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cA7sFSng2jvZ0Ga5tczxqSMnB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 even subsequence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Given a sequence of n integers a=a1, . . ., an. A subsequence of a consists of contiguous elements of a (for example, ai, ai+1, . . . ,aj). The weight of a subsequence is defined to be the sum of its elements. A subsequence is called even-subsequnce if its weight is even. Find the even-subsequence of a having largest weight.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Line 1: contains a positive integer n (1 &lt;= n &lt;= 106)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Line 2: contains a1, . . ., an (-106 &lt;= ai &lt;= 106)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The weight of the largest even-subsequence found, or write NOT_FOUND if no solution found.</a:t>
            </a:r>
            <a:endParaRPr b="1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0" lang="en-US" sz="2000"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4 -5 2 4 -8 2 3 1</a:t>
            </a:r>
            <a:endParaRPr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0" lang="en-US" sz="2000"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 even subsequence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8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Đề bài: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 một dãy số a gồm n số nguyên a1, a2, …, an.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Một đoạn con được định nghĩa là một đoạn các phần tử liên tiếp của dãy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Yêu cầu: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Tìm đoạn con có tổng các phần tử là ch</a:t>
            </a:r>
            <a:r>
              <a:rPr lang="en-US" sz="1600"/>
              <a:t>ẵn và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lớn nhất.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 even subsequence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Xác định bài toán con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S0[i] là tổng của dãy con chẵn cực đại của dãy a[1],  . . ., a[i] mà phần tử cuối cùng là a[i]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S1[i] là tổng của dãy con lẻ cực đại của dãy a[1], a[2], . . ., a[i] mà phần tử cuối cùng là a[i]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Điều kiện đầu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Nếu a[1] chẵn thì S0[1] = a[1] và S1[1] không tồn tài</a:t>
            </a:r>
            <a:endParaRPr b="0" i="0" sz="16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Nếu a[1] lẻ thì S1[1] = a[1] và S0[1] không tồn tại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Công thức quy hoạch động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Với mỗi i từ 2 đến 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tính đồng thời S0[i] và S1[i] phụ thuộc S0[i-1], S1[i-1], a[i] tùy thuộc vào a[i] chẵn hay lẻ.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06" name="Google Shape;106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203716" y="681037"/>
            <a:ext cx="11814111" cy="588068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1e6+1;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a[N];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S0[N];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S1[N];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B0[N];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B1[N];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cin &gt;&gt; a[i];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13" name="Google Shape;113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03716" y="681037"/>
            <a:ext cx="11814111" cy="588068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if(a[1]%2==0){  S0[1] = a[1]; B0[1] = true;  B1[1] = false; }else{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S1[1] = a[1]; B1[1] = true; B0[1] = false;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2; i &lt;= n; i++){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if(a[i]%2 == 0){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if(B0[i-1]){  if(S0[i-1] &gt;0) S0[i] = S0[i-1] + a[i]; else S0[i] = a[i]; B0[i] = true;  }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else{  S0[i] = a[i]; B0[i] = true;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if(B1[i-1]){ S1[i] = S1[i-1] + a[i]; B1[i] = true;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else{  B1[i] = false;  } 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}else{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if(B1[i-1]){    S0[i] = S1[i-1] + a[i]; B0[i] = true;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else{   B0[i] = false;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if(B0[i-1]){   if(S0[i-1] &gt; 0) S1[i] = S0[i-1] + a[i]; else S1[i] = a[i];  B1[i] = true;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else{    S1[i] = a[i]; B1[i] = true; 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long long ans = -1e18;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if(B0[i] &amp;&amp; ans &lt; S0[i]) ans = S0[i];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 &lt;&lt; endl;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03716" y="681037"/>
            <a:ext cx="11814111" cy="588068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ios_base::sync_with_stdio(0); cin.tie(0);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2022-07-31T08:27:20Z</dcterms:created>
  <dc:creator>Pham Quang Dung</dc:creator>
</cp:coreProperties>
</file>