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A truck is planned to arrive at some stations among N stations 1, 2, . . ., N located on a line. Station i (i = 1,…,N) has coordinate i and has following information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ai : amount of goods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ti : pickup time duration for taking goods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The route of the truck is a sequence of stations x1 &lt; x2 &lt; . . . &lt; xk (1 ≤ xj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2: a1,. . ., aN (1 &lt;= ai &lt;= 10)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3: t1, . . ., tN (1 &lt;= ti &lt;= 10)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87275" y="681025"/>
            <a:ext cx="11814000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5" r="0" t="-4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9"/>
          <p:cNvSpPr txBox="1"/>
          <p:nvPr/>
        </p:nvSpPr>
        <p:spPr>
          <a:xfrm>
            <a:off x="203719" y="68103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6 6 2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6 8 5 10 11 6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1 2 2 3 3 2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f[i][k] là số lượng hàng lớn nhất có thể lấy được nếu chỉ xét những nhà kho từ 1 -&gt; i – 1, lấy nhà kho thứ i và thời gian lấy hàng không vượt quá 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Công thức: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k &lt; t[i] : f[i][k]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k &gt;= t[i]: f[i][k] = max(f[j][k – t[i]] + a[i]), j = i – D -&gt; i –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max(f[i][k]), i = 1 -&gt; n, k = 1 -&gt; 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 phức tạp: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O(n * T * D).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 :: sync_with_stdio(0); cin.tie(NULL);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T &gt;&gt; 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t[i];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2022-07-31T08:27:20Z</dcterms:created>
  <dc:creator>Pham Quang Dung</dc:creator>
</cp:coreProperties>
</file>