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aYIvzKcX5fCb/33qklVeF3QRV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F10A9C-F414-4E26-A895-60A9D710727F}">
  <a:tblStyle styleId="{65F10A9C-F414-4E26-A895-60A9D7107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3968dca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1b3968dca7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3968dca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b3968dca7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3968dca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b3968dca7a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Give an undirected graph containing N vertices and M edges, find all articulation points and bridges in the graph.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1 contains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 (1≤n≤100000,1≤L1≤L2≤n)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 lines follow, containing a pair of 2 integers a, b which is an undirected edge from a to b.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single line contains the number of articulation points and the number of bridges.</a:t>
            </a:r>
            <a:endParaRPr b="0" i="0" sz="3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priorvity queue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priority_queue &lt;ii&gt; hd;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proc2()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 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if(i-l1 &gt; 0) hd.push(ii(f[i - l1], i - l1));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while(!hd.empty())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if(hd.top().second &lt; i - l2) hd.pop();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 break;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f[i] = hd.top().first +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res = max(f[i], res);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 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f[i] =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while(!b.empty())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if(b.back().second &lt; i - l2) b.pop_back();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 break;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if(i - l1 &gt; 0)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if(b.empty()) b.push_back(ii(f[i - l1], i - l1));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 if(b.back().first &lt; f[i - l1]) b.push_back(ii(f[i - l1], i - l1));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if(!b.empty()) f[i] += b.back().first;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res = max(res, f[i]);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3968dca7a_0_6"/>
          <p:cNvSpPr txBox="1"/>
          <p:nvPr>
            <p:ph type="title"/>
          </p:nvPr>
        </p:nvSpPr>
        <p:spPr>
          <a:xfrm>
            <a:off x="203717" y="141190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92" name="Google Shape;92;g1b3968dca7a_0_6"/>
          <p:cNvCxnSpPr/>
          <p:nvPr/>
        </p:nvCxnSpPr>
        <p:spPr>
          <a:xfrm>
            <a:off x="203717" y="597159"/>
            <a:ext cx="1181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3" name="Google Shape;93;g1b3968dca7a_0_6"/>
          <p:cNvGraphicFramePr/>
          <p:nvPr/>
        </p:nvGraphicFramePr>
        <p:xfrm>
          <a:off x="967225" y="11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{65F10A9C-F414-4E26-A895-60A9D710727F}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10 12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1 10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10 2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10 3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2 4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4 5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5 2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3 6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6 7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7 3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7 8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8 9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9 7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4 3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3968dca7a_0_15"/>
          <p:cNvSpPr txBox="1"/>
          <p:nvPr>
            <p:ph type="title"/>
          </p:nvPr>
        </p:nvSpPr>
        <p:spPr>
          <a:xfrm>
            <a:off x="203717" y="141190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99" name="Google Shape;99;g1b3968dca7a_0_15"/>
          <p:cNvCxnSpPr/>
          <p:nvPr/>
        </p:nvCxnSpPr>
        <p:spPr>
          <a:xfrm>
            <a:off x="203717" y="597159"/>
            <a:ext cx="1181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g1b3968dca7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825" y="1023151"/>
            <a:ext cx="6907301" cy="51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 - Duyệt thử tất cả các cạnh và đỉnh - O(n^2)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203675" y="747500"/>
            <a:ext cx="1181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Bám sát vào định nghĩa khớp và cầu.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Với cầu: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Với mỗi cạnh thuộc đồ thị, ta thử loại bỏ cạnh đó và sử dụng DFS hoặc BFS để xác định số thành phần liên thông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Nếu số thành phần liên thống &gt;=2 -&gt; cạnh đó là cầu.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Ngược lại cạnh đó không với là cầu.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Với khớp: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Với mỗi đỉnh, ta thử loại bỏ đỉnh đó khỏi đồ thị và sử dụng DFS hoặc BFS để xác định số thành thành phần liên thông.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Nếu số thành phần liên thông &gt;=2 -&gt; đỉnh đó là khớp.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Ngược lại đỉnh đó kkhoong phải là khớp.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968dca7a_0_24"/>
          <p:cNvSpPr txBox="1"/>
          <p:nvPr>
            <p:ph type="title"/>
          </p:nvPr>
        </p:nvSpPr>
        <p:spPr>
          <a:xfrm>
            <a:off x="203717" y="141190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 - </a:t>
            </a: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Thuật toán Tarjan</a:t>
            </a:r>
            <a:endParaRPr/>
          </a:p>
        </p:txBody>
      </p:sp>
      <p:cxnSp>
        <p:nvCxnSpPr>
          <p:cNvPr id="113" name="Google Shape;113;g1b3968dca7a_0_24"/>
          <p:cNvCxnSpPr/>
          <p:nvPr/>
        </p:nvCxnSpPr>
        <p:spPr>
          <a:xfrm>
            <a:off x="203717" y="597159"/>
            <a:ext cx="1181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g1b3968dca7a_0_24"/>
          <p:cNvSpPr txBox="1"/>
          <p:nvPr/>
        </p:nvSpPr>
        <p:spPr>
          <a:xfrm>
            <a:off x="203675" y="747500"/>
            <a:ext cx="11814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Gọi num[u]: là thời điểm mà nút u được thăm.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Gọi low[u]: </a:t>
            </a:r>
            <a:r>
              <a:rPr lang="en-US" sz="1500">
                <a:solidFill>
                  <a:schemeClr val="dk1"/>
                </a:solidFill>
              </a:rPr>
              <a:t>là thứ tự thăm của đỉnh có thứ tự thăm sớm nhất nằm trong cây con gốc u hoặc kề cạnh với 1 đỉnh bất kì nằm trong cây con gốc u.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Có thể thấy: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 là đỉnh khớp khi tồn tại num[i] &lt;= low[các đỉnh kề]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(i, j) là kề khi low[j] &gt;= num[j]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680" l="-567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 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63" r="0" t="-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Dynamic Programming Algorithm (O(n*logn))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1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Hàng đợi ưu tiên: là hàng đợi có phần tử ở đầu có thứ tự ưu tiên cao nhất.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Thao tác: push: O(log(n)), pop: O(log(n)), top: O(1).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Cải tiến: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Mỗi phần tử trong hang đợi là một cặp giá trị (j, F[j]).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Ưu tiên phần tử có F[j] lớn ở đầu hàng đợi.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Khi xét đến nhà kho i, thêm cặp giá trị (i – L1, F[i – L1]) 	vào hàng đợi.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Loại bỏ phần tử top ở đầu hàng đợi nếu i – i.top &gt; L2.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F[i] = a[i] + F.top.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Độ phức tạp: O(n*log(n)).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Dynamic Programming Algorithm (O(n))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5" r="0" t="-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41" name="Google Shape;14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 &lt;int, int&gt; ii;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 + 2;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l1, l2, a[N], f[N], res;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 &lt;ii&gt; b;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l1 &gt;&gt; l2;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 ++) cin &gt;&gt;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2022-07-31T08:27:20Z</dcterms:created>
  <dc:creator>Pham Quang Dung</dc:creator>
</cp:coreProperties>
</file>