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Given an undirected graph containing N vertices and M edges, find all the articulation points and the bridges in the graph.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first line consists of two space-separated integers denoting N and M,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 lines follow, each containing two space-separated integers X and Y denoting there is an edge between X and Y.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Output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One line consists of two integers denoting the number of articulation points and the number of bridges.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03717" y="863601"/>
            <a:ext cx="5715492" cy="533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10 12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1 10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2 4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4 5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5 2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3 6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6 7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7 8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8 9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9 7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6187441" y="863600"/>
            <a:ext cx="5715492" cy="53340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minimal num of some node x such that v is equal to x or there is a back end (u,x) in which u is the node v or some descendant of v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N = 100000 + 7;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INF = 1000000000 + 7;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MODULE = 1000000000 + 7;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m;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d[N], p[N], khop[N], cau[N], num[N], low[N], ca[N], child[N];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 &lt;int&gt; a[N];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cin &gt;&gt; n &gt;&gt; m;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m;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u, v;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cin &gt;&gt; u &gt;&gt; v;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a[u].push_back(v);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a[v].push_back(u);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dfs(int u){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++;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num[u] = 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low[u] = num[u];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a[u].size();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v = a[u][i];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v == p[u] ) continue;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num[v] 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num[v] 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else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p[v] = u;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dfs(v);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low[v]);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29" name="Google Shape;229;p2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input();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int anskhop = 0, anscau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  if ( !num[i] ) dfs(i);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v = p[i];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(v &gt; 0) child[v]++;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u = p[i];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u &gt; 0 &amp;&amp; p[u] &gt; 0 &amp;&amp; low[i] &gt;= num[u] ) khop[u] =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   if ( p[i] == 0 &amp;&amp; child[i] &gt;= 2 ) khop[i] = 1;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anskhop += khop[i] ==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   if ( p[i] != 0 &amp;&amp; low[i] &gt;= num[i] ) ++anscau;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anskhop &lt;&lt; " " &lt;&lt; anscau &lt;&lt; endl;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2022-07-31T08:27:20Z</dcterms:created>
  <dc:creator>Pham Quang Dung</dc:creator>
</cp:coreProperties>
</file>