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2774"/>
            <a:ext cx="12378813" cy="8640412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2402135" y="1503740"/>
            <a:ext cx="7348422" cy="2783125"/>
          </a:xfrm>
          <a:prstGeom prst="rect">
            <a:avLst/>
          </a:prstGeom>
          <a:solidFill>
            <a:schemeClr val="tx2">
              <a:lumMod val="60000"/>
              <a:lumOff val="40000"/>
              <a:alpha val="8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787892" y="1984927"/>
            <a:ext cx="6105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chemeClr val="bg1"/>
                </a:solidFill>
              </a:rPr>
              <a:t>Problemstellung</a:t>
            </a:r>
          </a:p>
          <a:p>
            <a:r>
              <a:rPr lang="de-DE" sz="2800" dirty="0">
                <a:solidFill>
                  <a:schemeClr val="bg1"/>
                </a:solidFill>
              </a:rPr>
              <a:t>Zunehmende Verkehrsdichte in urbanem Gebiet. </a:t>
            </a:r>
          </a:p>
          <a:p>
            <a:r>
              <a:rPr lang="de-DE" sz="2800" dirty="0">
                <a:solidFill>
                  <a:schemeClr val="bg1"/>
                </a:solidFill>
              </a:rPr>
              <a:t>		Zugriff auf „geteilte Werkzeuge“ 		kaum möglich</a:t>
            </a:r>
          </a:p>
          <a:p>
            <a:r>
              <a:rPr lang="de-DE" sz="2800" dirty="0">
                <a:solidFill>
                  <a:schemeClr val="bg1"/>
                </a:solidFill>
              </a:rPr>
              <a:t>		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974705" y="3519949"/>
            <a:ext cx="61406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Fleet.Master_Server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 der Anwendung</a:t>
            </a:r>
          </a:p>
          <a:p>
            <a:r>
              <a:rPr lang="de-DE" dirty="0"/>
              <a:t>PHP / MySQL</a:t>
            </a:r>
          </a:p>
          <a:p>
            <a:r>
              <a:rPr lang="de-DE" dirty="0"/>
              <a:t>Slim / </a:t>
            </a:r>
            <a:r>
              <a:rPr lang="de-DE" dirty="0" err="1"/>
              <a:t>Medoo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73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de-DE" dirty="0" err="1"/>
              <a:t>Fleet.Master_Dashboard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de-DE" dirty="0"/>
              <a:t>Frontend der Anwendung</a:t>
            </a:r>
          </a:p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Google </a:t>
            </a:r>
            <a:r>
              <a:rPr lang="de-DE" dirty="0" err="1"/>
              <a:t>Maps</a:t>
            </a:r>
            <a:r>
              <a:rPr lang="de-DE" dirty="0"/>
              <a:t> API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08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334" b="24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1"/>
            <a:ext cx="12192000" cy="68332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99" y="1851537"/>
            <a:ext cx="412340" cy="4123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02" y="5582879"/>
            <a:ext cx="373011" cy="3730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86" y="1851537"/>
            <a:ext cx="412340" cy="4123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35" y="4471834"/>
            <a:ext cx="412340" cy="4123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116" y="3557434"/>
            <a:ext cx="412340" cy="4123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912" y="3351264"/>
            <a:ext cx="412340" cy="4123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0" y="1439197"/>
            <a:ext cx="412340" cy="4123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21" y="5806870"/>
            <a:ext cx="661833" cy="6618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2" y="3557434"/>
            <a:ext cx="412340" cy="4123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01" y="4245631"/>
            <a:ext cx="412340" cy="412340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7482656" y="2585884"/>
            <a:ext cx="392983" cy="3220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Kreis: nicht ausgefüllt 17"/>
          <p:cNvSpPr/>
          <p:nvPr/>
        </p:nvSpPr>
        <p:spPr>
          <a:xfrm>
            <a:off x="7039898" y="1644139"/>
            <a:ext cx="835741" cy="829288"/>
          </a:xfrm>
          <a:prstGeom prst="donut">
            <a:avLst>
              <a:gd name="adj" fmla="val 93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7679147" y="2585884"/>
            <a:ext cx="403890" cy="31835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8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1"/>
            <a:ext cx="12192000" cy="68332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99" y="1851537"/>
            <a:ext cx="412340" cy="4123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02" y="5582879"/>
            <a:ext cx="373011" cy="3730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86" y="1851537"/>
            <a:ext cx="412340" cy="4123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35" y="4471834"/>
            <a:ext cx="412340" cy="4123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116" y="3557434"/>
            <a:ext cx="412340" cy="4123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912" y="3351264"/>
            <a:ext cx="412340" cy="4123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0" y="1439197"/>
            <a:ext cx="412340" cy="4123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21" y="5806870"/>
            <a:ext cx="661833" cy="6618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2" y="3557434"/>
            <a:ext cx="412340" cy="4123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01" y="4245631"/>
            <a:ext cx="412340" cy="412340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7482656" y="2585884"/>
            <a:ext cx="392983" cy="3220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Kreis: nicht ausgefüllt 17"/>
          <p:cNvSpPr/>
          <p:nvPr/>
        </p:nvSpPr>
        <p:spPr>
          <a:xfrm>
            <a:off x="7039898" y="1644139"/>
            <a:ext cx="835741" cy="829288"/>
          </a:xfrm>
          <a:prstGeom prst="donut">
            <a:avLst>
              <a:gd name="adj" fmla="val 93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7679147" y="2585884"/>
            <a:ext cx="403890" cy="31835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635910" y="5639137"/>
            <a:ext cx="2933085" cy="33546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4560324" y="5911982"/>
            <a:ext cx="2847822" cy="2833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812805" y="3028098"/>
            <a:ext cx="110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25 min Fahrzeit</a:t>
            </a:r>
          </a:p>
        </p:txBody>
      </p:sp>
    </p:spTree>
    <p:extLst>
      <p:ext uri="{BB962C8B-B14F-4D97-AF65-F5344CB8AC3E}">
        <p14:creationId xmlns:p14="http://schemas.microsoft.com/office/powerpoint/2010/main" val="10920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1"/>
            <a:ext cx="12192000" cy="68332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99" y="1851537"/>
            <a:ext cx="412340" cy="4123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02" y="5582879"/>
            <a:ext cx="373011" cy="3730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86" y="1851537"/>
            <a:ext cx="412340" cy="4123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35" y="4471834"/>
            <a:ext cx="412340" cy="4123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116" y="3557434"/>
            <a:ext cx="412340" cy="4123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912" y="3351264"/>
            <a:ext cx="412340" cy="4123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0" y="1439197"/>
            <a:ext cx="412340" cy="4123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21" y="5806870"/>
            <a:ext cx="661833" cy="6618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2" y="3557434"/>
            <a:ext cx="412340" cy="4123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01" y="4245631"/>
            <a:ext cx="412340" cy="412340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H="1">
            <a:off x="6676103" y="2349910"/>
            <a:ext cx="422787" cy="10013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882582" y="2401728"/>
            <a:ext cx="393904" cy="10152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635910" y="5639137"/>
            <a:ext cx="2933085" cy="33546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4560324" y="5911982"/>
            <a:ext cx="2847822" cy="2833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6744929" y="4110231"/>
            <a:ext cx="943897" cy="16591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7010400" y="4044519"/>
            <a:ext cx="884903" cy="16443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501639" y="3843561"/>
            <a:ext cx="1762126" cy="106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501639" y="3638343"/>
            <a:ext cx="1696832" cy="2349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2349912" y="3997130"/>
            <a:ext cx="1356542" cy="45467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276479" y="3763604"/>
            <a:ext cx="1429974" cy="4670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1931887" y="2374450"/>
            <a:ext cx="1774566" cy="126389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2036816" y="2193798"/>
            <a:ext cx="1743070" cy="125228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7064783" y="3661836"/>
            <a:ext cx="2998533" cy="25046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7064478" y="3483482"/>
            <a:ext cx="2858882" cy="23058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4337791" y="1981305"/>
            <a:ext cx="504018" cy="150217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>
            <a:off x="4081002" y="1993851"/>
            <a:ext cx="491594" cy="14231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8160775" y="4953408"/>
            <a:ext cx="333144" cy="75291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8367252" y="5022679"/>
            <a:ext cx="349354" cy="7841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 flipV="1">
            <a:off x="3983907" y="4065257"/>
            <a:ext cx="97095" cy="144080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177597" y="4110231"/>
            <a:ext cx="85302" cy="13045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7133841" y="2727247"/>
            <a:ext cx="110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7 min Fahrzeit</a:t>
            </a:r>
          </a:p>
        </p:txBody>
      </p:sp>
    </p:spTree>
    <p:extLst>
      <p:ext uri="{BB962C8B-B14F-4D97-AF65-F5344CB8AC3E}">
        <p14:creationId xmlns:p14="http://schemas.microsoft.com/office/powerpoint/2010/main" val="291162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t="12485" b="32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402135" y="599173"/>
            <a:ext cx="7348422" cy="2783125"/>
          </a:xfrm>
          <a:prstGeom prst="rect">
            <a:avLst/>
          </a:prstGeom>
          <a:solidFill>
            <a:schemeClr val="tx2">
              <a:lumMod val="60000"/>
              <a:lumOff val="40000"/>
              <a:alpha val="8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7892" y="710332"/>
            <a:ext cx="61052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chemeClr val="bg1"/>
                </a:solidFill>
              </a:rPr>
              <a:t>Lösung</a:t>
            </a:r>
          </a:p>
          <a:p>
            <a:r>
              <a:rPr lang="de-DE" sz="2800" dirty="0">
                <a:solidFill>
                  <a:schemeClr val="bg1"/>
                </a:solidFill>
              </a:rPr>
              <a:t>Vans bilden ein Netzwerk aus Lagermöglichkeiten. Zugriff durch die diversen Fahrer des Unternehmens. </a:t>
            </a:r>
          </a:p>
          <a:p>
            <a:r>
              <a:rPr lang="de-DE" sz="2800" dirty="0">
                <a:solidFill>
                  <a:schemeClr val="bg1"/>
                </a:solidFill>
              </a:rPr>
              <a:t>	  </a:t>
            </a:r>
            <a:r>
              <a:rPr lang="de-DE" sz="2400" dirty="0" err="1">
                <a:solidFill>
                  <a:schemeClr val="bg1"/>
                </a:solidFill>
              </a:rPr>
              <a:t>Ausstausch</a:t>
            </a:r>
            <a:r>
              <a:rPr lang="de-DE" sz="2400" dirty="0">
                <a:solidFill>
                  <a:schemeClr val="bg1"/>
                </a:solidFill>
              </a:rPr>
              <a:t> von Werkzeugen und 			Materialien mit geringem Zeitaufwand.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695826" y="2657987"/>
            <a:ext cx="61406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2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</p:spPr>
        <p:txBody>
          <a:bodyPr lIns="0" rIns="972000"/>
          <a:lstStyle/>
          <a:p>
            <a:pPr algn="l"/>
            <a:r>
              <a:rPr lang="de-DE" dirty="0" err="1"/>
              <a:t>Fleet.Master</a:t>
            </a:r>
            <a:r>
              <a:rPr lang="de-DE" dirty="0"/>
              <a:t> 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>
            <a:normAutofit/>
          </a:bodyPr>
          <a:lstStyle/>
          <a:p>
            <a:r>
              <a:rPr lang="de-DE" sz="2200" dirty="0"/>
              <a:t>Ein mobiles Werkzeuglager für den urbanen Arbeitsalltag.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148" r="7148"/>
          <a:stretch>
            <a:fillRect/>
          </a:stretch>
        </p:blipFill>
        <p:spPr/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1" y="2407050"/>
            <a:ext cx="1163782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Fleet.Master_Car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 am Fahrzeug, über das sich Gegenstände via NFC ein-/ausbuchen lassen.</a:t>
            </a:r>
          </a:p>
          <a:p>
            <a:r>
              <a:rPr lang="de-DE" dirty="0"/>
              <a:t>Im Folgenden dargestellt durch eine Android-APP</a:t>
            </a:r>
          </a:p>
          <a:p>
            <a:r>
              <a:rPr lang="de-DE" dirty="0"/>
              <a:t>Java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5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Fleet.Master_User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gegenüber dem eigenen und anderen Autos </a:t>
            </a:r>
            <a:r>
              <a:rPr lang="de-DE"/>
              <a:t>der Flotte</a:t>
            </a:r>
            <a:endParaRPr lang="de-DE" dirty="0"/>
          </a:p>
          <a:p>
            <a:r>
              <a:rPr lang="de-DE" dirty="0"/>
              <a:t>Navigation zu bestimmten Geräten</a:t>
            </a:r>
          </a:p>
          <a:p>
            <a:r>
              <a:rPr lang="de-DE" dirty="0"/>
              <a:t>Android-APP</a:t>
            </a:r>
          </a:p>
          <a:p>
            <a:r>
              <a:rPr lang="de-DE" dirty="0" err="1"/>
              <a:t>Kotlin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98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99" y="435941"/>
            <a:ext cx="3338390" cy="59349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89" y="435941"/>
            <a:ext cx="3338390" cy="59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5497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113</Words>
  <Application>Microsoft Office PowerPoint</Application>
  <PresentationFormat>Breitbild</PresentationFormat>
  <Paragraphs>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Paket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Fleet.Master   </vt:lpstr>
      <vt:lpstr>Fleet.Master_Car</vt:lpstr>
      <vt:lpstr>Fleet.Master_User</vt:lpstr>
      <vt:lpstr>PowerPoint-Präsentation</vt:lpstr>
      <vt:lpstr>Fleet.Master_Server</vt:lpstr>
      <vt:lpstr>Fleet.Master_Dashboard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Fleet.Master</dc:title>
  <dc:creator>Maximilian Wessendorf</dc:creator>
  <cp:lastModifiedBy>Maximilian Wessendorf</cp:lastModifiedBy>
  <cp:revision>49</cp:revision>
  <dcterms:created xsi:type="dcterms:W3CDTF">2017-06-24T10:44:10Z</dcterms:created>
  <dcterms:modified xsi:type="dcterms:W3CDTF">2017-06-24T12:16:51Z</dcterms:modified>
</cp:coreProperties>
</file>