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3"/>
  </p:notesMasterIdLst>
  <p:handoutMasterIdLst>
    <p:handoutMasterId r:id="rId14"/>
  </p:handoutMasterIdLst>
  <p:sldIdLst>
    <p:sldId id="474" r:id="rId3"/>
    <p:sldId id="475" r:id="rId4"/>
    <p:sldId id="476" r:id="rId5"/>
    <p:sldId id="481" r:id="rId6"/>
    <p:sldId id="477" r:id="rId7"/>
    <p:sldId id="478" r:id="rId8"/>
    <p:sldId id="479" r:id="rId9"/>
    <p:sldId id="483" r:id="rId10"/>
    <p:sldId id="480" r:id="rId11"/>
    <p:sldId id="482" r:id="rId12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00332B"/>
    <a:srgbClr val="BE2E1A"/>
    <a:srgbClr val="BF2E1B"/>
    <a:srgbClr val="B72E1B"/>
    <a:srgbClr val="B3011B"/>
    <a:srgbClr val="A8011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07" autoAdjust="0"/>
  </p:normalViewPr>
  <p:slideViewPr>
    <p:cSldViewPr snapToGrid="0" snapToObjects="1">
      <p:cViewPr varScale="1">
        <p:scale>
          <a:sx n="109" d="100"/>
          <a:sy n="109" d="100"/>
        </p:scale>
        <p:origin x="288" y="120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13-1-2021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13-1-2021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13-1-2021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13-1-2021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13-1-2021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13-1-2021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2165-BEE2-4E17-BD9E-BCA0CB1A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55F4-5ABE-46C0-B35F-9958A86B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Installing, updating &amp; reproducing of software tools made easy</a:t>
            </a:r>
          </a:p>
          <a:p>
            <a:r>
              <a:rPr lang="en-US" dirty="0"/>
              <a:t>Python: Pip,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R: </a:t>
            </a:r>
            <a:r>
              <a:rPr lang="en-US" dirty="0" err="1"/>
              <a:t>Conda</a:t>
            </a:r>
            <a:r>
              <a:rPr lang="en-US" dirty="0"/>
              <a:t> (?), Packrat and now: </a:t>
            </a:r>
            <a:r>
              <a:rPr lang="en-US" dirty="0" err="1"/>
              <a:t>Renv</a:t>
            </a:r>
            <a:endParaRPr lang="en-US" dirty="0"/>
          </a:p>
        </p:txBody>
      </p:sp>
      <p:pic>
        <p:nvPicPr>
          <p:cNvPr id="1026" name="Picture 2" descr="Introduction to renv • renv">
            <a:extLst>
              <a:ext uri="{FF2B5EF4-FFF2-40B4-BE49-F238E27FC236}">
                <a16:creationId xmlns:a16="http://schemas.microsoft.com/office/drawing/2014/main" id="{1277E0C7-61B8-4446-B498-477C3A4C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027" y="50665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3018B3C-392C-4248-9EA6-6EF0B85F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6626" y="3456216"/>
            <a:ext cx="4733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115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4CE-81D1-48EE-B1E9-A38BAF3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renv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CC52-C923-4416-90DF-2A127004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2" y="1799999"/>
            <a:ext cx="10167721" cy="7020000"/>
          </a:xfrm>
        </p:spPr>
        <p:txBody>
          <a:bodyPr/>
          <a:lstStyle/>
          <a:p>
            <a:r>
              <a:rPr lang="en-US" dirty="0"/>
              <a:t>When you switch project, libraries automatically switch with you.</a:t>
            </a:r>
          </a:p>
          <a:p>
            <a:endParaRPr lang="en-US" dirty="0"/>
          </a:p>
          <a:p>
            <a:r>
              <a:rPr lang="en-US" dirty="0"/>
              <a:t>If you work alone, no further actions are required.</a:t>
            </a:r>
          </a:p>
          <a:p>
            <a:r>
              <a:rPr lang="en-US" dirty="0"/>
              <a:t>If you are collaborating/publishing, save/load your dependencies with</a:t>
            </a:r>
          </a:p>
          <a:p>
            <a:pPr lvl="1">
              <a:lnSpc>
                <a:spcPct val="100000"/>
              </a:lnSpc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renv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::snapshot()  # save</a:t>
            </a:r>
          </a:p>
          <a:p>
            <a:pPr lvl="1">
              <a:lnSpc>
                <a:spcPct val="100000"/>
              </a:lnSpc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renv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::restore()  # load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environment is stored in file </a:t>
            </a:r>
            <a:r>
              <a:rPr lang="en-US" dirty="0" err="1"/>
              <a:t>renv.lock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Works with CRAN, </a:t>
            </a:r>
            <a:r>
              <a:rPr lang="en-US" dirty="0" err="1"/>
              <a:t>github</a:t>
            </a:r>
            <a:r>
              <a:rPr lang="en-US" dirty="0"/>
              <a:t>, Bioconductor…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5E760-C76C-47FF-BEFC-48866B84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376" y="948695"/>
            <a:ext cx="5702821" cy="40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07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9DBE-CCCC-403C-ACED-89A0349E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ACAFF-C858-4118-8ACF-1A5222A0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188" y="2657032"/>
            <a:ext cx="4431627" cy="107949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C03A0-B42B-4781-B2AA-56F86CB7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 </a:t>
            </a:r>
          </a:p>
          <a:p>
            <a:pPr lvl="1"/>
            <a:r>
              <a:rPr lang="en-US" dirty="0"/>
              <a:t>set up complete working environments in 3 commands:</a:t>
            </a:r>
          </a:p>
          <a:p>
            <a:pPr marL="1734251" lvl="2" indent="-514350">
              <a:buFont typeface="+mj-lt"/>
              <a:buAutoNum type="arabicPeriod"/>
            </a:pPr>
            <a:r>
              <a:rPr lang="en-US" dirty="0" err="1"/>
              <a:t>conda</a:t>
            </a:r>
            <a:r>
              <a:rPr lang="en-US" dirty="0"/>
              <a:t> create </a:t>
            </a:r>
            <a:r>
              <a:rPr lang="en-US" dirty="0" err="1"/>
              <a:t>myenv</a:t>
            </a:r>
            <a:r>
              <a:rPr lang="en-US" dirty="0"/>
              <a:t> package1 package2 package3</a:t>
            </a:r>
          </a:p>
          <a:p>
            <a:pPr marL="1734251" lvl="2" indent="-514350">
              <a:buFont typeface="+mj-lt"/>
              <a:buAutoNum type="arabicPeriod"/>
            </a:pP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myenv</a:t>
            </a:r>
            <a:endParaRPr lang="en-US" dirty="0"/>
          </a:p>
          <a:p>
            <a:pPr marL="1734251" lvl="2" indent="-514350">
              <a:buFont typeface="+mj-lt"/>
              <a:buAutoNum type="arabicPeriod"/>
            </a:pPr>
            <a:r>
              <a:rPr lang="en-US" dirty="0"/>
              <a:t>[activate IDE]</a:t>
            </a:r>
          </a:p>
          <a:p>
            <a:endParaRPr lang="en-US" dirty="0"/>
          </a:p>
          <a:p>
            <a:r>
              <a:rPr lang="en-US" dirty="0"/>
              <a:t>Always had issues with R</a:t>
            </a:r>
          </a:p>
          <a:p>
            <a:pPr lvl="1"/>
            <a:r>
              <a:rPr lang="en-US" dirty="0"/>
              <a:t>Python2 and R couldn’t be in the same env</a:t>
            </a:r>
          </a:p>
          <a:p>
            <a:pPr lvl="1"/>
            <a:r>
              <a:rPr lang="en-US" dirty="0"/>
              <a:t>r and </a:t>
            </a:r>
            <a:r>
              <a:rPr lang="en-US" dirty="0" err="1"/>
              <a:t>conda</a:t>
            </a:r>
            <a:r>
              <a:rPr lang="en-US" dirty="0"/>
              <a:t>-forge channel packages</a:t>
            </a:r>
            <a:br>
              <a:rPr lang="en-US" dirty="0"/>
            </a:br>
            <a:r>
              <a:rPr lang="en-US" dirty="0"/>
              <a:t>not always compatible</a:t>
            </a:r>
          </a:p>
          <a:p>
            <a:pPr lvl="1"/>
            <a:r>
              <a:rPr lang="en-US" dirty="0"/>
              <a:t>r channel R and </a:t>
            </a:r>
            <a:r>
              <a:rPr lang="en-US" dirty="0" err="1"/>
              <a:t>Rstudio</a:t>
            </a:r>
            <a:r>
              <a:rPr lang="en-US" dirty="0"/>
              <a:t> outdated.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1AF81-7847-4CC2-9EDD-1603AAECB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34" r="10396"/>
          <a:stretch/>
        </p:blipFill>
        <p:spPr>
          <a:xfrm>
            <a:off x="9180593" y="3736531"/>
            <a:ext cx="8167607" cy="47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2979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6E6B-F168-4044-90B9-D0BCA360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Renv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DC9A-7391-47AB-8704-9B0BACA1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Expectations: can recommend it, but no perfect replacement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is </a:t>
            </a:r>
            <a:r>
              <a:rPr lang="en-US" dirty="0" err="1"/>
              <a:t>Renv</a:t>
            </a:r>
            <a:r>
              <a:rPr lang="en-US" dirty="0"/>
              <a:t>?</a:t>
            </a:r>
          </a:p>
          <a:p>
            <a:r>
              <a:rPr lang="en-US" dirty="0"/>
              <a:t>R package managing R package on a Project-basis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So it requires a preinstalled R (and </a:t>
            </a:r>
            <a:r>
              <a:rPr lang="en-US" dirty="0" err="1">
                <a:solidFill>
                  <a:srgbClr val="C00000"/>
                </a:solidFill>
              </a:rPr>
              <a:t>Rstudio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Can then register the R version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Works 100% within R(studio)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/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Install packages as normal 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install.package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dirty="0"/>
              <a:t>,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install.github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renv’s</a:t>
            </a:r>
            <a:r>
              <a:rPr lang="en-US" dirty="0"/>
              <a:t> save and load commands to store the packages (you actually use)</a:t>
            </a:r>
          </a:p>
          <a:p>
            <a:pPr lvl="1"/>
            <a:r>
              <a:rPr lang="en-US" dirty="0"/>
              <a:t>Environment is stored in JSON format, can be put under version control.</a:t>
            </a:r>
            <a:endParaRPr lang="en-NL" dirty="0"/>
          </a:p>
        </p:txBody>
      </p:sp>
      <p:pic>
        <p:nvPicPr>
          <p:cNvPr id="4" name="Picture 2" descr="Introduction to renv • renv">
            <a:extLst>
              <a:ext uri="{FF2B5EF4-FFF2-40B4-BE49-F238E27FC236}">
                <a16:creationId xmlns:a16="http://schemas.microsoft.com/office/drawing/2014/main" id="{DF8C01F8-BC0A-4849-937D-569FECBE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155" y="20954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6293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2F17-CE1F-4A15-893D-9C4BEE09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it more easy to use </a:t>
            </a:r>
            <a:r>
              <a:rPr lang="en-US" dirty="0" err="1"/>
              <a:t>Renv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F10F-E469-44E3-B37A-FF51D702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When collaborating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running multiple projects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the R system library on your server is a mess</a:t>
            </a:r>
          </a:p>
          <a:p>
            <a:pPr lvl="1"/>
            <a:r>
              <a:rPr lang="en-US" dirty="0"/>
              <a:t>old R version</a:t>
            </a:r>
          </a:p>
          <a:p>
            <a:pPr lvl="1"/>
            <a:r>
              <a:rPr lang="en-US" dirty="0"/>
              <a:t>multiple R versions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Match packages &amp; versions with 1 command after a git pull</a:t>
            </a:r>
          </a:p>
          <a:p>
            <a:r>
              <a:rPr lang="en-US" dirty="0"/>
              <a:t>Switch libraries inside </a:t>
            </a:r>
            <a:r>
              <a:rPr lang="en-US" dirty="0" err="1"/>
              <a:t>Rstudio</a:t>
            </a:r>
            <a:r>
              <a:rPr lang="en-US" dirty="0"/>
              <a:t> when switching projects</a:t>
            </a:r>
          </a:p>
          <a:p>
            <a:r>
              <a:rPr lang="en-US" dirty="0" err="1"/>
              <a:t>Renv</a:t>
            </a:r>
            <a:r>
              <a:rPr lang="en-US" dirty="0"/>
              <a:t> </a:t>
            </a:r>
            <a:r>
              <a:rPr lang="en-US" dirty="0" err="1"/>
              <a:t>symlinks</a:t>
            </a:r>
            <a:r>
              <a:rPr lang="en-US" dirty="0"/>
              <a:t> system library packages of the right R version into your project library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FC8327D-6EF0-47F7-AFEB-053EDBBE455B}"/>
              </a:ext>
            </a:extLst>
          </p:cNvPr>
          <p:cNvSpPr/>
          <p:nvPr/>
        </p:nvSpPr>
        <p:spPr>
          <a:xfrm>
            <a:off x="8484577" y="1907931"/>
            <a:ext cx="545123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25172D-E407-4834-9E0B-A2C4048EDF54}"/>
              </a:ext>
            </a:extLst>
          </p:cNvPr>
          <p:cNvSpPr/>
          <p:nvPr/>
        </p:nvSpPr>
        <p:spPr>
          <a:xfrm>
            <a:off x="8484577" y="3022374"/>
            <a:ext cx="545123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F5A4B45-ECD4-4E9D-B6BF-55F13F4E6870}"/>
              </a:ext>
            </a:extLst>
          </p:cNvPr>
          <p:cNvSpPr/>
          <p:nvPr/>
        </p:nvSpPr>
        <p:spPr>
          <a:xfrm>
            <a:off x="8484577" y="4101648"/>
            <a:ext cx="545123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38826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D7E6-BD68-44C3-9EFB-86B8C7DE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latest </a:t>
            </a:r>
            <a:r>
              <a:rPr lang="en-US" dirty="0" err="1"/>
              <a:t>Rstudio</a:t>
            </a:r>
            <a:r>
              <a:rPr lang="en-US" dirty="0"/>
              <a:t> (non </a:t>
            </a:r>
            <a:r>
              <a:rPr lang="en-US" dirty="0" err="1"/>
              <a:t>sudo</a:t>
            </a:r>
            <a:r>
              <a:rPr lang="en-US" dirty="0"/>
              <a:t> user)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8D2-45CA-4D7E-90C9-F919E739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installing </a:t>
            </a:r>
            <a:r>
              <a:rPr lang="en-US" dirty="0" err="1"/>
              <a:t>Rstudio</a:t>
            </a:r>
            <a:r>
              <a:rPr lang="en-US" dirty="0"/>
              <a:t> this way, you no longer need the </a:t>
            </a:r>
            <a:r>
              <a:rPr lang="en-US" dirty="0" err="1"/>
              <a:t>conda</a:t>
            </a:r>
            <a:r>
              <a:rPr lang="en-US" dirty="0"/>
              <a:t> r-channel!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mkdir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~/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 cd ~/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apt-get download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debfile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=$(ls .);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dpkg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-x $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debfile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.; rm $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debfile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Add this line to ~/.</a:t>
            </a:r>
            <a:r>
              <a:rPr lang="en-US" dirty="0" err="1"/>
              <a:t>bashrc</a:t>
            </a:r>
            <a:r>
              <a:rPr lang="en-US" dirty="0"/>
              <a:t>:</a:t>
            </a:r>
          </a:p>
          <a:p>
            <a:pPr lvl="1"/>
            <a:r>
              <a:rPr lang="en-US" i="1" strike="sngStrike" dirty="0">
                <a:solidFill>
                  <a:schemeClr val="bg1">
                    <a:lumMod val="50000"/>
                  </a:schemeClr>
                </a:solidFill>
              </a:rPr>
              <a:t>export PATH="$HOME/</a:t>
            </a:r>
            <a:r>
              <a:rPr lang="de-DE" i="1" strike="sngStrike" dirty="0">
                <a:solidFill>
                  <a:schemeClr val="bg1">
                    <a:lumMod val="50000"/>
                  </a:schemeClr>
                </a:solidFill>
              </a:rPr>
              <a:t>usr/lib/rstudio/</a:t>
            </a:r>
            <a:r>
              <a:rPr lang="en-US" i="1" strike="sngStrike" dirty="0">
                <a:solidFill>
                  <a:schemeClr val="bg1">
                    <a:lumMod val="50000"/>
                  </a:schemeClr>
                </a:solidFill>
              </a:rPr>
              <a:t>bin:$PATH"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(doesn’t work for some reason?)</a:t>
            </a: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alias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="$HOME/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/lib/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/bin/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source .bashrc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3C4FD-D50C-4FA6-86F8-4F0143BE42FD}"/>
              </a:ext>
            </a:extLst>
          </p:cNvPr>
          <p:cNvSpPr txBox="1"/>
          <p:nvPr/>
        </p:nvSpPr>
        <p:spPr>
          <a:xfrm>
            <a:off x="5850699" y="1228534"/>
            <a:ext cx="474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n-lt"/>
              </a:rPr>
              <a:t>Post presentation notes:</a:t>
            </a:r>
            <a:endParaRPr lang="en-NL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A0686-C324-47C1-90D0-37634913060C}"/>
              </a:ext>
            </a:extLst>
          </p:cNvPr>
          <p:cNvSpPr/>
          <p:nvPr/>
        </p:nvSpPr>
        <p:spPr>
          <a:xfrm>
            <a:off x="1107831" y="1685925"/>
            <a:ext cx="12915900" cy="613317"/>
          </a:xfrm>
          <a:prstGeom prst="rect">
            <a:avLst/>
          </a:prstGeom>
          <a:noFill/>
          <a:ln w="25400">
            <a:solidFill>
              <a:srgbClr val="B729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530879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553-B8F9-435D-9234-4F5CA826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&amp; </a:t>
            </a:r>
            <a:r>
              <a:rPr lang="en-US" dirty="0" err="1"/>
              <a:t>renv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5B69-B08B-4FD8-9C74-4936E593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this environment you can install further packages in R</a:t>
            </a:r>
          </a:p>
          <a:p>
            <a:pPr lvl="1"/>
            <a:r>
              <a:rPr lang="en-US" dirty="0"/>
              <a:t>Even without </a:t>
            </a:r>
            <a:r>
              <a:rPr lang="en-US" dirty="0" err="1"/>
              <a:t>renv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renv</a:t>
            </a:r>
            <a:r>
              <a:rPr lang="en-US" dirty="0"/>
              <a:t> will make your packages reproducible &amp; separated per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Via </a:t>
            </a:r>
            <a:r>
              <a:rPr lang="en-US" dirty="0" err="1"/>
              <a:t>conda</a:t>
            </a:r>
            <a:r>
              <a:rPr lang="en-US" dirty="0"/>
              <a:t>/mamba:</a:t>
            </a:r>
          </a:p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cond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a create -n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R_4.0 -c </a:t>
            </a:r>
            <a:r>
              <a:rPr lang="en-NL" i="1" dirty="0" err="1">
                <a:solidFill>
                  <a:schemeClr val="bg1">
                    <a:lumMod val="50000"/>
                  </a:schemeClr>
                </a:solidFill>
              </a:rPr>
              <a:t>conda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-forge </a:t>
            </a:r>
            <a:r>
              <a:rPr lang="en-NL" i="1" dirty="0" err="1">
                <a:solidFill>
                  <a:schemeClr val="bg1">
                    <a:lumMod val="50000"/>
                  </a:schemeClr>
                </a:solidFill>
              </a:rPr>
              <a:t>conda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-forge::r-base=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4.0.3 r-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renv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r-boot r-class r-cluster r-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codetools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foreign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 err="1">
                <a:solidFill>
                  <a:schemeClr val="bg1">
                    <a:lumMod val="50000"/>
                  </a:schemeClr>
                </a:solidFill>
              </a:rPr>
              <a:t>KernSmooth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r-lattice r-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MASS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Matrix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 err="1">
                <a:solidFill>
                  <a:schemeClr val="bg1">
                    <a:lumMod val="50000"/>
                  </a:schemeClr>
                </a:solidFill>
              </a:rPr>
              <a:t>mgcv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 err="1">
                <a:solidFill>
                  <a:schemeClr val="bg1">
                    <a:lumMod val="50000"/>
                  </a:schemeClr>
                </a:solidFill>
              </a:rPr>
              <a:t>nlme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 err="1">
                <a:solidFill>
                  <a:schemeClr val="bg1">
                    <a:lumMod val="50000"/>
                  </a:schemeClr>
                </a:solidFill>
              </a:rPr>
              <a:t>nnet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 err="1">
                <a:solidFill>
                  <a:schemeClr val="bg1">
                    <a:lumMod val="50000"/>
                  </a:schemeClr>
                </a:solidFill>
              </a:rPr>
              <a:t>rpart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spatial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r-</a:t>
            </a:r>
            <a:r>
              <a:rPr lang="en-NL" i="1" dirty="0">
                <a:solidFill>
                  <a:schemeClr val="bg1">
                    <a:lumMod val="50000"/>
                  </a:schemeClr>
                </a:solidFill>
              </a:rPr>
              <a:t>survival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--yes</a:t>
            </a:r>
            <a:endParaRPr lang="en-US" dirty="0"/>
          </a:p>
          <a:p>
            <a:pPr lvl="1"/>
            <a:r>
              <a:rPr lang="en-US" dirty="0"/>
              <a:t>R version specific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settings: </a:t>
            </a:r>
            <a:r>
              <a:rPr lang="en-US" dirty="0" err="1"/>
              <a:t>conda</a:t>
            </a:r>
            <a:r>
              <a:rPr lang="en-US" dirty="0"/>
              <a:t>-forge channel should be higher than the r channel </a:t>
            </a:r>
          </a:p>
          <a:p>
            <a:pPr lvl="2"/>
            <a:r>
              <a:rPr lang="en-US" dirty="0"/>
              <a:t>In case of doubt, run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conda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config --add channels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conda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-forge</a:t>
            </a:r>
          </a:p>
          <a:p>
            <a:pPr lvl="1"/>
            <a:r>
              <a:rPr lang="en-US" dirty="0"/>
              <a:t>These packages make up the default R system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71900-7652-420B-91E4-6260AC118ACE}"/>
              </a:ext>
            </a:extLst>
          </p:cNvPr>
          <p:cNvSpPr/>
          <p:nvPr/>
        </p:nvSpPr>
        <p:spPr>
          <a:xfrm>
            <a:off x="1107831" y="1685925"/>
            <a:ext cx="12915900" cy="1962883"/>
          </a:xfrm>
          <a:prstGeom prst="rect">
            <a:avLst/>
          </a:prstGeom>
          <a:noFill/>
          <a:ln w="25400">
            <a:solidFill>
              <a:srgbClr val="B729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81BD6-7BD9-47A0-86CC-5D1371E32B39}"/>
              </a:ext>
            </a:extLst>
          </p:cNvPr>
          <p:cNvSpPr txBox="1"/>
          <p:nvPr/>
        </p:nvSpPr>
        <p:spPr>
          <a:xfrm>
            <a:off x="5850699" y="1228534"/>
            <a:ext cx="474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n-lt"/>
              </a:rPr>
              <a:t>Post presentation notes:</a:t>
            </a:r>
            <a:endParaRPr lang="en-NL" sz="2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4878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D2F-97C1-4E65-8518-DF662804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9867-AF67-4C16-8EA9-FC9F266B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conda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activate R_4.0</a:t>
            </a:r>
          </a:p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Optional: check everything is working: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6027A-1451-4568-9974-03DABEA6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14" y="4370368"/>
            <a:ext cx="7668870" cy="45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1764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E021-497E-4CB2-83C8-616C4FD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1948-00B9-411C-9CD3-64965E21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Custom </a:t>
            </a:r>
            <a:r>
              <a:rPr lang="en-US" dirty="0" err="1"/>
              <a:t>Rstudio</a:t>
            </a:r>
            <a:r>
              <a:rPr lang="en-US" dirty="0"/>
              <a:t> &amp; R install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conda</a:t>
            </a:r>
            <a:r>
              <a:rPr lang="en-US" dirty="0"/>
              <a:t> to activate the env with the desired R version</a:t>
            </a:r>
          </a:p>
          <a:p>
            <a:pPr lvl="1"/>
            <a:r>
              <a:rPr lang="en-US" dirty="0"/>
              <a:t>No conflicts with the R system library</a:t>
            </a:r>
          </a:p>
          <a:p>
            <a:endParaRPr lang="en-US" dirty="0"/>
          </a:p>
          <a:p>
            <a:r>
              <a:rPr lang="en-US" dirty="0"/>
              <a:t>At this point you can work in this new environment with or without </a:t>
            </a:r>
            <a:r>
              <a:rPr lang="en-US" dirty="0" err="1"/>
              <a:t>renv</a:t>
            </a:r>
            <a:endParaRPr lang="en-US" dirty="0"/>
          </a:p>
          <a:p>
            <a:pPr lvl="1"/>
            <a:r>
              <a:rPr lang="en-US" dirty="0"/>
              <a:t>No more need to install further packages with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Packages installed with </a:t>
            </a:r>
            <a:r>
              <a:rPr lang="en-US" dirty="0" err="1"/>
              <a:t>conda</a:t>
            </a:r>
            <a:r>
              <a:rPr lang="en-US" dirty="0"/>
              <a:t> are system packages (and </a:t>
            </a:r>
            <a:r>
              <a:rPr lang="en-US" dirty="0" err="1"/>
              <a:t>renv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 no need to mention these in reproducibility reports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3CFB9-78AA-4561-A597-4B506D8FE67E}"/>
              </a:ext>
            </a:extLst>
          </p:cNvPr>
          <p:cNvSpPr txBox="1"/>
          <p:nvPr/>
        </p:nvSpPr>
        <p:spPr>
          <a:xfrm>
            <a:off x="5850699" y="1228534"/>
            <a:ext cx="474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n-lt"/>
              </a:rPr>
              <a:t>Post presentation notes:</a:t>
            </a:r>
            <a:endParaRPr lang="en-NL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0AE72-C1DC-4A97-B843-6BFBEEB10FB3}"/>
              </a:ext>
            </a:extLst>
          </p:cNvPr>
          <p:cNvSpPr/>
          <p:nvPr/>
        </p:nvSpPr>
        <p:spPr>
          <a:xfrm>
            <a:off x="1107831" y="1685925"/>
            <a:ext cx="12915900" cy="5198452"/>
          </a:xfrm>
          <a:prstGeom prst="rect">
            <a:avLst/>
          </a:prstGeom>
          <a:noFill/>
          <a:ln w="25400">
            <a:solidFill>
              <a:srgbClr val="B729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598621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64F-12A5-4827-BA62-06213618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renv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BBD3-8F36-4865-B549-DBF893C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(new) project</a:t>
            </a:r>
          </a:p>
          <a:p>
            <a:r>
              <a:rPr lang="en-US" dirty="0"/>
              <a:t>One-time setup command:</a:t>
            </a: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renv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 project = NULL,             # current working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dir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 settings = list(</a:t>
            </a: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r.version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= “4.0.3",      # specify this R version</a:t>
            </a: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vcs.ignore.library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= T  # don't add libraries to git</a:t>
            </a: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 ),  </a:t>
            </a: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 restart = T                       # restart the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rsession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452660" lvl="1" indent="0">
              <a:lnSpc>
                <a:spcPct val="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2660" lvl="1" indent="0">
              <a:lnSpc>
                <a:spcPct val="50000"/>
              </a:lnSpc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50000"/>
              </a:lnSpc>
            </a:pPr>
            <a:r>
              <a:rPr lang="en-US" dirty="0"/>
              <a:t>That’s it.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88D59-185D-4019-99C0-3B06A8D2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376" y="948695"/>
            <a:ext cx="5702821" cy="40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9526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gemeen RU ENG" id="{31A70973-6BBE-824E-B115-509002655E70}" vid="{00DA7A24-36FF-9146-A055-ADCA4A325BD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gemeen RU ENG" id="{31A70973-6BBE-824E-B115-509002655E70}" vid="{F7EBA6E5-49D9-6C4B-A630-052FDB15E4F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689</Words>
  <Application>Microsoft Office PowerPoint</Application>
  <PresentationFormat>Custom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1_Basis NL</vt:lpstr>
      <vt:lpstr>Titel NL</vt:lpstr>
      <vt:lpstr>Package managers</vt:lpstr>
      <vt:lpstr>Conda</vt:lpstr>
      <vt:lpstr>Renv</vt:lpstr>
      <vt:lpstr>When is it more easy to use Renv?</vt:lpstr>
      <vt:lpstr>Installing latest Rstudio (non sudo user)</vt:lpstr>
      <vt:lpstr>Installing R &amp; renv</vt:lpstr>
      <vt:lpstr>Daily routine</vt:lpstr>
      <vt:lpstr>So far</vt:lpstr>
      <vt:lpstr>Setting up renv</vt:lpstr>
      <vt:lpstr>Setting up renv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Siebren</cp:lastModifiedBy>
  <cp:revision>371</cp:revision>
  <cp:lastPrinted>2017-01-24T09:58:55Z</cp:lastPrinted>
  <dcterms:created xsi:type="dcterms:W3CDTF">2017-03-20T08:02:45Z</dcterms:created>
  <dcterms:modified xsi:type="dcterms:W3CDTF">2021-01-13T11:51:30Z</dcterms:modified>
</cp:coreProperties>
</file>