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310" r:id="rId3"/>
    <p:sldId id="258" r:id="rId4"/>
    <p:sldId id="340" r:id="rId5"/>
    <p:sldId id="343" r:id="rId6"/>
    <p:sldId id="345" r:id="rId7"/>
    <p:sldId id="344" r:id="rId8"/>
    <p:sldId id="341" r:id="rId9"/>
    <p:sldId id="351" r:id="rId10"/>
    <p:sldId id="342" r:id="rId11"/>
    <p:sldId id="346" r:id="rId12"/>
    <p:sldId id="352" r:id="rId13"/>
    <p:sldId id="354" r:id="rId14"/>
    <p:sldId id="347" r:id="rId15"/>
    <p:sldId id="355" r:id="rId16"/>
    <p:sldId id="333" r:id="rId17"/>
    <p:sldId id="349" r:id="rId18"/>
    <p:sldId id="287" r:id="rId19"/>
  </p:sldIdLst>
  <p:sldSz cx="9144000" cy="5143500" type="screen16x9"/>
  <p:notesSz cx="6858000" cy="9144000"/>
  <p:embeddedFontLst>
    <p:embeddedFont>
      <p:font typeface="Overpass Black" panose="020B0604020202020204" charset="0"/>
      <p:bold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Open Sans SemiBold" panose="020B060402020202020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Giới thiệu đề tài" id="{4A4C0572-247E-470F-B382-C128D84E7484}">
          <p14:sldIdLst>
            <p14:sldId id="256"/>
          </p14:sldIdLst>
        </p14:section>
        <p14:section name="Giới thiệu thành viên" id="{F12B3632-D513-43E6-AEF7-B3C5A1A2B0CE}">
          <p14:sldIdLst>
            <p14:sldId id="310"/>
          </p14:sldIdLst>
        </p14:section>
        <p14:section name="Giới thiệu content" id="{5DDF1ECC-8D86-4198-82C5-40C2D7CA155E}">
          <p14:sldIdLst>
            <p14:sldId id="258"/>
          </p14:sldIdLst>
        </p14:section>
        <p14:section name="Giới thiệu các thư viện sử dụng" id="{BBC4E5EF-7C04-4545-BA6E-D602A61B1151}">
          <p14:sldIdLst>
            <p14:sldId id="340"/>
            <p14:sldId id="343"/>
            <p14:sldId id="345"/>
            <p14:sldId id="344"/>
          </p14:sldIdLst>
        </p14:section>
        <p14:section name="Phân tích thuật toán được sử dụng trong mã nguồn mở gốc" id="{D1D7029D-D6F8-4B1F-BC45-2654C256E20C}">
          <p14:sldIdLst>
            <p14:sldId id="341"/>
            <p14:sldId id="351"/>
          </p14:sldIdLst>
        </p14:section>
        <p14:section name="Ý tưởng cải tiến, phát triển dựa trên mã nguồn gốc" id="{3F66AF80-75BC-49B8-AB53-38CE11FC04F2}">
          <p14:sldIdLst>
            <p14:sldId id="342"/>
            <p14:sldId id="346"/>
            <p14:sldId id="352"/>
            <p14:sldId id="354"/>
            <p14:sldId id="347"/>
            <p14:sldId id="355"/>
          </p14:sldIdLst>
        </p14:section>
        <p14:section name="Kết luận" id="{22A00CEE-B8F9-4784-BF42-D562BD00642D}">
          <p14:sldIdLst>
            <p14:sldId id="333"/>
            <p14:sldId id="349"/>
          </p14:sldIdLst>
        </p14:section>
        <p14:section name="Kết thúc buổi thuyết trình" id="{2C073AC4-3EC9-422C-9318-B32F1206A35C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484"/>
    <a:srgbClr val="C7D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682F8-6532-4B71-A076-0C2D3C3C79F2}" v="1444" dt="2023-12-26T04:50:23.507"/>
  </p1510:revLst>
</p1510:revInfo>
</file>

<file path=ppt/tableStyles.xml><?xml version="1.0" encoding="utf-8"?>
<a:tblStyleLst xmlns:a="http://schemas.openxmlformats.org/drawingml/2006/main" def="{30122D74-05AB-47AA-8DA0-9CB95706CA40}">
  <a:tblStyle styleId="{30122D74-05AB-47AA-8DA0-9CB95706C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249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Trịnh Bảo" userId="4b8543ebe26bc287" providerId="LiveId" clId="{4CB682F8-6532-4B71-A076-0C2D3C3C79F2}"/>
    <pc:docChg chg="undo redo custSel addSld delSld modSld addSection delSection modSection">
      <pc:chgData name="Kiên Trịnh Bảo" userId="4b8543ebe26bc287" providerId="LiveId" clId="{4CB682F8-6532-4B71-A076-0C2D3C3C79F2}" dt="2023-12-26T04:51:21.431" v="4934" actId="20577"/>
      <pc:docMkLst>
        <pc:docMk/>
      </pc:docMkLst>
      <pc:sldChg chg="modSp mod">
        <pc:chgData name="Kiên Trịnh Bảo" userId="4b8543ebe26bc287" providerId="LiveId" clId="{4CB682F8-6532-4B71-A076-0C2D3C3C79F2}" dt="2023-12-07T03:22:44.785" v="290" actId="1076"/>
        <pc:sldMkLst>
          <pc:docMk/>
          <pc:sldMk cId="0" sldId="256"/>
        </pc:sldMkLst>
        <pc:spChg chg="mod">
          <ac:chgData name="Kiên Trịnh Bảo" userId="4b8543ebe26bc287" providerId="LiveId" clId="{4CB682F8-6532-4B71-A076-0C2D3C3C79F2}" dt="2023-12-07T03:22:44.785" v="290" actId="1076"/>
          <ac:spMkLst>
            <pc:docMk/>
            <pc:sldMk cId="0" sldId="256"/>
            <ac:spMk id="2128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3:20:26.448" v="254" actId="20577"/>
          <ac:spMkLst>
            <pc:docMk/>
            <pc:sldMk cId="0" sldId="256"/>
            <ac:spMk id="2129" creationId="{00000000-0000-0000-0000-000000000000}"/>
          </ac:spMkLst>
        </pc:spChg>
        <pc:picChg chg="mod">
          <ac:chgData name="Kiên Trịnh Bảo" userId="4b8543ebe26bc287" providerId="LiveId" clId="{4CB682F8-6532-4B71-A076-0C2D3C3C79F2}" dt="2023-12-07T03:22:41.163" v="289" actId="1076"/>
          <ac:picMkLst>
            <pc:docMk/>
            <pc:sldMk cId="0" sldId="256"/>
            <ac:picMk id="2127" creationId="{00000000-0000-0000-0000-000000000000}"/>
          </ac:picMkLst>
        </pc:picChg>
      </pc:sldChg>
      <pc:sldChg chg="addSp delSp modSp mod">
        <pc:chgData name="Kiên Trịnh Bảo" userId="4b8543ebe26bc287" providerId="LiveId" clId="{4CB682F8-6532-4B71-A076-0C2D3C3C79F2}" dt="2023-12-07T04:11:16.031" v="1134" actId="1076"/>
        <pc:sldMkLst>
          <pc:docMk/>
          <pc:sldMk cId="0" sldId="258"/>
        </pc:sldMkLst>
        <pc:spChg chg="add del mod">
          <ac:chgData name="Kiên Trịnh Bảo" userId="4b8543ebe26bc287" providerId="LiveId" clId="{4CB682F8-6532-4B71-A076-0C2D3C3C79F2}" dt="2023-12-07T04:04:03.531" v="903" actId="478"/>
          <ac:spMkLst>
            <pc:docMk/>
            <pc:sldMk cId="0" sldId="258"/>
            <ac:spMk id="3" creationId="{6045D3E1-F3F1-4D01-A9F8-E4FCCD2ABDEA}"/>
          </ac:spMkLst>
        </pc:spChg>
        <pc:spChg chg="add del mod">
          <ac:chgData name="Kiên Trịnh Bảo" userId="4b8543ebe26bc287" providerId="LiveId" clId="{4CB682F8-6532-4B71-A076-0C2D3C3C79F2}" dt="2023-12-07T04:04:03.531" v="903" actId="478"/>
          <ac:spMkLst>
            <pc:docMk/>
            <pc:sldMk cId="0" sldId="258"/>
            <ac:spMk id="5" creationId="{54452065-84D6-4764-8424-6CC3C0864A6C}"/>
          </ac:spMkLst>
        </pc:spChg>
        <pc:spChg chg="add del mod">
          <ac:chgData name="Kiên Trịnh Bảo" userId="4b8543ebe26bc287" providerId="LiveId" clId="{4CB682F8-6532-4B71-A076-0C2D3C3C79F2}" dt="2023-12-07T04:04:03.531" v="903" actId="478"/>
          <ac:spMkLst>
            <pc:docMk/>
            <pc:sldMk cId="0" sldId="258"/>
            <ac:spMk id="7" creationId="{344B5AD7-43D0-4E82-A473-1DFB07624247}"/>
          </ac:spMkLst>
        </pc:spChg>
        <pc:spChg chg="add del mod">
          <ac:chgData name="Kiên Trịnh Bảo" userId="4b8543ebe26bc287" providerId="LiveId" clId="{4CB682F8-6532-4B71-A076-0C2D3C3C79F2}" dt="2023-12-07T04:04:07.020" v="905" actId="478"/>
          <ac:spMkLst>
            <pc:docMk/>
            <pc:sldMk cId="0" sldId="258"/>
            <ac:spMk id="9" creationId="{34F24545-B2A5-4D40-BA35-E1063F5BA56B}"/>
          </ac:spMkLst>
        </pc:spChg>
        <pc:spChg chg="mod">
          <ac:chgData name="Kiên Trịnh Bảo" userId="4b8543ebe26bc287" providerId="LiveId" clId="{4CB682F8-6532-4B71-A076-0C2D3C3C79F2}" dt="2023-12-07T04:05:01.102" v="922" actId="1076"/>
          <ac:spMkLst>
            <pc:docMk/>
            <pc:sldMk cId="0" sldId="258"/>
            <ac:spMk id="2141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4:04:01.548" v="902" actId="478"/>
          <ac:spMkLst>
            <pc:docMk/>
            <pc:sldMk cId="0" sldId="258"/>
            <ac:spMk id="2148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06:07.415" v="972" actId="1076"/>
          <ac:spMkLst>
            <pc:docMk/>
            <pc:sldMk cId="0" sldId="258"/>
            <ac:spMk id="2149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05:13.907" v="923" actId="1076"/>
          <ac:spMkLst>
            <pc:docMk/>
            <pc:sldMk cId="0" sldId="258"/>
            <ac:spMk id="2150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4:04:01.548" v="902" actId="478"/>
          <ac:spMkLst>
            <pc:docMk/>
            <pc:sldMk cId="0" sldId="258"/>
            <ac:spMk id="2151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04:23.673" v="911" actId="1076"/>
          <ac:spMkLst>
            <pc:docMk/>
            <pc:sldMk cId="0" sldId="258"/>
            <ac:spMk id="2152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04:28.458" v="912" actId="1076"/>
          <ac:spMkLst>
            <pc:docMk/>
            <pc:sldMk cId="0" sldId="258"/>
            <ac:spMk id="2153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4:04:05.479" v="904" actId="478"/>
          <ac:spMkLst>
            <pc:docMk/>
            <pc:sldMk cId="0" sldId="258"/>
            <ac:spMk id="2154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11:12.934" v="1133" actId="1076"/>
          <ac:spMkLst>
            <pc:docMk/>
            <pc:sldMk cId="0" sldId="258"/>
            <ac:spMk id="2156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11:02.346" v="1130" actId="1076"/>
          <ac:spMkLst>
            <pc:docMk/>
            <pc:sldMk cId="0" sldId="258"/>
            <ac:spMk id="2158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4:04:01.548" v="902" actId="478"/>
          <ac:spMkLst>
            <pc:docMk/>
            <pc:sldMk cId="0" sldId="258"/>
            <ac:spMk id="2160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11:16.031" v="1134" actId="1076"/>
          <ac:spMkLst>
            <pc:docMk/>
            <pc:sldMk cId="0" sldId="258"/>
            <ac:spMk id="2162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11:04.770" v="1131" actId="1076"/>
          <ac:spMkLst>
            <pc:docMk/>
            <pc:sldMk cId="0" sldId="258"/>
            <ac:spMk id="2164" creationId="{00000000-0000-0000-0000-000000000000}"/>
          </ac:spMkLst>
        </pc:spChg>
        <pc:picChg chg="del">
          <ac:chgData name="Kiên Trịnh Bảo" userId="4b8543ebe26bc287" providerId="LiveId" clId="{4CB682F8-6532-4B71-A076-0C2D3C3C79F2}" dt="2023-12-07T04:04:01.548" v="902" actId="478"/>
          <ac:picMkLst>
            <pc:docMk/>
            <pc:sldMk cId="0" sldId="258"/>
            <ac:picMk id="2142" creationId="{00000000-0000-0000-0000-000000000000}"/>
          </ac:picMkLst>
        </pc:picChg>
        <pc:picChg chg="del">
          <ac:chgData name="Kiên Trịnh Bảo" userId="4b8543ebe26bc287" providerId="LiveId" clId="{4CB682F8-6532-4B71-A076-0C2D3C3C79F2}" dt="2023-12-07T04:04:01.548" v="902" actId="478"/>
          <ac:picMkLst>
            <pc:docMk/>
            <pc:sldMk cId="0" sldId="258"/>
            <ac:picMk id="2143" creationId="{00000000-0000-0000-0000-000000000000}"/>
          </ac:picMkLst>
        </pc:picChg>
        <pc:picChg chg="mod">
          <ac:chgData name="Kiên Trịnh Bảo" userId="4b8543ebe26bc287" providerId="LiveId" clId="{4CB682F8-6532-4B71-A076-0C2D3C3C79F2}" dt="2023-12-07T04:06:07.415" v="972" actId="1076"/>
          <ac:picMkLst>
            <pc:docMk/>
            <pc:sldMk cId="0" sldId="258"/>
            <ac:picMk id="2144" creationId="{00000000-0000-0000-0000-000000000000}"/>
          </ac:picMkLst>
        </pc:picChg>
        <pc:picChg chg="mod">
          <ac:chgData name="Kiên Trịnh Bảo" userId="4b8543ebe26bc287" providerId="LiveId" clId="{4CB682F8-6532-4B71-A076-0C2D3C3C79F2}" dt="2023-12-07T04:04:23.673" v="911" actId="1076"/>
          <ac:picMkLst>
            <pc:docMk/>
            <pc:sldMk cId="0" sldId="258"/>
            <ac:picMk id="2145" creationId="{00000000-0000-0000-0000-000000000000}"/>
          </ac:picMkLst>
        </pc:picChg>
        <pc:picChg chg="mod">
          <ac:chgData name="Kiên Trịnh Bảo" userId="4b8543ebe26bc287" providerId="LiveId" clId="{4CB682F8-6532-4B71-A076-0C2D3C3C79F2}" dt="2023-12-07T04:05:13.907" v="923" actId="1076"/>
          <ac:picMkLst>
            <pc:docMk/>
            <pc:sldMk cId="0" sldId="258"/>
            <ac:picMk id="2146" creationId="{00000000-0000-0000-0000-000000000000}"/>
          </ac:picMkLst>
        </pc:picChg>
        <pc:picChg chg="mod">
          <ac:chgData name="Kiên Trịnh Bảo" userId="4b8543ebe26bc287" providerId="LiveId" clId="{4CB682F8-6532-4B71-A076-0C2D3C3C79F2}" dt="2023-12-07T04:04:28.458" v="912" actId="1076"/>
          <ac:picMkLst>
            <pc:docMk/>
            <pc:sldMk cId="0" sldId="258"/>
            <ac:picMk id="2147" creationId="{00000000-0000-0000-0000-000000000000}"/>
          </ac:picMkLst>
        </pc:picChg>
      </pc:sldChg>
      <pc:sldChg chg="del">
        <pc:chgData name="Kiên Trịnh Bảo" userId="4b8543ebe26bc287" providerId="LiveId" clId="{4CB682F8-6532-4B71-A076-0C2D3C3C79F2}" dt="2023-12-07T03:25:33.500" v="424" actId="47"/>
        <pc:sldMkLst>
          <pc:docMk/>
          <pc:sldMk cId="0" sldId="261"/>
        </pc:sldMkLst>
      </pc:sldChg>
      <pc:sldChg chg="modSp mod">
        <pc:chgData name="Kiên Trịnh Bảo" userId="4b8543ebe26bc287" providerId="LiveId" clId="{4CB682F8-6532-4B71-A076-0C2D3C3C79F2}" dt="2023-12-07T03:26:48.850" v="547" actId="14100"/>
        <pc:sldMkLst>
          <pc:docMk/>
          <pc:sldMk cId="3090564591" sldId="287"/>
        </pc:sldMkLst>
        <pc:spChg chg="mod">
          <ac:chgData name="Kiên Trịnh Bảo" userId="4b8543ebe26bc287" providerId="LiveId" clId="{4CB682F8-6532-4B71-A076-0C2D3C3C79F2}" dt="2023-12-07T03:26:48.850" v="547" actId="14100"/>
          <ac:spMkLst>
            <pc:docMk/>
            <pc:sldMk cId="3090564591" sldId="287"/>
            <ac:spMk id="3141" creationId="{00000000-0000-0000-0000-000000000000}"/>
          </ac:spMkLst>
        </pc:spChg>
      </pc:sldChg>
      <pc:sldChg chg="addSp delSp modSp mod">
        <pc:chgData name="Kiên Trịnh Bảo" userId="4b8543ebe26bc287" providerId="LiveId" clId="{4CB682F8-6532-4B71-A076-0C2D3C3C79F2}" dt="2023-12-07T03:24:54.595" v="420" actId="20577"/>
        <pc:sldMkLst>
          <pc:docMk/>
          <pc:sldMk cId="755211738" sldId="310"/>
        </pc:sldMkLst>
        <pc:spChg chg="add del mod">
          <ac:chgData name="Kiên Trịnh Bảo" userId="4b8543ebe26bc287" providerId="LiveId" clId="{4CB682F8-6532-4B71-A076-0C2D3C3C79F2}" dt="2023-12-07T03:20:55.456" v="261" actId="478"/>
          <ac:spMkLst>
            <pc:docMk/>
            <pc:sldMk cId="755211738" sldId="310"/>
            <ac:spMk id="3" creationId="{87F51B65-5E11-4E3E-85F0-352747562884}"/>
          </ac:spMkLst>
        </pc:spChg>
        <pc:spChg chg="add del mod">
          <ac:chgData name="Kiên Trịnh Bảo" userId="4b8543ebe26bc287" providerId="LiveId" clId="{4CB682F8-6532-4B71-A076-0C2D3C3C79F2}" dt="2023-12-07T03:20:55.456" v="261" actId="478"/>
          <ac:spMkLst>
            <pc:docMk/>
            <pc:sldMk cId="755211738" sldId="310"/>
            <ac:spMk id="5" creationId="{8367DF92-3441-4A7D-A151-4F8804C6DF15}"/>
          </ac:spMkLst>
        </pc:spChg>
        <pc:spChg chg="add del mod">
          <ac:chgData name="Kiên Trịnh Bảo" userId="4b8543ebe26bc287" providerId="LiveId" clId="{4CB682F8-6532-4B71-A076-0C2D3C3C79F2}" dt="2023-12-07T03:20:55.456" v="261" actId="478"/>
          <ac:spMkLst>
            <pc:docMk/>
            <pc:sldMk cId="755211738" sldId="310"/>
            <ac:spMk id="7" creationId="{395BD3D0-9F96-4167-B3B8-53D5253A14FA}"/>
          </ac:spMkLst>
        </pc:spChg>
        <pc:spChg chg="add del mod">
          <ac:chgData name="Kiên Trịnh Bảo" userId="4b8543ebe26bc287" providerId="LiveId" clId="{4CB682F8-6532-4B71-A076-0C2D3C3C79F2}" dt="2023-12-07T03:20:59.304" v="263" actId="478"/>
          <ac:spMkLst>
            <pc:docMk/>
            <pc:sldMk cId="755211738" sldId="310"/>
            <ac:spMk id="9" creationId="{909A187E-1072-4DD6-AF97-427B33EFFBBF}"/>
          </ac:spMkLst>
        </pc:spChg>
        <pc:spChg chg="add del mod">
          <ac:chgData name="Kiên Trịnh Bảo" userId="4b8543ebe26bc287" providerId="LiveId" clId="{4CB682F8-6532-4B71-A076-0C2D3C3C79F2}" dt="2023-12-07T03:20:55.456" v="261" actId="478"/>
          <ac:spMkLst>
            <pc:docMk/>
            <pc:sldMk cId="755211738" sldId="310"/>
            <ac:spMk id="11" creationId="{A56AD0F5-362D-4351-BC02-68971218C86E}"/>
          </ac:spMkLst>
        </pc:spChg>
        <pc:spChg chg="add del mod">
          <ac:chgData name="Kiên Trịnh Bảo" userId="4b8543ebe26bc287" providerId="LiveId" clId="{4CB682F8-6532-4B71-A076-0C2D3C3C79F2}" dt="2023-12-07T03:20:57.982" v="262" actId="478"/>
          <ac:spMkLst>
            <pc:docMk/>
            <pc:sldMk cId="755211738" sldId="310"/>
            <ac:spMk id="13" creationId="{290D9524-770B-4E96-8662-032334DAE992}"/>
          </ac:spMkLst>
        </pc:spChg>
        <pc:spChg chg="add mod">
          <ac:chgData name="Kiên Trịnh Bảo" userId="4b8543ebe26bc287" providerId="LiveId" clId="{4CB682F8-6532-4B71-A076-0C2D3C3C79F2}" dt="2023-12-07T03:24:04.378" v="400" actId="20577"/>
          <ac:spMkLst>
            <pc:docMk/>
            <pc:sldMk cId="755211738" sldId="310"/>
            <ac:spMk id="42" creationId="{DB369115-0290-42BA-8688-A77A30814342}"/>
          </ac:spMkLst>
        </pc:spChg>
        <pc:spChg chg="add mod">
          <ac:chgData name="Kiên Trịnh Bảo" userId="4b8543ebe26bc287" providerId="LiveId" clId="{4CB682F8-6532-4B71-A076-0C2D3C3C79F2}" dt="2023-12-07T03:24:45.859" v="412" actId="20577"/>
          <ac:spMkLst>
            <pc:docMk/>
            <pc:sldMk cId="755211738" sldId="310"/>
            <ac:spMk id="43" creationId="{FF643FEB-1257-4767-A091-3CFB53BA9A4D}"/>
          </ac:spMkLst>
        </pc:spChg>
        <pc:spChg chg="add mod">
          <ac:chgData name="Kiên Trịnh Bảo" userId="4b8543ebe26bc287" providerId="LiveId" clId="{4CB682F8-6532-4B71-A076-0C2D3C3C79F2}" dt="2023-12-07T03:24:54.595" v="420" actId="20577"/>
          <ac:spMkLst>
            <pc:docMk/>
            <pc:sldMk cId="755211738" sldId="310"/>
            <ac:spMk id="44" creationId="{2C83F22B-4DDE-4DDA-9168-65517D62852A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79" creationId="{CCB6919F-4B43-493F-B4D4-302D92BB41C3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80" creationId="{729139FD-AFB1-4951-9D6B-C1D390B4A6BB}"/>
          </ac:spMkLst>
        </pc:spChg>
        <pc:spChg chg="del">
          <ac:chgData name="Kiên Trịnh Bảo" userId="4b8543ebe26bc287" providerId="LiveId" clId="{4CB682F8-6532-4B71-A076-0C2D3C3C79F2}" dt="2023-12-07T03:20:55.456" v="261" actId="478"/>
          <ac:spMkLst>
            <pc:docMk/>
            <pc:sldMk cId="755211738" sldId="310"/>
            <ac:spMk id="81" creationId="{2225E53B-6AE0-49F4-9565-69638D903BA2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82" creationId="{EB6CF2DA-CC95-4A19-A47D-563092144F7E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83" creationId="{E47068B4-DA37-40F1-9FEB-7DB2F3D3C99D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84" creationId="{9A314EC4-C5CB-4A4C-806A-0D2C8F3855BB}"/>
          </ac:spMkLst>
        </pc:spChg>
        <pc:spChg chg="mod">
          <ac:chgData name="Kiên Trịnh Bảo" userId="4b8543ebe26bc287" providerId="LiveId" clId="{4CB682F8-6532-4B71-A076-0C2D3C3C79F2}" dt="2023-12-07T03:20:41.577" v="259" actId="20577"/>
          <ac:spMkLst>
            <pc:docMk/>
            <pc:sldMk cId="755211738" sldId="310"/>
            <ac:spMk id="2141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2148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2149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3:23:44.550" v="378" actId="1076"/>
          <ac:spMkLst>
            <pc:docMk/>
            <pc:sldMk cId="755211738" sldId="310"/>
            <ac:spMk id="2150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3:20:55.456" v="261" actId="478"/>
          <ac:spMkLst>
            <pc:docMk/>
            <pc:sldMk cId="755211738" sldId="310"/>
            <ac:spMk id="2151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3:23:44.550" v="378" actId="1076"/>
          <ac:spMkLst>
            <pc:docMk/>
            <pc:sldMk cId="755211738" sldId="310"/>
            <ac:spMk id="2152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3:23:44.550" v="378" actId="1076"/>
          <ac:spMkLst>
            <pc:docMk/>
            <pc:sldMk cId="755211738" sldId="310"/>
            <ac:spMk id="2153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2154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2156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3:23:44.550" v="378" actId="1076"/>
          <ac:spMkLst>
            <pc:docMk/>
            <pc:sldMk cId="755211738" sldId="310"/>
            <ac:spMk id="2158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07T03:20:52.407" v="260" actId="478"/>
          <ac:spMkLst>
            <pc:docMk/>
            <pc:sldMk cId="755211738" sldId="310"/>
            <ac:spMk id="2160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3:23:44.550" v="378" actId="1076"/>
          <ac:spMkLst>
            <pc:docMk/>
            <pc:sldMk cId="755211738" sldId="310"/>
            <ac:spMk id="2162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3:23:44.550" v="378" actId="1076"/>
          <ac:spMkLst>
            <pc:docMk/>
            <pc:sldMk cId="755211738" sldId="310"/>
            <ac:spMk id="2164" creationId="{00000000-0000-0000-0000-000000000000}"/>
          </ac:spMkLst>
        </pc:spChg>
        <pc:picChg chg="del">
          <ac:chgData name="Kiên Trịnh Bảo" userId="4b8543ebe26bc287" providerId="LiveId" clId="{4CB682F8-6532-4B71-A076-0C2D3C3C79F2}" dt="2023-12-07T03:20:52.407" v="260" actId="478"/>
          <ac:picMkLst>
            <pc:docMk/>
            <pc:sldMk cId="755211738" sldId="310"/>
            <ac:picMk id="76" creationId="{BFE11E3E-FDA2-41A6-A9A6-3A7ACD94B76B}"/>
          </ac:picMkLst>
        </pc:picChg>
        <pc:picChg chg="del">
          <ac:chgData name="Kiên Trịnh Bảo" userId="4b8543ebe26bc287" providerId="LiveId" clId="{4CB682F8-6532-4B71-A076-0C2D3C3C79F2}" dt="2023-12-07T03:20:52.407" v="260" actId="478"/>
          <ac:picMkLst>
            <pc:docMk/>
            <pc:sldMk cId="755211738" sldId="310"/>
            <ac:picMk id="77" creationId="{AA17D2B6-C046-4079-AF09-E5B8F25312C9}"/>
          </ac:picMkLst>
        </pc:picChg>
        <pc:picChg chg="del">
          <ac:chgData name="Kiên Trịnh Bảo" userId="4b8543ebe26bc287" providerId="LiveId" clId="{4CB682F8-6532-4B71-A076-0C2D3C3C79F2}" dt="2023-12-07T03:20:52.407" v="260" actId="478"/>
          <ac:picMkLst>
            <pc:docMk/>
            <pc:sldMk cId="755211738" sldId="310"/>
            <ac:picMk id="78" creationId="{DDC20F2E-76A2-4101-A2F4-5DD829890228}"/>
          </ac:picMkLst>
        </pc:picChg>
        <pc:picChg chg="del">
          <ac:chgData name="Kiên Trịnh Bảo" userId="4b8543ebe26bc287" providerId="LiveId" clId="{4CB682F8-6532-4B71-A076-0C2D3C3C79F2}" dt="2023-12-07T03:20:52.407" v="260" actId="478"/>
          <ac:picMkLst>
            <pc:docMk/>
            <pc:sldMk cId="755211738" sldId="310"/>
            <ac:picMk id="2142" creationId="{00000000-0000-0000-0000-000000000000}"/>
          </ac:picMkLst>
        </pc:picChg>
        <pc:picChg chg="del">
          <ac:chgData name="Kiên Trịnh Bảo" userId="4b8543ebe26bc287" providerId="LiveId" clId="{4CB682F8-6532-4B71-A076-0C2D3C3C79F2}" dt="2023-12-07T03:20:52.407" v="260" actId="478"/>
          <ac:picMkLst>
            <pc:docMk/>
            <pc:sldMk cId="755211738" sldId="310"/>
            <ac:picMk id="2143" creationId="{00000000-0000-0000-0000-000000000000}"/>
          </ac:picMkLst>
        </pc:picChg>
        <pc:picChg chg="del">
          <ac:chgData name="Kiên Trịnh Bảo" userId="4b8543ebe26bc287" providerId="LiveId" clId="{4CB682F8-6532-4B71-A076-0C2D3C3C79F2}" dt="2023-12-07T03:20:52.407" v="260" actId="478"/>
          <ac:picMkLst>
            <pc:docMk/>
            <pc:sldMk cId="755211738" sldId="310"/>
            <ac:picMk id="2144" creationId="{00000000-0000-0000-0000-000000000000}"/>
          </ac:picMkLst>
        </pc:picChg>
        <pc:picChg chg="mod">
          <ac:chgData name="Kiên Trịnh Bảo" userId="4b8543ebe26bc287" providerId="LiveId" clId="{4CB682F8-6532-4B71-A076-0C2D3C3C79F2}" dt="2023-12-07T03:23:44.550" v="378" actId="1076"/>
          <ac:picMkLst>
            <pc:docMk/>
            <pc:sldMk cId="755211738" sldId="310"/>
            <ac:picMk id="2145" creationId="{00000000-0000-0000-0000-000000000000}"/>
          </ac:picMkLst>
        </pc:picChg>
        <pc:picChg chg="mod">
          <ac:chgData name="Kiên Trịnh Bảo" userId="4b8543ebe26bc287" providerId="LiveId" clId="{4CB682F8-6532-4B71-A076-0C2D3C3C79F2}" dt="2023-12-07T03:23:44.550" v="378" actId="1076"/>
          <ac:picMkLst>
            <pc:docMk/>
            <pc:sldMk cId="755211738" sldId="310"/>
            <ac:picMk id="2146" creationId="{00000000-0000-0000-0000-000000000000}"/>
          </ac:picMkLst>
        </pc:picChg>
        <pc:picChg chg="mod">
          <ac:chgData name="Kiên Trịnh Bảo" userId="4b8543ebe26bc287" providerId="LiveId" clId="{4CB682F8-6532-4B71-A076-0C2D3C3C79F2}" dt="2023-12-07T03:23:44.550" v="378" actId="1076"/>
          <ac:picMkLst>
            <pc:docMk/>
            <pc:sldMk cId="755211738" sldId="310"/>
            <ac:picMk id="2147" creationId="{00000000-0000-0000-0000-000000000000}"/>
          </ac:picMkLst>
        </pc:picChg>
      </pc:sldChg>
      <pc:sldChg chg="del">
        <pc:chgData name="Kiên Trịnh Bảo" userId="4b8543ebe26bc287" providerId="LiveId" clId="{4CB682F8-6532-4B71-A076-0C2D3C3C79F2}" dt="2023-12-07T03:25:33.996" v="425" actId="47"/>
        <pc:sldMkLst>
          <pc:docMk/>
          <pc:sldMk cId="2262915931" sldId="314"/>
        </pc:sldMkLst>
      </pc:sldChg>
      <pc:sldChg chg="del">
        <pc:chgData name="Kiên Trịnh Bảo" userId="4b8543ebe26bc287" providerId="LiveId" clId="{4CB682F8-6532-4B71-A076-0C2D3C3C79F2}" dt="2023-12-07T03:25:34.509" v="426" actId="47"/>
        <pc:sldMkLst>
          <pc:docMk/>
          <pc:sldMk cId="701662639" sldId="315"/>
        </pc:sldMkLst>
      </pc:sldChg>
      <pc:sldChg chg="del">
        <pc:chgData name="Kiên Trịnh Bảo" userId="4b8543ebe26bc287" providerId="LiveId" clId="{4CB682F8-6532-4B71-A076-0C2D3C3C79F2}" dt="2023-12-07T03:25:34.977" v="427" actId="47"/>
        <pc:sldMkLst>
          <pc:docMk/>
          <pc:sldMk cId="3886313758" sldId="316"/>
        </pc:sldMkLst>
      </pc:sldChg>
      <pc:sldChg chg="del">
        <pc:chgData name="Kiên Trịnh Bảo" userId="4b8543ebe26bc287" providerId="LiveId" clId="{4CB682F8-6532-4B71-A076-0C2D3C3C79F2}" dt="2023-12-07T03:25:35.388" v="428" actId="47"/>
        <pc:sldMkLst>
          <pc:docMk/>
          <pc:sldMk cId="2454904217" sldId="317"/>
        </pc:sldMkLst>
      </pc:sldChg>
      <pc:sldChg chg="del">
        <pc:chgData name="Kiên Trịnh Bảo" userId="4b8543ebe26bc287" providerId="LiveId" clId="{4CB682F8-6532-4B71-A076-0C2D3C3C79F2}" dt="2023-12-07T03:25:35.838" v="429" actId="47"/>
        <pc:sldMkLst>
          <pc:docMk/>
          <pc:sldMk cId="2870939847" sldId="318"/>
        </pc:sldMkLst>
      </pc:sldChg>
      <pc:sldChg chg="del">
        <pc:chgData name="Kiên Trịnh Bảo" userId="4b8543ebe26bc287" providerId="LiveId" clId="{4CB682F8-6532-4B71-A076-0C2D3C3C79F2}" dt="2023-12-07T03:25:36.344" v="430" actId="47"/>
        <pc:sldMkLst>
          <pc:docMk/>
          <pc:sldMk cId="3815092013" sldId="319"/>
        </pc:sldMkLst>
      </pc:sldChg>
      <pc:sldChg chg="del">
        <pc:chgData name="Kiên Trịnh Bảo" userId="4b8543ebe26bc287" providerId="LiveId" clId="{4CB682F8-6532-4B71-A076-0C2D3C3C79F2}" dt="2023-12-07T03:25:36.820" v="431" actId="47"/>
        <pc:sldMkLst>
          <pc:docMk/>
          <pc:sldMk cId="1572449373" sldId="320"/>
        </pc:sldMkLst>
      </pc:sldChg>
      <pc:sldChg chg="del">
        <pc:chgData name="Kiên Trịnh Bảo" userId="4b8543ebe26bc287" providerId="LiveId" clId="{4CB682F8-6532-4B71-A076-0C2D3C3C79F2}" dt="2023-12-07T03:25:39.954" v="438" actId="47"/>
        <pc:sldMkLst>
          <pc:docMk/>
          <pc:sldMk cId="413772920" sldId="323"/>
        </pc:sldMkLst>
      </pc:sldChg>
      <pc:sldChg chg="del">
        <pc:chgData name="Kiên Trịnh Bảo" userId="4b8543ebe26bc287" providerId="LiveId" clId="{4CB682F8-6532-4B71-A076-0C2D3C3C79F2}" dt="2023-12-07T03:25:42.586" v="441" actId="47"/>
        <pc:sldMkLst>
          <pc:docMk/>
          <pc:sldMk cId="818702889" sldId="324"/>
        </pc:sldMkLst>
      </pc:sldChg>
      <pc:sldChg chg="del">
        <pc:chgData name="Kiên Trịnh Bảo" userId="4b8543ebe26bc287" providerId="LiveId" clId="{4CB682F8-6532-4B71-A076-0C2D3C3C79F2}" dt="2023-12-07T03:25:50.093" v="453" actId="47"/>
        <pc:sldMkLst>
          <pc:docMk/>
          <pc:sldMk cId="237024333" sldId="325"/>
        </pc:sldMkLst>
      </pc:sldChg>
      <pc:sldChg chg="del">
        <pc:chgData name="Kiên Trịnh Bảo" userId="4b8543ebe26bc287" providerId="LiveId" clId="{4CB682F8-6532-4B71-A076-0C2D3C3C79F2}" dt="2023-12-07T03:25:26.054" v="422" actId="47"/>
        <pc:sldMkLst>
          <pc:docMk/>
          <pc:sldMk cId="2312381876" sldId="326"/>
        </pc:sldMkLst>
      </pc:sldChg>
      <pc:sldChg chg="del">
        <pc:chgData name="Kiên Trịnh Bảo" userId="4b8543ebe26bc287" providerId="LiveId" clId="{4CB682F8-6532-4B71-A076-0C2D3C3C79F2}" dt="2023-12-07T03:25:43.812" v="442" actId="47"/>
        <pc:sldMkLst>
          <pc:docMk/>
          <pc:sldMk cId="529818410" sldId="327"/>
        </pc:sldMkLst>
      </pc:sldChg>
      <pc:sldChg chg="del">
        <pc:chgData name="Kiên Trịnh Bảo" userId="4b8543ebe26bc287" providerId="LiveId" clId="{4CB682F8-6532-4B71-A076-0C2D3C3C79F2}" dt="2023-12-07T03:25:47.369" v="448" actId="47"/>
        <pc:sldMkLst>
          <pc:docMk/>
          <pc:sldMk cId="115795773" sldId="328"/>
        </pc:sldMkLst>
      </pc:sldChg>
      <pc:sldChg chg="del">
        <pc:chgData name="Kiên Trịnh Bảo" userId="4b8543ebe26bc287" providerId="LiveId" clId="{4CB682F8-6532-4B71-A076-0C2D3C3C79F2}" dt="2023-12-07T03:25:44.298" v="443" actId="47"/>
        <pc:sldMkLst>
          <pc:docMk/>
          <pc:sldMk cId="8292701" sldId="329"/>
        </pc:sldMkLst>
      </pc:sldChg>
      <pc:sldChg chg="del">
        <pc:chgData name="Kiên Trịnh Bảo" userId="4b8543ebe26bc287" providerId="LiveId" clId="{4CB682F8-6532-4B71-A076-0C2D3C3C79F2}" dt="2023-12-07T03:25:45.209" v="444" actId="47"/>
        <pc:sldMkLst>
          <pc:docMk/>
          <pc:sldMk cId="2682397236" sldId="330"/>
        </pc:sldMkLst>
      </pc:sldChg>
      <pc:sldChg chg="del">
        <pc:chgData name="Kiên Trịnh Bảo" userId="4b8543ebe26bc287" providerId="LiveId" clId="{4CB682F8-6532-4B71-A076-0C2D3C3C79F2}" dt="2023-12-07T03:25:46.882" v="447" actId="47"/>
        <pc:sldMkLst>
          <pc:docMk/>
          <pc:sldMk cId="1921606231" sldId="331"/>
        </pc:sldMkLst>
      </pc:sldChg>
      <pc:sldChg chg="del">
        <pc:chgData name="Kiên Trịnh Bảo" userId="4b8543ebe26bc287" providerId="LiveId" clId="{4CB682F8-6532-4B71-A076-0C2D3C3C79F2}" dt="2023-12-07T03:25:27.867" v="423" actId="47"/>
        <pc:sldMkLst>
          <pc:docMk/>
          <pc:sldMk cId="3643033971" sldId="332"/>
        </pc:sldMkLst>
      </pc:sldChg>
      <pc:sldChg chg="modSp mod">
        <pc:chgData name="Kiên Trịnh Bảo" userId="4b8543ebe26bc287" providerId="LiveId" clId="{4CB682F8-6532-4B71-A076-0C2D3C3C79F2}" dt="2023-12-07T04:07:40.156" v="982" actId="20577"/>
        <pc:sldMkLst>
          <pc:docMk/>
          <pc:sldMk cId="3034814365" sldId="333"/>
        </pc:sldMkLst>
        <pc:spChg chg="mod">
          <ac:chgData name="Kiên Trịnh Bảo" userId="4b8543ebe26bc287" providerId="LiveId" clId="{4CB682F8-6532-4B71-A076-0C2D3C3C79F2}" dt="2023-12-07T03:27:28.094" v="551" actId="20577"/>
          <ac:spMkLst>
            <pc:docMk/>
            <pc:sldMk cId="3034814365" sldId="333"/>
            <ac:spMk id="2186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07:40.156" v="982" actId="20577"/>
          <ac:spMkLst>
            <pc:docMk/>
            <pc:sldMk cId="3034814365" sldId="333"/>
            <ac:spMk id="2187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06:00.634" v="971"/>
          <ac:spMkLst>
            <pc:docMk/>
            <pc:sldMk cId="3034814365" sldId="333"/>
            <ac:spMk id="2188" creationId="{00000000-0000-0000-0000-000000000000}"/>
          </ac:spMkLst>
        </pc:spChg>
      </pc:sldChg>
      <pc:sldChg chg="delSp del mod">
        <pc:chgData name="Kiên Trịnh Bảo" userId="4b8543ebe26bc287" providerId="LiveId" clId="{4CB682F8-6532-4B71-A076-0C2D3C3C79F2}" dt="2023-12-07T04:07:30.655" v="980" actId="47"/>
        <pc:sldMkLst>
          <pc:docMk/>
          <pc:sldMk cId="1414690658" sldId="339"/>
        </pc:sldMkLst>
        <pc:graphicFrameChg chg="del">
          <ac:chgData name="Kiên Trịnh Bảo" userId="4b8543ebe26bc287" providerId="LiveId" clId="{4CB682F8-6532-4B71-A076-0C2D3C3C79F2}" dt="2023-12-07T03:27:14.432" v="548" actId="478"/>
          <ac:graphicFrameMkLst>
            <pc:docMk/>
            <pc:sldMk cId="1414690658" sldId="339"/>
            <ac:graphicFrameMk id="5" creationId="{C803796F-28C1-4418-A2B1-DBA566DEE720}"/>
          </ac:graphicFrameMkLst>
        </pc:graphicFrameChg>
      </pc:sldChg>
      <pc:sldChg chg="modSp add mod">
        <pc:chgData name="Kiên Trịnh Bảo" userId="4b8543ebe26bc287" providerId="LiveId" clId="{4CB682F8-6532-4B71-A076-0C2D3C3C79F2}" dt="2023-12-07T04:06:52.240" v="977" actId="14100"/>
        <pc:sldMkLst>
          <pc:docMk/>
          <pc:sldMk cId="602425125" sldId="340"/>
        </pc:sldMkLst>
        <pc:spChg chg="mod">
          <ac:chgData name="Kiên Trịnh Bảo" userId="4b8543ebe26bc287" providerId="LiveId" clId="{4CB682F8-6532-4B71-A076-0C2D3C3C79F2}" dt="2023-12-07T03:27:39.703" v="554" actId="20577"/>
          <ac:spMkLst>
            <pc:docMk/>
            <pc:sldMk cId="602425125" sldId="340"/>
            <ac:spMk id="2187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06:52.240" v="977" actId="14100"/>
          <ac:spMkLst>
            <pc:docMk/>
            <pc:sldMk cId="602425125" sldId="340"/>
            <ac:spMk id="2188" creationId="{00000000-0000-0000-0000-000000000000}"/>
          </ac:spMkLst>
        </pc:spChg>
      </pc:sldChg>
      <pc:sldChg chg="del">
        <pc:chgData name="Kiên Trịnh Bảo" userId="4b8543ebe26bc287" providerId="LiveId" clId="{4CB682F8-6532-4B71-A076-0C2D3C3C79F2}" dt="2023-12-07T03:25:37.218" v="432" actId="47"/>
        <pc:sldMkLst>
          <pc:docMk/>
          <pc:sldMk cId="1498111654" sldId="340"/>
        </pc:sldMkLst>
      </pc:sldChg>
      <pc:sldChg chg="new del">
        <pc:chgData name="Kiên Trịnh Bảo" userId="4b8543ebe26bc287" providerId="LiveId" clId="{4CB682F8-6532-4B71-A076-0C2D3C3C79F2}" dt="2023-12-07T03:49:57.705" v="556" actId="680"/>
        <pc:sldMkLst>
          <pc:docMk/>
          <pc:sldMk cId="196688365" sldId="341"/>
        </pc:sldMkLst>
      </pc:sldChg>
      <pc:sldChg chg="del">
        <pc:chgData name="Kiên Trịnh Bảo" userId="4b8543ebe26bc287" providerId="LiveId" clId="{4CB682F8-6532-4B71-A076-0C2D3C3C79F2}" dt="2023-12-07T03:25:37.658" v="433" actId="47"/>
        <pc:sldMkLst>
          <pc:docMk/>
          <pc:sldMk cId="906837034" sldId="341"/>
        </pc:sldMkLst>
      </pc:sldChg>
      <pc:sldChg chg="modSp add mod">
        <pc:chgData name="Kiên Trịnh Bảo" userId="4b8543ebe26bc287" providerId="LiveId" clId="{4CB682F8-6532-4B71-A076-0C2D3C3C79F2}" dt="2023-12-07T04:09:10.330" v="1033" actId="20577"/>
        <pc:sldMkLst>
          <pc:docMk/>
          <pc:sldMk cId="3315002356" sldId="341"/>
        </pc:sldMkLst>
        <pc:spChg chg="mod">
          <ac:chgData name="Kiên Trịnh Bảo" userId="4b8543ebe26bc287" providerId="LiveId" clId="{4CB682F8-6532-4B71-A076-0C2D3C3C79F2}" dt="2023-12-07T04:08:24.783" v="992" actId="1076"/>
          <ac:spMkLst>
            <pc:docMk/>
            <pc:sldMk cId="3315002356" sldId="341"/>
            <ac:spMk id="2186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08:04.851" v="989" actId="20577"/>
          <ac:spMkLst>
            <pc:docMk/>
            <pc:sldMk cId="3315002356" sldId="341"/>
            <ac:spMk id="2187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09:10.330" v="1033" actId="20577"/>
          <ac:spMkLst>
            <pc:docMk/>
            <pc:sldMk cId="3315002356" sldId="341"/>
            <ac:spMk id="2188" creationId="{00000000-0000-0000-0000-000000000000}"/>
          </ac:spMkLst>
        </pc:spChg>
      </pc:sldChg>
      <pc:sldChg chg="del">
        <pc:chgData name="Kiên Trịnh Bảo" userId="4b8543ebe26bc287" providerId="LiveId" clId="{4CB682F8-6532-4B71-A076-0C2D3C3C79F2}" dt="2023-12-07T03:25:37.997" v="434" actId="47"/>
        <pc:sldMkLst>
          <pc:docMk/>
          <pc:sldMk cId="2712060249" sldId="342"/>
        </pc:sldMkLst>
      </pc:sldChg>
      <pc:sldChg chg="modSp add mod">
        <pc:chgData name="Kiên Trịnh Bảo" userId="4b8543ebe26bc287" providerId="LiveId" clId="{4CB682F8-6532-4B71-A076-0C2D3C3C79F2}" dt="2023-12-07T04:11:47.491" v="1139" actId="20577"/>
        <pc:sldMkLst>
          <pc:docMk/>
          <pc:sldMk cId="3817834428" sldId="342"/>
        </pc:sldMkLst>
        <pc:spChg chg="mod">
          <ac:chgData name="Kiên Trịnh Bảo" userId="4b8543ebe26bc287" providerId="LiveId" clId="{4CB682F8-6532-4B71-A076-0C2D3C3C79F2}" dt="2023-12-07T04:11:41.822" v="1137" actId="1076"/>
          <ac:spMkLst>
            <pc:docMk/>
            <pc:sldMk cId="3817834428" sldId="342"/>
            <ac:spMk id="2186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11:47.491" v="1139" actId="20577"/>
          <ac:spMkLst>
            <pc:docMk/>
            <pc:sldMk cId="3817834428" sldId="342"/>
            <ac:spMk id="2187" creationId="{00000000-0000-0000-0000-000000000000}"/>
          </ac:spMkLst>
        </pc:spChg>
        <pc:spChg chg="mod">
          <ac:chgData name="Kiên Trịnh Bảo" userId="4b8543ebe26bc287" providerId="LiveId" clId="{4CB682F8-6532-4B71-A076-0C2D3C3C79F2}" dt="2023-12-07T04:11:35.362" v="1136"/>
          <ac:spMkLst>
            <pc:docMk/>
            <pc:sldMk cId="3817834428" sldId="342"/>
            <ac:spMk id="2188" creationId="{00000000-0000-0000-0000-000000000000}"/>
          </ac:spMkLst>
        </pc:spChg>
      </pc:sldChg>
      <pc:sldChg chg="new del">
        <pc:chgData name="Kiên Trịnh Bảo" userId="4b8543ebe26bc287" providerId="LiveId" clId="{4CB682F8-6532-4B71-A076-0C2D3C3C79F2}" dt="2023-12-07T04:12:04.194" v="1143" actId="680"/>
        <pc:sldMkLst>
          <pc:docMk/>
          <pc:sldMk cId="464633378" sldId="343"/>
        </pc:sldMkLst>
      </pc:sldChg>
      <pc:sldChg chg="addSp delSp modSp add mod">
        <pc:chgData name="Kiên Trịnh Bảo" userId="4b8543ebe26bc287" providerId="LiveId" clId="{4CB682F8-6532-4B71-A076-0C2D3C3C79F2}" dt="2023-12-26T04:40:18.655" v="4437" actId="20577"/>
        <pc:sldMkLst>
          <pc:docMk/>
          <pc:sldMk cId="566398028" sldId="343"/>
        </pc:sldMkLst>
        <pc:spChg chg="add del mod">
          <ac:chgData name="Kiên Trịnh Bảo" userId="4b8543ebe26bc287" providerId="LiveId" clId="{4CB682F8-6532-4B71-A076-0C2D3C3C79F2}" dt="2023-12-20T15:27:36.141" v="1159" actId="478"/>
          <ac:spMkLst>
            <pc:docMk/>
            <pc:sldMk cId="566398028" sldId="343"/>
            <ac:spMk id="3" creationId="{3C692F58-4972-46E7-A5E8-B1FF4DA89784}"/>
          </ac:spMkLst>
        </pc:spChg>
        <pc:spChg chg="add del mod">
          <ac:chgData name="Kiên Trịnh Bảo" userId="4b8543ebe26bc287" providerId="LiveId" clId="{4CB682F8-6532-4B71-A076-0C2D3C3C79F2}" dt="2023-12-20T15:27:36.141" v="1159" actId="478"/>
          <ac:spMkLst>
            <pc:docMk/>
            <pc:sldMk cId="566398028" sldId="343"/>
            <ac:spMk id="5" creationId="{CE8517A3-CEC1-4CDC-9828-A9F4937CB098}"/>
          </ac:spMkLst>
        </pc:spChg>
        <pc:spChg chg="add del mod">
          <ac:chgData name="Kiên Trịnh Bảo" userId="4b8543ebe26bc287" providerId="LiveId" clId="{4CB682F8-6532-4B71-A076-0C2D3C3C79F2}" dt="2023-12-20T15:27:38.141" v="1160" actId="478"/>
          <ac:spMkLst>
            <pc:docMk/>
            <pc:sldMk cId="566398028" sldId="343"/>
            <ac:spMk id="7" creationId="{783630D4-FFDB-4F85-81F3-824F0387847B}"/>
          </ac:spMkLst>
        </pc:spChg>
        <pc:spChg chg="add del mod">
          <ac:chgData name="Kiên Trịnh Bảo" userId="4b8543ebe26bc287" providerId="LiveId" clId="{4CB682F8-6532-4B71-A076-0C2D3C3C79F2}" dt="2023-12-20T15:27:38.141" v="1160" actId="478"/>
          <ac:spMkLst>
            <pc:docMk/>
            <pc:sldMk cId="566398028" sldId="343"/>
            <ac:spMk id="9" creationId="{44023B2B-D164-434A-9207-9B0363CBF366}"/>
          </ac:spMkLst>
        </pc:spChg>
        <pc:spChg chg="add del mod">
          <ac:chgData name="Kiên Trịnh Bảo" userId="4b8543ebe26bc287" providerId="LiveId" clId="{4CB682F8-6532-4B71-A076-0C2D3C3C79F2}" dt="2023-12-20T15:27:38.141" v="1160" actId="478"/>
          <ac:spMkLst>
            <pc:docMk/>
            <pc:sldMk cId="566398028" sldId="343"/>
            <ac:spMk id="11" creationId="{84CA88EE-5D37-4218-AE27-04048C1FF0DF}"/>
          </ac:spMkLst>
        </pc:spChg>
        <pc:spChg chg="add del mod">
          <ac:chgData name="Kiên Trịnh Bảo" userId="4b8543ebe26bc287" providerId="LiveId" clId="{4CB682F8-6532-4B71-A076-0C2D3C3C79F2}" dt="2023-12-20T15:27:38.141" v="1160" actId="478"/>
          <ac:spMkLst>
            <pc:docMk/>
            <pc:sldMk cId="566398028" sldId="343"/>
            <ac:spMk id="13" creationId="{CB845F6A-094C-403F-AD64-B0FF63CAABA1}"/>
          </ac:spMkLst>
        </pc:spChg>
        <pc:spChg chg="add del mod">
          <ac:chgData name="Kiên Trịnh Bảo" userId="4b8543ebe26bc287" providerId="LiveId" clId="{4CB682F8-6532-4B71-A076-0C2D3C3C79F2}" dt="2023-12-20T15:27:38.141" v="1160" actId="478"/>
          <ac:spMkLst>
            <pc:docMk/>
            <pc:sldMk cId="566398028" sldId="343"/>
            <ac:spMk id="15" creationId="{793B8EB9-944C-4D16-9545-6CDCE7C24495}"/>
          </ac:spMkLst>
        </pc:spChg>
        <pc:spChg chg="add del mod">
          <ac:chgData name="Kiên Trịnh Bảo" userId="4b8543ebe26bc287" providerId="LiveId" clId="{4CB682F8-6532-4B71-A076-0C2D3C3C79F2}" dt="2023-12-20T15:27:38.141" v="1160" actId="478"/>
          <ac:spMkLst>
            <pc:docMk/>
            <pc:sldMk cId="566398028" sldId="343"/>
            <ac:spMk id="17" creationId="{2DA385C5-DBD7-449C-9EFA-B1A97A6B4D03}"/>
          </ac:spMkLst>
        </pc:spChg>
        <pc:spChg chg="add mod">
          <ac:chgData name="Kiên Trịnh Bảo" userId="4b8543ebe26bc287" providerId="LiveId" clId="{4CB682F8-6532-4B71-A076-0C2D3C3C79F2}" dt="2023-12-26T04:40:18.655" v="4437" actId="20577"/>
          <ac:spMkLst>
            <pc:docMk/>
            <pc:sldMk cId="566398028" sldId="343"/>
            <ac:spMk id="18" creationId="{D0E0002D-5C1D-48FA-8C60-885E076FDB75}"/>
          </ac:spMkLst>
        </pc:spChg>
        <pc:spChg chg="add mod">
          <ac:chgData name="Kiên Trịnh Bảo" userId="4b8543ebe26bc287" providerId="LiveId" clId="{4CB682F8-6532-4B71-A076-0C2D3C3C79F2}" dt="2023-12-20T15:48:20.595" v="1393" actId="1076"/>
          <ac:spMkLst>
            <pc:docMk/>
            <pc:sldMk cId="566398028" sldId="343"/>
            <ac:spMk id="33" creationId="{B83100BF-772F-4D10-B118-3BC0FEF4E641}"/>
          </ac:spMkLst>
        </pc:spChg>
        <pc:spChg chg="mod">
          <ac:chgData name="Kiên Trịnh Bảo" userId="4b8543ebe26bc287" providerId="LiveId" clId="{4CB682F8-6532-4B71-A076-0C2D3C3C79F2}" dt="2023-12-20T15:55:05.928" v="1491" actId="20577"/>
          <ac:spMkLst>
            <pc:docMk/>
            <pc:sldMk cId="566398028" sldId="343"/>
            <ac:spMk id="2141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20T15:27:36.141" v="1159" actId="478"/>
          <ac:spMkLst>
            <pc:docMk/>
            <pc:sldMk cId="566398028" sldId="343"/>
            <ac:spMk id="2149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20T15:27:36.141" v="1159" actId="478"/>
          <ac:spMkLst>
            <pc:docMk/>
            <pc:sldMk cId="566398028" sldId="343"/>
            <ac:spMk id="2150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20T15:27:33.654" v="1158" actId="478"/>
          <ac:spMkLst>
            <pc:docMk/>
            <pc:sldMk cId="566398028" sldId="343"/>
            <ac:spMk id="2152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20T15:27:36.141" v="1159" actId="478"/>
          <ac:spMkLst>
            <pc:docMk/>
            <pc:sldMk cId="566398028" sldId="343"/>
            <ac:spMk id="2153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20T15:27:36.141" v="1159" actId="478"/>
          <ac:spMkLst>
            <pc:docMk/>
            <pc:sldMk cId="566398028" sldId="343"/>
            <ac:spMk id="2156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20T15:27:36.141" v="1159" actId="478"/>
          <ac:spMkLst>
            <pc:docMk/>
            <pc:sldMk cId="566398028" sldId="343"/>
            <ac:spMk id="2158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20T15:27:33.654" v="1158" actId="478"/>
          <ac:spMkLst>
            <pc:docMk/>
            <pc:sldMk cId="566398028" sldId="343"/>
            <ac:spMk id="2162" creationId="{00000000-0000-0000-0000-000000000000}"/>
          </ac:spMkLst>
        </pc:spChg>
        <pc:spChg chg="del">
          <ac:chgData name="Kiên Trịnh Bảo" userId="4b8543ebe26bc287" providerId="LiveId" clId="{4CB682F8-6532-4B71-A076-0C2D3C3C79F2}" dt="2023-12-20T15:27:36.141" v="1159" actId="478"/>
          <ac:spMkLst>
            <pc:docMk/>
            <pc:sldMk cId="566398028" sldId="343"/>
            <ac:spMk id="2164" creationId="{00000000-0000-0000-0000-000000000000}"/>
          </ac:spMkLst>
        </pc:spChg>
        <pc:picChg chg="add mod">
          <ac:chgData name="Kiên Trịnh Bảo" userId="4b8543ebe26bc287" providerId="LiveId" clId="{4CB682F8-6532-4B71-A076-0C2D3C3C79F2}" dt="2023-12-20T15:48:05.861" v="1388" actId="1076"/>
          <ac:picMkLst>
            <pc:docMk/>
            <pc:sldMk cId="566398028" sldId="343"/>
            <ac:picMk id="1026" creationId="{5F2B95F6-6050-422F-8616-9C8EC072C3A6}"/>
          </ac:picMkLst>
        </pc:picChg>
        <pc:picChg chg="del">
          <ac:chgData name="Kiên Trịnh Bảo" userId="4b8543ebe26bc287" providerId="LiveId" clId="{4CB682F8-6532-4B71-A076-0C2D3C3C79F2}" dt="2023-12-20T15:27:36.141" v="1159" actId="478"/>
          <ac:picMkLst>
            <pc:docMk/>
            <pc:sldMk cId="566398028" sldId="343"/>
            <ac:picMk id="2144" creationId="{00000000-0000-0000-0000-000000000000}"/>
          </ac:picMkLst>
        </pc:picChg>
        <pc:picChg chg="del">
          <ac:chgData name="Kiên Trịnh Bảo" userId="4b8543ebe26bc287" providerId="LiveId" clId="{4CB682F8-6532-4B71-A076-0C2D3C3C79F2}" dt="2023-12-20T15:27:33.654" v="1158" actId="478"/>
          <ac:picMkLst>
            <pc:docMk/>
            <pc:sldMk cId="566398028" sldId="343"/>
            <ac:picMk id="2145" creationId="{00000000-0000-0000-0000-000000000000}"/>
          </ac:picMkLst>
        </pc:picChg>
        <pc:picChg chg="del">
          <ac:chgData name="Kiên Trịnh Bảo" userId="4b8543ebe26bc287" providerId="LiveId" clId="{4CB682F8-6532-4B71-A076-0C2D3C3C79F2}" dt="2023-12-20T15:27:36.141" v="1159" actId="478"/>
          <ac:picMkLst>
            <pc:docMk/>
            <pc:sldMk cId="566398028" sldId="343"/>
            <ac:picMk id="2146" creationId="{00000000-0000-0000-0000-000000000000}"/>
          </ac:picMkLst>
        </pc:picChg>
        <pc:picChg chg="del">
          <ac:chgData name="Kiên Trịnh Bảo" userId="4b8543ebe26bc287" providerId="LiveId" clId="{4CB682F8-6532-4B71-A076-0C2D3C3C79F2}" dt="2023-12-20T15:27:36.141" v="1159" actId="478"/>
          <ac:picMkLst>
            <pc:docMk/>
            <pc:sldMk cId="566398028" sldId="343"/>
            <ac:picMk id="2147" creationId="{00000000-0000-0000-0000-000000000000}"/>
          </ac:picMkLst>
        </pc:picChg>
      </pc:sldChg>
      <pc:sldChg chg="addSp delSp modSp new del mod">
        <pc:chgData name="Kiên Trịnh Bảo" userId="4b8543ebe26bc287" providerId="LiveId" clId="{4CB682F8-6532-4B71-A076-0C2D3C3C79F2}" dt="2023-12-20T15:27:23.155" v="1156" actId="47"/>
        <pc:sldMkLst>
          <pc:docMk/>
          <pc:sldMk cId="1420997002" sldId="343"/>
        </pc:sldMkLst>
        <pc:spChg chg="del">
          <ac:chgData name="Kiên Trịnh Bảo" userId="4b8543ebe26bc287" providerId="LiveId" clId="{4CB682F8-6532-4B71-A076-0C2D3C3C79F2}" dt="2023-12-20T15:24:09.641" v="1148" actId="478"/>
          <ac:spMkLst>
            <pc:docMk/>
            <pc:sldMk cId="1420997002" sldId="343"/>
            <ac:spMk id="2" creationId="{EB19D05B-1B11-4A3C-9A99-705C222A3395}"/>
          </ac:spMkLst>
        </pc:spChg>
        <pc:spChg chg="del">
          <ac:chgData name="Kiên Trịnh Bảo" userId="4b8543ebe26bc287" providerId="LiveId" clId="{4CB682F8-6532-4B71-A076-0C2D3C3C79F2}" dt="2023-12-20T15:24:11.201" v="1149" actId="478"/>
          <ac:spMkLst>
            <pc:docMk/>
            <pc:sldMk cId="1420997002" sldId="343"/>
            <ac:spMk id="3" creationId="{45DAB63A-E925-4BDE-8F3E-385FCEDE7E8B}"/>
          </ac:spMkLst>
        </pc:spChg>
        <pc:spChg chg="add del">
          <ac:chgData name="Kiên Trịnh Bảo" userId="4b8543ebe26bc287" providerId="LiveId" clId="{4CB682F8-6532-4B71-A076-0C2D3C3C79F2}" dt="2023-12-20T15:27:21.591" v="1155" actId="478"/>
          <ac:spMkLst>
            <pc:docMk/>
            <pc:sldMk cId="1420997002" sldId="343"/>
            <ac:spMk id="5" creationId="{2A34E27D-7E9E-468C-BF01-3AE007A72AF5}"/>
          </ac:spMkLst>
        </pc:spChg>
        <pc:graphicFrameChg chg="add del mod">
          <ac:chgData name="Kiên Trịnh Bảo" userId="4b8543ebe26bc287" providerId="LiveId" clId="{4CB682F8-6532-4B71-A076-0C2D3C3C79F2}" dt="2023-12-20T15:26:38.575" v="1153" actId="478"/>
          <ac:graphicFrameMkLst>
            <pc:docMk/>
            <pc:sldMk cId="1420997002" sldId="343"/>
            <ac:graphicFrameMk id="4" creationId="{FDC6D14F-01D6-4D33-87B1-45AA9821D265}"/>
          </ac:graphicFrameMkLst>
        </pc:graphicFrameChg>
      </pc:sldChg>
      <pc:sldChg chg="del">
        <pc:chgData name="Kiên Trịnh Bảo" userId="4b8543ebe26bc287" providerId="LiveId" clId="{4CB682F8-6532-4B71-A076-0C2D3C3C79F2}" dt="2023-12-07T03:25:38.502" v="435" actId="47"/>
        <pc:sldMkLst>
          <pc:docMk/>
          <pc:sldMk cId="2517322018" sldId="344"/>
        </pc:sldMkLst>
      </pc:sldChg>
      <pc:sldChg chg="addSp delSp modSp add mod">
        <pc:chgData name="Kiên Trịnh Bảo" userId="4b8543ebe26bc287" providerId="LiveId" clId="{4CB682F8-6532-4B71-A076-0C2D3C3C79F2}" dt="2023-12-26T02:54:55.171" v="1889" actId="20577"/>
        <pc:sldMkLst>
          <pc:docMk/>
          <pc:sldMk cId="2565372916" sldId="344"/>
        </pc:sldMkLst>
        <pc:spChg chg="add mod">
          <ac:chgData name="Kiên Trịnh Bảo" userId="4b8543ebe26bc287" providerId="LiveId" clId="{4CB682F8-6532-4B71-A076-0C2D3C3C79F2}" dt="2023-12-26T02:54:55.171" v="1889" actId="20577"/>
          <ac:spMkLst>
            <pc:docMk/>
            <pc:sldMk cId="2565372916" sldId="344"/>
            <ac:spMk id="2" creationId="{ED2C4F4A-DE65-4E58-83A9-DD71B01CFFB8}"/>
          </ac:spMkLst>
        </pc:spChg>
        <pc:spChg chg="add">
          <ac:chgData name="Kiên Trịnh Bảo" userId="4b8543ebe26bc287" providerId="LiveId" clId="{4CB682F8-6532-4B71-A076-0C2D3C3C79F2}" dt="2023-12-20T15:48:31.984" v="1395"/>
          <ac:spMkLst>
            <pc:docMk/>
            <pc:sldMk cId="2565372916" sldId="344"/>
            <ac:spMk id="7" creationId="{9DCCC1A9-8D57-4C3E-80D1-9457C19C428D}"/>
          </ac:spMkLst>
        </pc:spChg>
        <pc:spChg chg="del">
          <ac:chgData name="Kiên Trịnh Bảo" userId="4b8543ebe26bc287" providerId="LiveId" clId="{4CB682F8-6532-4B71-A076-0C2D3C3C79F2}" dt="2023-12-20T15:43:57.464" v="1292" actId="478"/>
          <ac:spMkLst>
            <pc:docMk/>
            <pc:sldMk cId="2565372916" sldId="344"/>
            <ac:spMk id="18" creationId="{D0E0002D-5C1D-48FA-8C60-885E076FDB75}"/>
          </ac:spMkLst>
        </pc:spChg>
        <pc:spChg chg="mod">
          <ac:chgData name="Kiên Trịnh Bảo" userId="4b8543ebe26bc287" providerId="LiveId" clId="{4CB682F8-6532-4B71-A076-0C2D3C3C79F2}" dt="2023-12-20T15:44:05.422" v="1307" actId="20577"/>
          <ac:spMkLst>
            <pc:docMk/>
            <pc:sldMk cId="2565372916" sldId="344"/>
            <ac:spMk id="2141" creationId="{00000000-0000-0000-0000-000000000000}"/>
          </ac:spMkLst>
        </pc:spChg>
        <pc:picChg chg="del">
          <ac:chgData name="Kiên Trịnh Bảo" userId="4b8543ebe26bc287" providerId="LiveId" clId="{4CB682F8-6532-4B71-A076-0C2D3C3C79F2}" dt="2023-12-20T15:43:58.069" v="1293" actId="478"/>
          <ac:picMkLst>
            <pc:docMk/>
            <pc:sldMk cId="2565372916" sldId="344"/>
            <ac:picMk id="1026" creationId="{5F2B95F6-6050-422F-8616-9C8EC072C3A6}"/>
          </ac:picMkLst>
        </pc:picChg>
        <pc:picChg chg="add mod">
          <ac:chgData name="Kiên Trịnh Bảo" userId="4b8543ebe26bc287" providerId="LiveId" clId="{4CB682F8-6532-4B71-A076-0C2D3C3C79F2}" dt="2023-12-20T15:47:09.459" v="1370" actId="1076"/>
          <ac:picMkLst>
            <pc:docMk/>
            <pc:sldMk cId="2565372916" sldId="344"/>
            <ac:picMk id="3074" creationId="{7E7805B8-2092-43EF-9E00-2FFD03B95C56}"/>
          </ac:picMkLst>
        </pc:picChg>
      </pc:sldChg>
      <pc:sldChg chg="addSp delSp modSp add mod">
        <pc:chgData name="Kiên Trịnh Bảo" userId="4b8543ebe26bc287" providerId="LiveId" clId="{4CB682F8-6532-4B71-A076-0C2D3C3C79F2}" dt="2023-12-20T15:57:13.119" v="1624" actId="120"/>
        <pc:sldMkLst>
          <pc:docMk/>
          <pc:sldMk cId="2792496285" sldId="345"/>
        </pc:sldMkLst>
        <pc:spChg chg="add mod">
          <ac:chgData name="Kiên Trịnh Bảo" userId="4b8543ebe26bc287" providerId="LiveId" clId="{4CB682F8-6532-4B71-A076-0C2D3C3C79F2}" dt="2023-12-20T15:57:13.119" v="1624" actId="120"/>
          <ac:spMkLst>
            <pc:docMk/>
            <pc:sldMk cId="2792496285" sldId="345"/>
            <ac:spMk id="2" creationId="{2C65D026-82CC-44DB-895F-D121D3EFAD82}"/>
          </ac:spMkLst>
        </pc:spChg>
        <pc:spChg chg="add">
          <ac:chgData name="Kiên Trịnh Bảo" userId="4b8543ebe26bc287" providerId="LiveId" clId="{4CB682F8-6532-4B71-A076-0C2D3C3C79F2}" dt="2023-12-20T15:48:23.455" v="1394"/>
          <ac:spMkLst>
            <pc:docMk/>
            <pc:sldMk cId="2792496285" sldId="345"/>
            <ac:spMk id="5" creationId="{DD143765-1F5F-47FD-9FB8-A3B1CE3BA1EE}"/>
          </ac:spMkLst>
        </pc:spChg>
        <pc:spChg chg="del">
          <ac:chgData name="Kiên Trịnh Bảo" userId="4b8543ebe26bc287" providerId="LiveId" clId="{4CB682F8-6532-4B71-A076-0C2D3C3C79F2}" dt="2023-12-20T15:43:52.432" v="1290" actId="478"/>
          <ac:spMkLst>
            <pc:docMk/>
            <pc:sldMk cId="2792496285" sldId="345"/>
            <ac:spMk id="18" creationId="{D0E0002D-5C1D-48FA-8C60-885E076FDB75}"/>
          </ac:spMkLst>
        </pc:spChg>
        <pc:spChg chg="mod">
          <ac:chgData name="Kiên Trịnh Bảo" userId="4b8543ebe26bc287" providerId="LiveId" clId="{4CB682F8-6532-4B71-A076-0C2D3C3C79F2}" dt="2023-12-20T15:47:24.648" v="1385" actId="20577"/>
          <ac:spMkLst>
            <pc:docMk/>
            <pc:sldMk cId="2792496285" sldId="345"/>
            <ac:spMk id="2141" creationId="{00000000-0000-0000-0000-000000000000}"/>
          </ac:spMkLst>
        </pc:spChg>
        <pc:picChg chg="del">
          <ac:chgData name="Kiên Trịnh Bảo" userId="4b8543ebe26bc287" providerId="LiveId" clId="{4CB682F8-6532-4B71-A076-0C2D3C3C79F2}" dt="2023-12-20T15:43:53.141" v="1291" actId="478"/>
          <ac:picMkLst>
            <pc:docMk/>
            <pc:sldMk cId="2792496285" sldId="345"/>
            <ac:picMk id="1026" creationId="{5F2B95F6-6050-422F-8616-9C8EC072C3A6}"/>
          </ac:picMkLst>
        </pc:picChg>
        <pc:picChg chg="add mod">
          <ac:chgData name="Kiên Trịnh Bảo" userId="4b8543ebe26bc287" providerId="LiveId" clId="{4CB682F8-6532-4B71-A076-0C2D3C3C79F2}" dt="2023-12-20T15:51:57.515" v="1467" actId="1076"/>
          <ac:picMkLst>
            <pc:docMk/>
            <pc:sldMk cId="2792496285" sldId="345"/>
            <ac:picMk id="2050" creationId="{3FDC7EAC-DEC8-4CAF-896A-CC3EAF73A6AC}"/>
          </ac:picMkLst>
        </pc:picChg>
      </pc:sldChg>
      <pc:sldChg chg="del">
        <pc:chgData name="Kiên Trịnh Bảo" userId="4b8543ebe26bc287" providerId="LiveId" clId="{4CB682F8-6532-4B71-A076-0C2D3C3C79F2}" dt="2023-12-07T03:25:39.013" v="436" actId="47"/>
        <pc:sldMkLst>
          <pc:docMk/>
          <pc:sldMk cId="2589216486" sldId="346"/>
        </pc:sldMkLst>
      </pc:sldChg>
      <pc:sldChg chg="addSp delSp modSp add mod">
        <pc:chgData name="Kiên Trịnh Bảo" userId="4b8543ebe26bc287" providerId="LiveId" clId="{4CB682F8-6532-4B71-A076-0C2D3C3C79F2}" dt="2023-12-26T03:46:05.179" v="2624" actId="1076"/>
        <pc:sldMkLst>
          <pc:docMk/>
          <pc:sldMk cId="3426078390" sldId="346"/>
        </pc:sldMkLst>
        <pc:spChg chg="del">
          <ac:chgData name="Kiên Trịnh Bảo" userId="4b8543ebe26bc287" providerId="LiveId" clId="{4CB682F8-6532-4B71-A076-0C2D3C3C79F2}" dt="2023-12-26T02:15:15.182" v="1635" actId="478"/>
          <ac:spMkLst>
            <pc:docMk/>
            <pc:sldMk cId="3426078390" sldId="346"/>
            <ac:spMk id="2" creationId="{2C65D026-82CC-44DB-895F-D121D3EFAD82}"/>
          </ac:spMkLst>
        </pc:spChg>
        <pc:spChg chg="add mod">
          <ac:chgData name="Kiên Trịnh Bảo" userId="4b8543ebe26bc287" providerId="LiveId" clId="{4CB682F8-6532-4B71-A076-0C2D3C3C79F2}" dt="2023-12-26T03:46:05.179" v="2624" actId="1076"/>
          <ac:spMkLst>
            <pc:docMk/>
            <pc:sldMk cId="3426078390" sldId="346"/>
            <ac:spMk id="3" creationId="{03457CB6-7698-4160-A07D-396B3321AE91}"/>
          </ac:spMkLst>
        </pc:spChg>
        <pc:spChg chg="mod">
          <ac:chgData name="Kiên Trịnh Bảo" userId="4b8543ebe26bc287" providerId="LiveId" clId="{4CB682F8-6532-4B71-A076-0C2D3C3C79F2}" dt="2023-12-26T02:15:29.762" v="1702" actId="20577"/>
          <ac:spMkLst>
            <pc:docMk/>
            <pc:sldMk cId="3426078390" sldId="346"/>
            <ac:spMk id="2141" creationId="{00000000-0000-0000-0000-000000000000}"/>
          </ac:spMkLst>
        </pc:spChg>
        <pc:picChg chg="del mod">
          <ac:chgData name="Kiên Trịnh Bảo" userId="4b8543ebe26bc287" providerId="LiveId" clId="{4CB682F8-6532-4B71-A076-0C2D3C3C79F2}" dt="2023-12-26T02:15:12.586" v="1634" actId="478"/>
          <ac:picMkLst>
            <pc:docMk/>
            <pc:sldMk cId="3426078390" sldId="346"/>
            <ac:picMk id="2050" creationId="{3FDC7EAC-DEC8-4CAF-896A-CC3EAF73A6AC}"/>
          </ac:picMkLst>
        </pc:picChg>
      </pc:sldChg>
      <pc:sldChg chg="del">
        <pc:chgData name="Kiên Trịnh Bảo" userId="4b8543ebe26bc287" providerId="LiveId" clId="{4CB682F8-6532-4B71-A076-0C2D3C3C79F2}" dt="2023-12-07T03:25:39.459" v="437" actId="47"/>
        <pc:sldMkLst>
          <pc:docMk/>
          <pc:sldMk cId="1085128364" sldId="347"/>
        </pc:sldMkLst>
      </pc:sldChg>
      <pc:sldChg chg="addSp delSp modSp add mod">
        <pc:chgData name="Kiên Trịnh Bảo" userId="4b8543ebe26bc287" providerId="LiveId" clId="{4CB682F8-6532-4B71-A076-0C2D3C3C79F2}" dt="2023-12-26T04:39:29.816" v="4432" actId="1076"/>
        <pc:sldMkLst>
          <pc:docMk/>
          <pc:sldMk cId="1397088167" sldId="347"/>
        </pc:sldMkLst>
        <pc:spChg chg="del">
          <ac:chgData name="Kiên Trịnh Bảo" userId="4b8543ebe26bc287" providerId="LiveId" clId="{4CB682F8-6532-4B71-A076-0C2D3C3C79F2}" dt="2023-12-26T02:58:41.371" v="1890" actId="478"/>
          <ac:spMkLst>
            <pc:docMk/>
            <pc:sldMk cId="1397088167" sldId="347"/>
            <ac:spMk id="3" creationId="{03457CB6-7698-4160-A07D-396B3321AE91}"/>
          </ac:spMkLst>
        </pc:spChg>
        <pc:spChg chg="mod">
          <ac:chgData name="Kiên Trịnh Bảo" userId="4b8543ebe26bc287" providerId="LiveId" clId="{4CB682F8-6532-4B71-A076-0C2D3C3C79F2}" dt="2023-12-26T04:09:39.257" v="2903" actId="20577"/>
          <ac:spMkLst>
            <pc:docMk/>
            <pc:sldMk cId="1397088167" sldId="347"/>
            <ac:spMk id="2141" creationId="{00000000-0000-0000-0000-000000000000}"/>
          </ac:spMkLst>
        </pc:spChg>
        <pc:graphicFrameChg chg="add del mod modGraphic">
          <ac:chgData name="Kiên Trịnh Bảo" userId="4b8543ebe26bc287" providerId="LiveId" clId="{4CB682F8-6532-4B71-A076-0C2D3C3C79F2}" dt="2023-12-26T04:39:29.816" v="4432" actId="1076"/>
          <ac:graphicFrameMkLst>
            <pc:docMk/>
            <pc:sldMk cId="1397088167" sldId="347"/>
            <ac:graphicFrameMk id="2" creationId="{74A76DCC-D79F-46F4-87EB-061646DA746B}"/>
          </ac:graphicFrameMkLst>
        </pc:graphicFrameChg>
      </pc:sldChg>
      <pc:sldChg chg="del">
        <pc:chgData name="Kiên Trịnh Bảo" userId="4b8543ebe26bc287" providerId="LiveId" clId="{4CB682F8-6532-4B71-A076-0C2D3C3C79F2}" dt="2023-12-07T03:25:40.718" v="439" actId="47"/>
        <pc:sldMkLst>
          <pc:docMk/>
          <pc:sldMk cId="45788950" sldId="348"/>
        </pc:sldMkLst>
      </pc:sldChg>
      <pc:sldChg chg="addSp delSp modSp add del mod">
        <pc:chgData name="Kiên Trịnh Bảo" userId="4b8543ebe26bc287" providerId="LiveId" clId="{4CB682F8-6532-4B71-A076-0C2D3C3C79F2}" dt="2023-12-26T03:45:45.502" v="2623" actId="47"/>
        <pc:sldMkLst>
          <pc:docMk/>
          <pc:sldMk cId="2869925973" sldId="348"/>
        </pc:sldMkLst>
        <pc:spChg chg="del mod">
          <ac:chgData name="Kiên Trịnh Bảo" userId="4b8543ebe26bc287" providerId="LiveId" clId="{4CB682F8-6532-4B71-A076-0C2D3C3C79F2}" dt="2023-12-26T03:11:47.768" v="1894" actId="478"/>
          <ac:spMkLst>
            <pc:docMk/>
            <pc:sldMk cId="2869925973" sldId="348"/>
            <ac:spMk id="2" creationId="{2C65D026-82CC-44DB-895F-D121D3EFAD82}"/>
          </ac:spMkLst>
        </pc:spChg>
        <pc:spChg chg="add del mod">
          <ac:chgData name="Kiên Trịnh Bảo" userId="4b8543ebe26bc287" providerId="LiveId" clId="{4CB682F8-6532-4B71-A076-0C2D3C3C79F2}" dt="2023-12-26T03:23:19.664" v="2145"/>
          <ac:spMkLst>
            <pc:docMk/>
            <pc:sldMk cId="2869925973" sldId="348"/>
            <ac:spMk id="6" creationId="{9621B6A0-C1E0-4CA2-9BCB-81B2D4165075}"/>
          </ac:spMkLst>
        </pc:spChg>
        <pc:spChg chg="add mod">
          <ac:chgData name="Kiên Trịnh Bảo" userId="4b8543ebe26bc287" providerId="LiveId" clId="{4CB682F8-6532-4B71-A076-0C2D3C3C79F2}" dt="2023-12-26T03:30:18.263" v="2350" actId="1076"/>
          <ac:spMkLst>
            <pc:docMk/>
            <pc:sldMk cId="2869925973" sldId="348"/>
            <ac:spMk id="7" creationId="{8C4021A7-DB01-4A40-90DC-13F5E7FDE85E}"/>
          </ac:spMkLst>
        </pc:spChg>
        <pc:spChg chg="mod">
          <ac:chgData name="Kiên Trịnh Bảo" userId="4b8543ebe26bc287" providerId="LiveId" clId="{4CB682F8-6532-4B71-A076-0C2D3C3C79F2}" dt="2023-12-26T03:29:08.674" v="2240" actId="20577"/>
          <ac:spMkLst>
            <pc:docMk/>
            <pc:sldMk cId="2869925973" sldId="348"/>
            <ac:spMk id="2141" creationId="{00000000-0000-0000-0000-000000000000}"/>
          </ac:spMkLst>
        </pc:spChg>
        <pc:picChg chg="del">
          <ac:chgData name="Kiên Trịnh Bảo" userId="4b8543ebe26bc287" providerId="LiveId" clId="{4CB682F8-6532-4B71-A076-0C2D3C3C79F2}" dt="2023-12-26T03:11:44.959" v="1892" actId="478"/>
          <ac:picMkLst>
            <pc:docMk/>
            <pc:sldMk cId="2869925973" sldId="348"/>
            <ac:picMk id="2050" creationId="{3FDC7EAC-DEC8-4CAF-896A-CC3EAF73A6AC}"/>
          </ac:picMkLst>
        </pc:picChg>
      </pc:sldChg>
      <pc:sldChg chg="del">
        <pc:chgData name="Kiên Trịnh Bảo" userId="4b8543ebe26bc287" providerId="LiveId" clId="{4CB682F8-6532-4B71-A076-0C2D3C3C79F2}" dt="2023-12-07T03:25:41.194" v="440" actId="47"/>
        <pc:sldMkLst>
          <pc:docMk/>
          <pc:sldMk cId="6822646" sldId="349"/>
        </pc:sldMkLst>
      </pc:sldChg>
      <pc:sldChg chg="addSp delSp modSp add mod">
        <pc:chgData name="Kiên Trịnh Bảo" userId="4b8543ebe26bc287" providerId="LiveId" clId="{4CB682F8-6532-4B71-A076-0C2D3C3C79F2}" dt="2023-12-26T04:14:40.794" v="3226" actId="1076"/>
        <pc:sldMkLst>
          <pc:docMk/>
          <pc:sldMk cId="861984307" sldId="349"/>
        </pc:sldMkLst>
        <pc:spChg chg="add del mod">
          <ac:chgData name="Kiên Trịnh Bảo" userId="4b8543ebe26bc287" providerId="LiveId" clId="{4CB682F8-6532-4B71-A076-0C2D3C3C79F2}" dt="2023-12-26T03:46:59.560" v="2627" actId="478"/>
          <ac:spMkLst>
            <pc:docMk/>
            <pc:sldMk cId="861984307" sldId="349"/>
            <ac:spMk id="4" creationId="{32FF8B33-1C3A-44CE-8378-B49F7D551DE2}"/>
          </ac:spMkLst>
        </pc:spChg>
        <pc:spChg chg="add mod">
          <ac:chgData name="Kiên Trịnh Bảo" userId="4b8543ebe26bc287" providerId="LiveId" clId="{4CB682F8-6532-4B71-A076-0C2D3C3C79F2}" dt="2023-12-26T04:14:40.794" v="3226" actId="1076"/>
          <ac:spMkLst>
            <pc:docMk/>
            <pc:sldMk cId="861984307" sldId="349"/>
            <ac:spMk id="6" creationId="{6EE86B43-36E8-4DBC-A42F-E24CCF98E92C}"/>
          </ac:spMkLst>
        </pc:spChg>
        <pc:spChg chg="mod">
          <ac:chgData name="Kiên Trịnh Bảo" userId="4b8543ebe26bc287" providerId="LiveId" clId="{4CB682F8-6532-4B71-A076-0C2D3C3C79F2}" dt="2023-12-26T03:15:26.631" v="2026" actId="20577"/>
          <ac:spMkLst>
            <pc:docMk/>
            <pc:sldMk cId="861984307" sldId="349"/>
            <ac:spMk id="2141" creationId="{00000000-0000-0000-0000-000000000000}"/>
          </ac:spMkLst>
        </pc:spChg>
        <pc:picChg chg="add del mod">
          <ac:chgData name="Kiên Trịnh Bảo" userId="4b8543ebe26bc287" providerId="LiveId" clId="{4CB682F8-6532-4B71-A076-0C2D3C3C79F2}" dt="2023-12-26T03:49:09.815" v="2636" actId="478"/>
          <ac:picMkLst>
            <pc:docMk/>
            <pc:sldMk cId="861984307" sldId="349"/>
            <ac:picMk id="2" creationId="{C61A70EA-DCA2-49F9-87EF-9C00E9C98A4F}"/>
          </ac:picMkLst>
        </pc:picChg>
        <pc:picChg chg="add mod">
          <ac:chgData name="Kiên Trịnh Bảo" userId="4b8543ebe26bc287" providerId="LiveId" clId="{4CB682F8-6532-4B71-A076-0C2D3C3C79F2}" dt="2023-12-26T03:49:18.591" v="2642" actId="1076"/>
          <ac:picMkLst>
            <pc:docMk/>
            <pc:sldMk cId="861984307" sldId="349"/>
            <ac:picMk id="3" creationId="{D7031948-8847-4426-8A77-889FC3CC83B7}"/>
          </ac:picMkLst>
        </pc:picChg>
      </pc:sldChg>
      <pc:sldChg chg="del">
        <pc:chgData name="Kiên Trịnh Bảo" userId="4b8543ebe26bc287" providerId="LiveId" clId="{4CB682F8-6532-4B71-A076-0C2D3C3C79F2}" dt="2023-12-07T03:25:45.735" v="445" actId="47"/>
        <pc:sldMkLst>
          <pc:docMk/>
          <pc:sldMk cId="3127115938" sldId="350"/>
        </pc:sldMkLst>
      </pc:sldChg>
      <pc:sldChg chg="addSp modSp add del mod">
        <pc:chgData name="Kiên Trịnh Bảo" userId="4b8543ebe26bc287" providerId="LiveId" clId="{4CB682F8-6532-4B71-A076-0C2D3C3C79F2}" dt="2023-12-26T04:50:35.304" v="4929" actId="1076"/>
        <pc:sldMkLst>
          <pc:docMk/>
          <pc:sldMk cId="3395809395" sldId="350"/>
        </pc:sldMkLst>
        <pc:spChg chg="add mod">
          <ac:chgData name="Kiên Trịnh Bảo" userId="4b8543ebe26bc287" providerId="LiveId" clId="{4CB682F8-6532-4B71-A076-0C2D3C3C79F2}" dt="2023-12-26T04:50:35.304" v="4929" actId="1076"/>
          <ac:spMkLst>
            <pc:docMk/>
            <pc:sldMk cId="3395809395" sldId="350"/>
            <ac:spMk id="4" creationId="{2AF7B80A-363E-4C44-84DB-7C820CC45C8F}"/>
          </ac:spMkLst>
        </pc:spChg>
        <pc:spChg chg="mod">
          <ac:chgData name="Kiên Trịnh Bảo" userId="4b8543ebe26bc287" providerId="LiveId" clId="{4CB682F8-6532-4B71-A076-0C2D3C3C79F2}" dt="2023-12-26T04:47:32.973" v="4684" actId="20577"/>
          <ac:spMkLst>
            <pc:docMk/>
            <pc:sldMk cId="3395809395" sldId="350"/>
            <ac:spMk id="2141" creationId="{00000000-0000-0000-0000-000000000000}"/>
          </ac:spMkLst>
        </pc:spChg>
      </pc:sldChg>
      <pc:sldChg chg="del">
        <pc:chgData name="Kiên Trịnh Bảo" userId="4b8543ebe26bc287" providerId="LiveId" clId="{4CB682F8-6532-4B71-A076-0C2D3C3C79F2}" dt="2023-12-07T03:25:46.398" v="446" actId="47"/>
        <pc:sldMkLst>
          <pc:docMk/>
          <pc:sldMk cId="487263434" sldId="351"/>
        </pc:sldMkLst>
      </pc:sldChg>
      <pc:sldChg chg="addSp delSp modSp add mod">
        <pc:chgData name="Kiên Trịnh Bảo" userId="4b8543ebe26bc287" providerId="LiveId" clId="{4CB682F8-6532-4B71-A076-0C2D3C3C79F2}" dt="2023-12-26T04:51:21.431" v="4934" actId="20577"/>
        <pc:sldMkLst>
          <pc:docMk/>
          <pc:sldMk cId="4087872747" sldId="351"/>
        </pc:sldMkLst>
        <pc:spChg chg="add mod">
          <ac:chgData name="Kiên Trịnh Bảo" userId="4b8543ebe26bc287" providerId="LiveId" clId="{4CB682F8-6532-4B71-A076-0C2D3C3C79F2}" dt="2023-12-26T03:40:02.028" v="2622" actId="1076"/>
          <ac:spMkLst>
            <pc:docMk/>
            <pc:sldMk cId="4087872747" sldId="351"/>
            <ac:spMk id="2" creationId="{03D34E1D-4482-4E9C-8E8A-4BD9E5DA372A}"/>
          </ac:spMkLst>
        </pc:spChg>
        <pc:spChg chg="add mod">
          <ac:chgData name="Kiên Trịnh Bảo" userId="4b8543ebe26bc287" providerId="LiveId" clId="{4CB682F8-6532-4B71-A076-0C2D3C3C79F2}" dt="2023-12-26T03:40:02.028" v="2622" actId="1076"/>
          <ac:spMkLst>
            <pc:docMk/>
            <pc:sldMk cId="4087872747" sldId="351"/>
            <ac:spMk id="3" creationId="{6DA50EF7-266B-4EE5-B771-92D5DBFA06EF}"/>
          </ac:spMkLst>
        </pc:spChg>
        <pc:spChg chg="add mod">
          <ac:chgData name="Kiên Trịnh Bảo" userId="4b8543ebe26bc287" providerId="LiveId" clId="{4CB682F8-6532-4B71-A076-0C2D3C3C79F2}" dt="2023-12-26T03:40:02.028" v="2622" actId="1076"/>
          <ac:spMkLst>
            <pc:docMk/>
            <pc:sldMk cId="4087872747" sldId="351"/>
            <ac:spMk id="6" creationId="{5414CAB3-8F8C-4169-9A85-9BBE9D8356DD}"/>
          </ac:spMkLst>
        </pc:spChg>
        <pc:spChg chg="del mod">
          <ac:chgData name="Kiên Trịnh Bảo" userId="4b8543ebe26bc287" providerId="LiveId" clId="{4CB682F8-6532-4B71-A076-0C2D3C3C79F2}" dt="2023-12-26T03:31:00.833" v="2388" actId="478"/>
          <ac:spMkLst>
            <pc:docMk/>
            <pc:sldMk cId="4087872747" sldId="351"/>
            <ac:spMk id="7" creationId="{8C4021A7-DB01-4A40-90DC-13F5E7FDE85E}"/>
          </ac:spMkLst>
        </pc:spChg>
        <pc:spChg chg="add mod">
          <ac:chgData name="Kiên Trịnh Bảo" userId="4b8543ebe26bc287" providerId="LiveId" clId="{4CB682F8-6532-4B71-A076-0C2D3C3C79F2}" dt="2023-12-26T03:40:02.028" v="2622" actId="1076"/>
          <ac:spMkLst>
            <pc:docMk/>
            <pc:sldMk cId="4087872747" sldId="351"/>
            <ac:spMk id="8" creationId="{CB2F4A99-23E1-4E49-A336-051368D47A7A}"/>
          </ac:spMkLst>
        </pc:spChg>
        <pc:spChg chg="add mod">
          <ac:chgData name="Kiên Trịnh Bảo" userId="4b8543ebe26bc287" providerId="LiveId" clId="{4CB682F8-6532-4B71-A076-0C2D3C3C79F2}" dt="2023-12-26T03:40:02.028" v="2622" actId="1076"/>
          <ac:spMkLst>
            <pc:docMk/>
            <pc:sldMk cId="4087872747" sldId="351"/>
            <ac:spMk id="9" creationId="{FEAC43C6-A778-4345-8B40-15A71D9F9C73}"/>
          </ac:spMkLst>
        </pc:spChg>
        <pc:spChg chg="add del mod">
          <ac:chgData name="Kiên Trịnh Bảo" userId="4b8543ebe26bc287" providerId="LiveId" clId="{4CB682F8-6532-4B71-A076-0C2D3C3C79F2}" dt="2023-12-26T04:02:44.374" v="2743" actId="478"/>
          <ac:spMkLst>
            <pc:docMk/>
            <pc:sldMk cId="4087872747" sldId="351"/>
            <ac:spMk id="10" creationId="{16355D27-356E-4E5E-A643-6FFE7CEE3933}"/>
          </ac:spMkLst>
        </pc:spChg>
        <pc:spChg chg="add del mod">
          <ac:chgData name="Kiên Trịnh Bảo" userId="4b8543ebe26bc287" providerId="LiveId" clId="{4CB682F8-6532-4B71-A076-0C2D3C3C79F2}" dt="2023-12-26T04:51:21.431" v="4934" actId="20577"/>
          <ac:spMkLst>
            <pc:docMk/>
            <pc:sldMk cId="4087872747" sldId="351"/>
            <ac:spMk id="12" creationId="{3CD5FC5F-EAFE-4118-A48E-C9DD5D6BE2AF}"/>
          </ac:spMkLst>
        </pc:spChg>
        <pc:spChg chg="del mod">
          <ac:chgData name="Kiên Trịnh Bảo" userId="4b8543ebe26bc287" providerId="LiveId" clId="{4CB682F8-6532-4B71-A076-0C2D3C3C79F2}" dt="2023-12-26T04:02:41.861" v="2742" actId="478"/>
          <ac:spMkLst>
            <pc:docMk/>
            <pc:sldMk cId="4087872747" sldId="351"/>
            <ac:spMk id="2141" creationId="{00000000-0000-0000-0000-000000000000}"/>
          </ac:spMkLst>
        </pc:spChg>
      </pc:sldChg>
      <pc:sldChg chg="del">
        <pc:chgData name="Kiên Trịnh Bảo" userId="4b8543ebe26bc287" providerId="LiveId" clId="{4CB682F8-6532-4B71-A076-0C2D3C3C79F2}" dt="2023-12-07T03:25:47.748" v="449" actId="47"/>
        <pc:sldMkLst>
          <pc:docMk/>
          <pc:sldMk cId="1089162940" sldId="352"/>
        </pc:sldMkLst>
      </pc:sldChg>
      <pc:sldChg chg="addSp delSp modSp add del mod">
        <pc:chgData name="Kiên Trịnh Bảo" userId="4b8543ebe26bc287" providerId="LiveId" clId="{4CB682F8-6532-4B71-A076-0C2D3C3C79F2}" dt="2023-12-26T04:09:10.942" v="2901" actId="20577"/>
        <pc:sldMkLst>
          <pc:docMk/>
          <pc:sldMk cId="2679315479" sldId="352"/>
        </pc:sldMkLst>
        <pc:spChg chg="mod">
          <ac:chgData name="Kiên Trịnh Bảo" userId="4b8543ebe26bc287" providerId="LiveId" clId="{4CB682F8-6532-4B71-A076-0C2D3C3C79F2}" dt="2023-12-26T04:05:37.366" v="2847" actId="1076"/>
          <ac:spMkLst>
            <pc:docMk/>
            <pc:sldMk cId="2679315479" sldId="352"/>
            <ac:spMk id="2" creationId="{03D34E1D-4482-4E9C-8E8A-4BD9E5DA372A}"/>
          </ac:spMkLst>
        </pc:spChg>
        <pc:spChg chg="mod">
          <ac:chgData name="Kiên Trịnh Bảo" userId="4b8543ebe26bc287" providerId="LiveId" clId="{4CB682F8-6532-4B71-A076-0C2D3C3C79F2}" dt="2023-12-26T04:01:03.790" v="2730" actId="1076"/>
          <ac:spMkLst>
            <pc:docMk/>
            <pc:sldMk cId="2679315479" sldId="352"/>
            <ac:spMk id="3" creationId="{6DA50EF7-266B-4EE5-B771-92D5DBFA06EF}"/>
          </ac:spMkLst>
        </pc:spChg>
        <pc:spChg chg="mod">
          <ac:chgData name="Kiên Trịnh Bảo" userId="4b8543ebe26bc287" providerId="LiveId" clId="{4CB682F8-6532-4B71-A076-0C2D3C3C79F2}" dt="2023-12-26T04:00:42.799" v="2726" actId="1076"/>
          <ac:spMkLst>
            <pc:docMk/>
            <pc:sldMk cId="2679315479" sldId="352"/>
            <ac:spMk id="5" creationId="{DD143765-1F5F-47FD-9FB8-A3B1CE3BA1EE}"/>
          </ac:spMkLst>
        </pc:spChg>
        <pc:spChg chg="mod">
          <ac:chgData name="Kiên Trịnh Bảo" userId="4b8543ebe26bc287" providerId="LiveId" clId="{4CB682F8-6532-4B71-A076-0C2D3C3C79F2}" dt="2023-12-26T04:05:40.157" v="2848" actId="1076"/>
          <ac:spMkLst>
            <pc:docMk/>
            <pc:sldMk cId="2679315479" sldId="352"/>
            <ac:spMk id="6" creationId="{5414CAB3-8F8C-4169-9A85-9BBE9D8356DD}"/>
          </ac:spMkLst>
        </pc:spChg>
        <pc:spChg chg="add del mod">
          <ac:chgData name="Kiên Trịnh Bảo" userId="4b8543ebe26bc287" providerId="LiveId" clId="{4CB682F8-6532-4B71-A076-0C2D3C3C79F2}" dt="2023-12-26T04:02:48.968" v="2745" actId="478"/>
          <ac:spMkLst>
            <pc:docMk/>
            <pc:sldMk cId="2679315479" sldId="352"/>
            <ac:spMk id="7" creationId="{0059BA25-F049-428D-B83D-57874A40FF6A}"/>
          </ac:spMkLst>
        </pc:spChg>
        <pc:spChg chg="mod">
          <ac:chgData name="Kiên Trịnh Bảo" userId="4b8543ebe26bc287" providerId="LiveId" clId="{4CB682F8-6532-4B71-A076-0C2D3C3C79F2}" dt="2023-12-26T04:05:48.411" v="2851" actId="14100"/>
          <ac:spMkLst>
            <pc:docMk/>
            <pc:sldMk cId="2679315479" sldId="352"/>
            <ac:spMk id="8" creationId="{CB2F4A99-23E1-4E49-A336-051368D47A7A}"/>
          </ac:spMkLst>
        </pc:spChg>
        <pc:spChg chg="mod">
          <ac:chgData name="Kiên Trịnh Bảo" userId="4b8543ebe26bc287" providerId="LiveId" clId="{4CB682F8-6532-4B71-A076-0C2D3C3C79F2}" dt="2023-12-26T04:05:42.554" v="2849" actId="1076"/>
          <ac:spMkLst>
            <pc:docMk/>
            <pc:sldMk cId="2679315479" sldId="352"/>
            <ac:spMk id="9" creationId="{FEAC43C6-A778-4345-8B40-15A71D9F9C73}"/>
          </ac:spMkLst>
        </pc:spChg>
        <pc:spChg chg="add mod">
          <ac:chgData name="Kiên Trịnh Bảo" userId="4b8543ebe26bc287" providerId="LiveId" clId="{4CB682F8-6532-4B71-A076-0C2D3C3C79F2}" dt="2023-12-26T04:01:10.577" v="2732" actId="14100"/>
          <ac:spMkLst>
            <pc:docMk/>
            <pc:sldMk cId="2679315479" sldId="352"/>
            <ac:spMk id="10" creationId="{7BF4984A-47D2-4A0B-B9A2-6344FAE6BD06}"/>
          </ac:spMkLst>
        </pc:spChg>
        <pc:spChg chg="add mod">
          <ac:chgData name="Kiên Trịnh Bảo" userId="4b8543ebe26bc287" providerId="LiveId" clId="{4CB682F8-6532-4B71-A076-0C2D3C3C79F2}" dt="2023-12-26T04:02:00.342" v="2741" actId="14100"/>
          <ac:spMkLst>
            <pc:docMk/>
            <pc:sldMk cId="2679315479" sldId="352"/>
            <ac:spMk id="11" creationId="{B4BF8CBD-CC28-417E-86C4-1EB6BA8F15EB}"/>
          </ac:spMkLst>
        </pc:spChg>
        <pc:spChg chg="add mod">
          <ac:chgData name="Kiên Trịnh Bảo" userId="4b8543ebe26bc287" providerId="LiveId" clId="{4CB682F8-6532-4B71-A076-0C2D3C3C79F2}" dt="2023-12-26T04:03:05.330" v="2766" actId="20577"/>
          <ac:spMkLst>
            <pc:docMk/>
            <pc:sldMk cId="2679315479" sldId="352"/>
            <ac:spMk id="12" creationId="{D580928F-BED4-4DC9-812A-E294D79229A0}"/>
          </ac:spMkLst>
        </pc:spChg>
        <pc:spChg chg="add mod ord">
          <ac:chgData name="Kiên Trịnh Bảo" userId="4b8543ebe26bc287" providerId="LiveId" clId="{4CB682F8-6532-4B71-A076-0C2D3C3C79F2}" dt="2023-12-26T04:04:44.090" v="2797" actId="14100"/>
          <ac:spMkLst>
            <pc:docMk/>
            <pc:sldMk cId="2679315479" sldId="352"/>
            <ac:spMk id="13" creationId="{0DB6728E-910E-437F-B720-36FE67157210}"/>
          </ac:spMkLst>
        </pc:spChg>
        <pc:spChg chg="add mod">
          <ac:chgData name="Kiên Trịnh Bảo" userId="4b8543ebe26bc287" providerId="LiveId" clId="{4CB682F8-6532-4B71-A076-0C2D3C3C79F2}" dt="2023-12-26T04:04:38.122" v="2796" actId="1076"/>
          <ac:spMkLst>
            <pc:docMk/>
            <pc:sldMk cId="2679315479" sldId="352"/>
            <ac:spMk id="14" creationId="{AFD8A637-D721-4108-8F4C-25C5A719B9AF}"/>
          </ac:spMkLst>
        </pc:spChg>
        <pc:spChg chg="add mod">
          <ac:chgData name="Kiên Trịnh Bảo" userId="4b8543ebe26bc287" providerId="LiveId" clId="{4CB682F8-6532-4B71-A076-0C2D3C3C79F2}" dt="2023-12-26T04:05:32.534" v="2846" actId="14100"/>
          <ac:spMkLst>
            <pc:docMk/>
            <pc:sldMk cId="2679315479" sldId="352"/>
            <ac:spMk id="16" creationId="{78ECCB0A-FFE2-449C-A485-DF737E922E62}"/>
          </ac:spMkLst>
        </pc:spChg>
        <pc:spChg chg="add mod">
          <ac:chgData name="Kiên Trịnh Bảo" userId="4b8543ebe26bc287" providerId="LiveId" clId="{4CB682F8-6532-4B71-A076-0C2D3C3C79F2}" dt="2023-12-26T04:09:10.942" v="2901" actId="20577"/>
          <ac:spMkLst>
            <pc:docMk/>
            <pc:sldMk cId="2679315479" sldId="352"/>
            <ac:spMk id="17" creationId="{ACB9B052-6525-4734-8E21-6C732F7A68DC}"/>
          </ac:spMkLst>
        </pc:spChg>
        <pc:spChg chg="del">
          <ac:chgData name="Kiên Trịnh Bảo" userId="4b8543ebe26bc287" providerId="LiveId" clId="{4CB682F8-6532-4B71-A076-0C2D3C3C79F2}" dt="2023-12-26T04:02:48.067" v="2744" actId="478"/>
          <ac:spMkLst>
            <pc:docMk/>
            <pc:sldMk cId="2679315479" sldId="352"/>
            <ac:spMk id="2141" creationId="{00000000-0000-0000-0000-000000000000}"/>
          </ac:spMkLst>
        </pc:spChg>
      </pc:sldChg>
      <pc:sldChg chg="del">
        <pc:chgData name="Kiên Trịnh Bảo" userId="4b8543ebe26bc287" providerId="LiveId" clId="{4CB682F8-6532-4B71-A076-0C2D3C3C79F2}" dt="2023-12-07T03:25:24.560" v="421" actId="47"/>
        <pc:sldMkLst>
          <pc:docMk/>
          <pc:sldMk cId="1738464393" sldId="353"/>
        </pc:sldMkLst>
      </pc:sldChg>
      <pc:sldChg chg="modSp add mod">
        <pc:chgData name="Kiên Trịnh Bảo" userId="4b8543ebe26bc287" providerId="LiveId" clId="{4CB682F8-6532-4B71-A076-0C2D3C3C79F2}" dt="2023-12-26T04:39:02.624" v="4430" actId="1076"/>
        <pc:sldMkLst>
          <pc:docMk/>
          <pc:sldMk cId="3124589945" sldId="353"/>
        </pc:sldMkLst>
        <pc:graphicFrameChg chg="mod modGraphic">
          <ac:chgData name="Kiên Trịnh Bảo" userId="4b8543ebe26bc287" providerId="LiveId" clId="{4CB682F8-6532-4B71-A076-0C2D3C3C79F2}" dt="2023-12-26T04:39:02.624" v="4430" actId="1076"/>
          <ac:graphicFrameMkLst>
            <pc:docMk/>
            <pc:sldMk cId="3124589945" sldId="353"/>
            <ac:graphicFrameMk id="2" creationId="{74A76DCC-D79F-46F4-87EB-061646DA746B}"/>
          </ac:graphicFrameMkLst>
        </pc:graphicFrameChg>
      </pc:sldChg>
      <pc:sldChg chg="del">
        <pc:chgData name="Kiên Trịnh Bảo" userId="4b8543ebe26bc287" providerId="LiveId" clId="{4CB682F8-6532-4B71-A076-0C2D3C3C79F2}" dt="2023-12-07T03:25:48.190" v="450" actId="47"/>
        <pc:sldMkLst>
          <pc:docMk/>
          <pc:sldMk cId="3282723989" sldId="354"/>
        </pc:sldMkLst>
      </pc:sldChg>
      <pc:sldChg chg="del">
        <pc:chgData name="Kiên Trịnh Bảo" userId="4b8543ebe26bc287" providerId="LiveId" clId="{4CB682F8-6532-4B71-A076-0C2D3C3C79F2}" dt="2023-12-07T03:25:48.685" v="451" actId="47"/>
        <pc:sldMkLst>
          <pc:docMk/>
          <pc:sldMk cId="3915738060" sldId="355"/>
        </pc:sldMkLst>
      </pc:sldChg>
      <pc:sldChg chg="del">
        <pc:chgData name="Kiên Trịnh Bảo" userId="4b8543ebe26bc287" providerId="LiveId" clId="{4CB682F8-6532-4B71-A076-0C2D3C3C79F2}" dt="2023-12-07T03:25:49.200" v="452" actId="47"/>
        <pc:sldMkLst>
          <pc:docMk/>
          <pc:sldMk cId="2435594294" sldId="356"/>
        </pc:sldMkLst>
      </pc:sldChg>
      <pc:sldMasterChg chg="delSldLayout">
        <pc:chgData name="Kiên Trịnh Bảo" userId="4b8543ebe26bc287" providerId="LiveId" clId="{4CB682F8-6532-4B71-A076-0C2D3C3C79F2}" dt="2023-12-07T04:07:30.655" v="980" actId="47"/>
        <pc:sldMasterMkLst>
          <pc:docMk/>
          <pc:sldMasterMk cId="0" sldId="2147483683"/>
        </pc:sldMasterMkLst>
        <pc:sldLayoutChg chg="del">
          <pc:chgData name="Kiên Trịnh Bảo" userId="4b8543ebe26bc287" providerId="LiveId" clId="{4CB682F8-6532-4B71-A076-0C2D3C3C79F2}" dt="2023-12-07T04:07:30.655" v="980" actId="47"/>
          <pc:sldLayoutMkLst>
            <pc:docMk/>
            <pc:sldMasterMk cId="0" sldId="214748368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1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4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165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84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288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989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39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205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ga9b21f1572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8" name="Google Shape;3138;ga9b21f1572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09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3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71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70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156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90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85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99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freepik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slidesgo.com/" TargetMode="Externa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345175" y="3258079"/>
            <a:ext cx="8158656" cy="30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4379243" y="-2465274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 rot="-2700000">
            <a:off x="473130" y="2695837"/>
            <a:ext cx="1344349" cy="2469678"/>
            <a:chOff x="272875" y="1419395"/>
            <a:chExt cx="255950" cy="563168"/>
          </a:xfrm>
        </p:grpSpPr>
        <p:sp>
          <p:nvSpPr>
            <p:cNvPr id="94" name="Google Shape;94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30" name="Google Shape;130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3"/>
          <p:cNvSpPr txBox="1">
            <a:spLocks noGrp="1"/>
          </p:cNvSpPr>
          <p:nvPr>
            <p:ph type="subTitle" idx="1"/>
          </p:nvPr>
        </p:nvSpPr>
        <p:spPr>
          <a:xfrm>
            <a:off x="2646000" y="3114137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894175"/>
            <a:ext cx="3852000" cy="20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5000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1538275" flipH="1">
            <a:off x="-1241959" y="-985041"/>
            <a:ext cx="3297390" cy="227663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/>
          <p:nvPr/>
        </p:nvSpPr>
        <p:spPr>
          <a:xfrm rot="3011561">
            <a:off x="8474812" y="4330185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 rot="3559955">
            <a:off x="-42012" y="-631342"/>
            <a:ext cx="1344348" cy="1995332"/>
            <a:chOff x="272875" y="1527563"/>
            <a:chExt cx="255950" cy="455000"/>
          </a:xfrm>
        </p:grpSpPr>
        <p:sp>
          <p:nvSpPr>
            <p:cNvPr id="671" name="Google Shape;671;p1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6" name="Google Shape;706;p1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024386">
            <a:off x="7156213" y="-1143378"/>
            <a:ext cx="2894879" cy="259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3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-7120613" flipH="1">
            <a:off x="5305666" y="-1758350"/>
            <a:ext cx="2894876" cy="259332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 txBox="1">
            <a:spLocks noGrp="1"/>
          </p:cNvSpPr>
          <p:nvPr>
            <p:ph type="title" hasCustomPrompt="1"/>
          </p:nvPr>
        </p:nvSpPr>
        <p:spPr>
          <a:xfrm>
            <a:off x="3170031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2" hasCustomPrompt="1"/>
          </p:nvPr>
        </p:nvSpPr>
        <p:spPr>
          <a:xfrm>
            <a:off x="5686543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3" hasCustomPrompt="1"/>
          </p:nvPr>
        </p:nvSpPr>
        <p:spPr>
          <a:xfrm>
            <a:off x="5697526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4" hasCustomPrompt="1"/>
          </p:nvPr>
        </p:nvSpPr>
        <p:spPr>
          <a:xfrm>
            <a:off x="637282" y="34442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5" hasCustomPrompt="1"/>
          </p:nvPr>
        </p:nvSpPr>
        <p:spPr>
          <a:xfrm>
            <a:off x="637282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6" hasCustomPrompt="1"/>
          </p:nvPr>
        </p:nvSpPr>
        <p:spPr>
          <a:xfrm>
            <a:off x="3170031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4" name="Google Shape;714;p13"/>
          <p:cNvSpPr txBox="1">
            <a:spLocks noGrp="1"/>
          </p:cNvSpPr>
          <p:nvPr>
            <p:ph type="ctrTitle" idx="7"/>
          </p:nvPr>
        </p:nvSpPr>
        <p:spPr>
          <a:xfrm>
            <a:off x="416024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"/>
          </p:nvPr>
        </p:nvSpPr>
        <p:spPr>
          <a:xfrm>
            <a:off x="4160247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ctrTitle" idx="8"/>
          </p:nvPr>
        </p:nvSpPr>
        <p:spPr>
          <a:xfrm>
            <a:off x="6688381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9"/>
          </p:nvPr>
        </p:nvSpPr>
        <p:spPr>
          <a:xfrm>
            <a:off x="6688378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19" name="Google Shape;719;p13"/>
          <p:cNvSpPr txBox="1">
            <a:spLocks noGrp="1"/>
          </p:cNvSpPr>
          <p:nvPr>
            <p:ph type="ctrTitle" idx="13"/>
          </p:nvPr>
        </p:nvSpPr>
        <p:spPr>
          <a:xfrm>
            <a:off x="6688650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subTitle" idx="14"/>
          </p:nvPr>
        </p:nvSpPr>
        <p:spPr>
          <a:xfrm>
            <a:off x="6688665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3"/>
          <p:cNvSpPr txBox="1">
            <a:spLocks noGrp="1"/>
          </p:cNvSpPr>
          <p:nvPr>
            <p:ph type="ctrTitle" idx="15"/>
          </p:nvPr>
        </p:nvSpPr>
        <p:spPr>
          <a:xfrm>
            <a:off x="162266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16"/>
          </p:nvPr>
        </p:nvSpPr>
        <p:spPr>
          <a:xfrm>
            <a:off x="1622669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ctrTitle" idx="17"/>
          </p:nvPr>
        </p:nvSpPr>
        <p:spPr>
          <a:xfrm>
            <a:off x="1622668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18"/>
          </p:nvPr>
        </p:nvSpPr>
        <p:spPr>
          <a:xfrm>
            <a:off x="1622669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ctrTitle" idx="19"/>
          </p:nvPr>
        </p:nvSpPr>
        <p:spPr>
          <a:xfrm>
            <a:off x="4160243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subTitle" idx="20"/>
          </p:nvPr>
        </p:nvSpPr>
        <p:spPr>
          <a:xfrm>
            <a:off x="4160258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30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p30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30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30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3" name="Google Shape;1763;p30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764" name="Google Shape;1764;p3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30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00" name="Google Shape;1800;p3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" name="Google Shape;1835;p30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36" name="Google Shape;1836;p30"/>
          <p:cNvSpPr txBox="1">
            <a:spLocks noGrp="1"/>
          </p:cNvSpPr>
          <p:nvPr>
            <p:ph type="subTitle" idx="1"/>
          </p:nvPr>
        </p:nvSpPr>
        <p:spPr>
          <a:xfrm>
            <a:off x="720000" y="2603948"/>
            <a:ext cx="7704000" cy="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7" name="Google Shape;1837;p30"/>
          <p:cNvSpPr txBox="1"/>
          <p:nvPr/>
        </p:nvSpPr>
        <p:spPr>
          <a:xfrm>
            <a:off x="2646000" y="3628979"/>
            <a:ext cx="3852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CREDITS: This presentation template was created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by Slidesgo,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including icons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by Flaticon,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</a:t>
            </a: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nfographics &amp; images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by Freepik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8" name="Google Shape;1838;p30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9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38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1808452" y="227299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38"/>
          <p:cNvSpPr txBox="1">
            <a:spLocks noGrp="1"/>
          </p:cNvSpPr>
          <p:nvPr>
            <p:ph type="ctrTitle"/>
          </p:nvPr>
        </p:nvSpPr>
        <p:spPr>
          <a:xfrm>
            <a:off x="-129015" y="871557"/>
            <a:ext cx="9550771" cy="2430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THIẾT KẾ PHẦN MỀM HỖ TRỢ MÔN GIẢI TÍCH</a:t>
            </a:r>
            <a:endParaRPr sz="6000" dirty="0"/>
          </a:p>
        </p:txBody>
      </p:sp>
      <p:sp>
        <p:nvSpPr>
          <p:cNvPr id="2129" name="Google Shape;2129;p38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NHÓM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– THIẾT KẾ PHẦN MỀM DỰA TRÊN MÃ NGUỒN MỞ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GIẢNG VIÊN: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ThS.PHẠM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THỊ QUỲNH TRANG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subTitle" idx="1"/>
          </p:nvPr>
        </p:nvSpPr>
        <p:spPr>
          <a:xfrm>
            <a:off x="2646000" y="370030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7" name="Google Shape;2187;p43"/>
          <p:cNvSpPr txBox="1">
            <a:spLocks noGrp="1"/>
          </p:cNvSpPr>
          <p:nvPr>
            <p:ph type="title" idx="2"/>
          </p:nvPr>
        </p:nvSpPr>
        <p:spPr>
          <a:xfrm>
            <a:off x="2646000" y="77565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8" name="Google Shape;2188;p43"/>
          <p:cNvSpPr txBox="1">
            <a:spLocks noGrp="1"/>
          </p:cNvSpPr>
          <p:nvPr>
            <p:ph type="ctrTitle"/>
          </p:nvPr>
        </p:nvSpPr>
        <p:spPr>
          <a:xfrm>
            <a:off x="1463585" y="2571750"/>
            <a:ext cx="6902649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2800" dirty="0">
                <a:latin typeface="+mj-lt"/>
              </a:rPr>
              <a:t>Ý TƯỞNG CẢI TIẾN, PHÁT TRIỂN DỰA TRÊN MÃ NGUỒN GỐC</a:t>
            </a:r>
          </a:p>
        </p:txBody>
      </p:sp>
    </p:spTree>
    <p:extLst>
      <p:ext uri="{BB962C8B-B14F-4D97-AF65-F5344CB8AC3E}">
        <p14:creationId xmlns:p14="http://schemas.microsoft.com/office/powerpoint/2010/main" val="381783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86;p43">
            <a:extLst>
              <a:ext uri="{FF2B5EF4-FFF2-40B4-BE49-F238E27FC236}">
                <a16:creationId xmlns:a16="http://schemas.microsoft.com/office/drawing/2014/main" id="{DD143765-1F5F-47FD-9FB8-A3B1CE3BA1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2885" y="446726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457CB6-7698-4160-A07D-396B3321AE91}"/>
              </a:ext>
            </a:extLst>
          </p:cNvPr>
          <p:cNvSpPr/>
          <p:nvPr/>
        </p:nvSpPr>
        <p:spPr>
          <a:xfrm>
            <a:off x="2016690" y="1459211"/>
            <a:ext cx="5787023" cy="208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biệt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dùng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Thêm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hỗ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trợ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US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7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B6728E-910E-437F-B720-36FE67157210}"/>
              </a:ext>
            </a:extLst>
          </p:cNvPr>
          <p:cNvSpPr/>
          <p:nvPr/>
        </p:nvSpPr>
        <p:spPr>
          <a:xfrm>
            <a:off x="2795752" y="1072055"/>
            <a:ext cx="3132082" cy="3762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186;p43">
            <a:extLst>
              <a:ext uri="{FF2B5EF4-FFF2-40B4-BE49-F238E27FC236}">
                <a16:creationId xmlns:a16="http://schemas.microsoft.com/office/drawing/2014/main" id="{DD143765-1F5F-47FD-9FB8-A3B1CE3BA1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2885" y="446726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4CAB3-8F8C-4169-9A85-9BBE9D8356DD}"/>
              </a:ext>
            </a:extLst>
          </p:cNvPr>
          <p:cNvSpPr/>
          <p:nvPr/>
        </p:nvSpPr>
        <p:spPr>
          <a:xfrm>
            <a:off x="87202" y="1968677"/>
            <a:ext cx="1527998" cy="882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3D34E1D-4482-4E9C-8E8A-4BD9E5DA372A}"/>
              </a:ext>
            </a:extLst>
          </p:cNvPr>
          <p:cNvSpPr/>
          <p:nvPr/>
        </p:nvSpPr>
        <p:spPr>
          <a:xfrm>
            <a:off x="1631258" y="2146839"/>
            <a:ext cx="1177159" cy="51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F4A99-23E1-4E49-A336-051368D47A7A}"/>
              </a:ext>
            </a:extLst>
          </p:cNvPr>
          <p:cNvSpPr/>
          <p:nvPr/>
        </p:nvSpPr>
        <p:spPr>
          <a:xfrm>
            <a:off x="7137109" y="1957711"/>
            <a:ext cx="1665306" cy="882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AC43C6-A778-4345-8B40-15A71D9F9C73}"/>
              </a:ext>
            </a:extLst>
          </p:cNvPr>
          <p:cNvSpPr/>
          <p:nvPr/>
        </p:nvSpPr>
        <p:spPr>
          <a:xfrm>
            <a:off x="5943892" y="2135839"/>
            <a:ext cx="1177159" cy="548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50EF7-266B-4EE5-B771-92D5DBFA06EF}"/>
              </a:ext>
            </a:extLst>
          </p:cNvPr>
          <p:cNvSpPr/>
          <p:nvPr/>
        </p:nvSpPr>
        <p:spPr>
          <a:xfrm>
            <a:off x="2906856" y="1704657"/>
            <a:ext cx="1535690" cy="693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Cộng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4984A-47D2-4A0B-B9A2-6344FAE6BD06}"/>
              </a:ext>
            </a:extLst>
          </p:cNvPr>
          <p:cNvSpPr/>
          <p:nvPr/>
        </p:nvSpPr>
        <p:spPr>
          <a:xfrm>
            <a:off x="4621220" y="1692136"/>
            <a:ext cx="1127939" cy="706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Trừ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F8CBD-CC28-417E-86C4-1EB6BA8F15EB}"/>
              </a:ext>
            </a:extLst>
          </p:cNvPr>
          <p:cNvSpPr/>
          <p:nvPr/>
        </p:nvSpPr>
        <p:spPr>
          <a:xfrm>
            <a:off x="4621220" y="2581237"/>
            <a:ext cx="1127939" cy="693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Chia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0928F-BED4-4DC9-812A-E294D79229A0}"/>
              </a:ext>
            </a:extLst>
          </p:cNvPr>
          <p:cNvSpPr/>
          <p:nvPr/>
        </p:nvSpPr>
        <p:spPr>
          <a:xfrm>
            <a:off x="2906854" y="2581238"/>
            <a:ext cx="1535691" cy="670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Nhân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ECCB0A-FFE2-449C-A485-DF737E922E62}"/>
              </a:ext>
            </a:extLst>
          </p:cNvPr>
          <p:cNvSpPr/>
          <p:nvPr/>
        </p:nvSpPr>
        <p:spPr>
          <a:xfrm>
            <a:off x="3378201" y="3403196"/>
            <a:ext cx="2184400" cy="1152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file word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2141;p40">
            <a:extLst>
              <a:ext uri="{FF2B5EF4-FFF2-40B4-BE49-F238E27FC236}">
                <a16:creationId xmlns:a16="http://schemas.microsoft.com/office/drawing/2014/main" id="{ACB9B052-6525-4734-8E21-6C732F7A68DC}"/>
              </a:ext>
            </a:extLst>
          </p:cNvPr>
          <p:cNvSpPr txBox="1">
            <a:spLocks/>
          </p:cNvSpPr>
          <p:nvPr/>
        </p:nvSpPr>
        <p:spPr>
          <a:xfrm>
            <a:off x="720000" y="342524"/>
            <a:ext cx="770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4CAB3-8F8C-4169-9A85-9BBE9D8356DD}"/>
              </a:ext>
            </a:extLst>
          </p:cNvPr>
          <p:cNvSpPr/>
          <p:nvPr/>
        </p:nvSpPr>
        <p:spPr>
          <a:xfrm>
            <a:off x="71179" y="3272948"/>
            <a:ext cx="1527998" cy="1352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File word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chứa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">
            <a:extLst>
              <a:ext uri="{FF2B5EF4-FFF2-40B4-BE49-F238E27FC236}">
                <a16:creationId xmlns:a16="http://schemas.microsoft.com/office/drawing/2014/main" id="{03D34E1D-4482-4E9C-8E8A-4BD9E5DA372A}"/>
              </a:ext>
            </a:extLst>
          </p:cNvPr>
          <p:cNvSpPr/>
          <p:nvPr/>
        </p:nvSpPr>
        <p:spPr>
          <a:xfrm>
            <a:off x="1618593" y="3686322"/>
            <a:ext cx="1177159" cy="51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F4A99-23E1-4E49-A336-051368D47A7A}"/>
              </a:ext>
            </a:extLst>
          </p:cNvPr>
          <p:cNvSpPr/>
          <p:nvPr/>
        </p:nvSpPr>
        <p:spPr>
          <a:xfrm>
            <a:off x="7143411" y="3329678"/>
            <a:ext cx="1665306" cy="890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File word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chứa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8">
            <a:extLst>
              <a:ext uri="{FF2B5EF4-FFF2-40B4-BE49-F238E27FC236}">
                <a16:creationId xmlns:a16="http://schemas.microsoft.com/office/drawing/2014/main" id="{FEAC43C6-A778-4345-8B40-15A71D9F9C73}"/>
              </a:ext>
            </a:extLst>
          </p:cNvPr>
          <p:cNvSpPr/>
          <p:nvPr/>
        </p:nvSpPr>
        <p:spPr>
          <a:xfrm>
            <a:off x="5943892" y="3502164"/>
            <a:ext cx="1177159" cy="548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A50EF7-266B-4EE5-B771-92D5DBFA06EF}"/>
              </a:ext>
            </a:extLst>
          </p:cNvPr>
          <p:cNvSpPr/>
          <p:nvPr/>
        </p:nvSpPr>
        <p:spPr>
          <a:xfrm>
            <a:off x="2906854" y="1172741"/>
            <a:ext cx="2842305" cy="467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1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B6728E-910E-437F-B720-36FE67157210}"/>
              </a:ext>
            </a:extLst>
          </p:cNvPr>
          <p:cNvSpPr/>
          <p:nvPr/>
        </p:nvSpPr>
        <p:spPr>
          <a:xfrm>
            <a:off x="2795752" y="1072055"/>
            <a:ext cx="3132082" cy="3762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186;p43">
            <a:extLst>
              <a:ext uri="{FF2B5EF4-FFF2-40B4-BE49-F238E27FC236}">
                <a16:creationId xmlns:a16="http://schemas.microsoft.com/office/drawing/2014/main" id="{DD143765-1F5F-47FD-9FB8-A3B1CE3BA1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2885" y="446726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4CAB3-8F8C-4169-9A85-9BBE9D8356DD}"/>
              </a:ext>
            </a:extLst>
          </p:cNvPr>
          <p:cNvSpPr/>
          <p:nvPr/>
        </p:nvSpPr>
        <p:spPr>
          <a:xfrm>
            <a:off x="87202" y="1692136"/>
            <a:ext cx="1527998" cy="1352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3D34E1D-4482-4E9C-8E8A-4BD9E5DA372A}"/>
              </a:ext>
            </a:extLst>
          </p:cNvPr>
          <p:cNvSpPr/>
          <p:nvPr/>
        </p:nvSpPr>
        <p:spPr>
          <a:xfrm>
            <a:off x="1631258" y="2146839"/>
            <a:ext cx="1177159" cy="51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F4A99-23E1-4E49-A336-051368D47A7A}"/>
              </a:ext>
            </a:extLst>
          </p:cNvPr>
          <p:cNvSpPr/>
          <p:nvPr/>
        </p:nvSpPr>
        <p:spPr>
          <a:xfrm>
            <a:off x="7137109" y="2163085"/>
            <a:ext cx="1665306" cy="4705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AC43C6-A778-4345-8B40-15A71D9F9C73}"/>
              </a:ext>
            </a:extLst>
          </p:cNvPr>
          <p:cNvSpPr/>
          <p:nvPr/>
        </p:nvSpPr>
        <p:spPr>
          <a:xfrm>
            <a:off x="5943892" y="2135839"/>
            <a:ext cx="1177159" cy="548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50EF7-266B-4EE5-B771-92D5DBFA06EF}"/>
              </a:ext>
            </a:extLst>
          </p:cNvPr>
          <p:cNvSpPr/>
          <p:nvPr/>
        </p:nvSpPr>
        <p:spPr>
          <a:xfrm>
            <a:off x="3119281" y="1704657"/>
            <a:ext cx="1110836" cy="693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Đạo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hàm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4984A-47D2-4A0B-B9A2-6344FAE6BD06}"/>
              </a:ext>
            </a:extLst>
          </p:cNvPr>
          <p:cNvSpPr/>
          <p:nvPr/>
        </p:nvSpPr>
        <p:spPr>
          <a:xfrm>
            <a:off x="4515006" y="1692136"/>
            <a:ext cx="1127939" cy="706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F8CBD-CC28-417E-86C4-1EB6BA8F15EB}"/>
              </a:ext>
            </a:extLst>
          </p:cNvPr>
          <p:cNvSpPr/>
          <p:nvPr/>
        </p:nvSpPr>
        <p:spPr>
          <a:xfrm>
            <a:off x="4621220" y="2581237"/>
            <a:ext cx="1127939" cy="693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0928F-BED4-4DC9-812A-E294D79229A0}"/>
              </a:ext>
            </a:extLst>
          </p:cNvPr>
          <p:cNvSpPr/>
          <p:nvPr/>
        </p:nvSpPr>
        <p:spPr>
          <a:xfrm>
            <a:off x="3119281" y="2581238"/>
            <a:ext cx="1110836" cy="670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hạn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ECCB0A-FFE2-449C-A485-DF737E922E62}"/>
              </a:ext>
            </a:extLst>
          </p:cNvPr>
          <p:cNvSpPr/>
          <p:nvPr/>
        </p:nvSpPr>
        <p:spPr>
          <a:xfrm>
            <a:off x="3378201" y="3403196"/>
            <a:ext cx="2184400" cy="1152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file word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2141;p40">
            <a:extLst>
              <a:ext uri="{FF2B5EF4-FFF2-40B4-BE49-F238E27FC236}">
                <a16:creationId xmlns:a16="http://schemas.microsoft.com/office/drawing/2014/main" id="{ACB9B052-6525-4734-8E21-6C732F7A68DC}"/>
              </a:ext>
            </a:extLst>
          </p:cNvPr>
          <p:cNvSpPr txBox="1">
            <a:spLocks/>
          </p:cNvSpPr>
          <p:nvPr/>
        </p:nvSpPr>
        <p:spPr>
          <a:xfrm>
            <a:off x="720000" y="342524"/>
            <a:ext cx="770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dirty="0"/>
              <a:t>3.2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4CAB3-8F8C-4169-9A85-9BBE9D8356DD}"/>
              </a:ext>
            </a:extLst>
          </p:cNvPr>
          <p:cNvSpPr/>
          <p:nvPr/>
        </p:nvSpPr>
        <p:spPr>
          <a:xfrm>
            <a:off x="71179" y="3272948"/>
            <a:ext cx="1527998" cy="1352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File word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chứa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">
            <a:extLst>
              <a:ext uri="{FF2B5EF4-FFF2-40B4-BE49-F238E27FC236}">
                <a16:creationId xmlns:a16="http://schemas.microsoft.com/office/drawing/2014/main" id="{03D34E1D-4482-4E9C-8E8A-4BD9E5DA372A}"/>
              </a:ext>
            </a:extLst>
          </p:cNvPr>
          <p:cNvSpPr/>
          <p:nvPr/>
        </p:nvSpPr>
        <p:spPr>
          <a:xfrm>
            <a:off x="1618593" y="3686322"/>
            <a:ext cx="1177159" cy="51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F4A99-23E1-4E49-A336-051368D47A7A}"/>
              </a:ext>
            </a:extLst>
          </p:cNvPr>
          <p:cNvSpPr/>
          <p:nvPr/>
        </p:nvSpPr>
        <p:spPr>
          <a:xfrm>
            <a:off x="7137109" y="3331091"/>
            <a:ext cx="1665306" cy="890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File word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chứa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8">
            <a:extLst>
              <a:ext uri="{FF2B5EF4-FFF2-40B4-BE49-F238E27FC236}">
                <a16:creationId xmlns:a16="http://schemas.microsoft.com/office/drawing/2014/main" id="{FEAC43C6-A778-4345-8B40-15A71D9F9C73}"/>
              </a:ext>
            </a:extLst>
          </p:cNvPr>
          <p:cNvSpPr/>
          <p:nvPr/>
        </p:nvSpPr>
        <p:spPr>
          <a:xfrm>
            <a:off x="5943892" y="3502164"/>
            <a:ext cx="1177159" cy="548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A50EF7-266B-4EE5-B771-92D5DBFA06EF}"/>
              </a:ext>
            </a:extLst>
          </p:cNvPr>
          <p:cNvSpPr/>
          <p:nvPr/>
        </p:nvSpPr>
        <p:spPr>
          <a:xfrm>
            <a:off x="2906854" y="1172741"/>
            <a:ext cx="2842305" cy="467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Hỗ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trợ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86;p43">
            <a:extLst>
              <a:ext uri="{FF2B5EF4-FFF2-40B4-BE49-F238E27FC236}">
                <a16:creationId xmlns:a16="http://schemas.microsoft.com/office/drawing/2014/main" id="{DD143765-1F5F-47FD-9FB8-A3B1CE3BA1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2885" y="446726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4A76DCC-D79F-46F4-87EB-061646DA7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24326"/>
              </p:ext>
            </p:extLst>
          </p:nvPr>
        </p:nvGraphicFramePr>
        <p:xfrm>
          <a:off x="793574" y="1697419"/>
          <a:ext cx="7704000" cy="2686363"/>
        </p:xfrm>
        <a:graphic>
          <a:graphicData uri="http://schemas.openxmlformats.org/drawingml/2006/table">
            <a:tbl>
              <a:tblPr firstRow="1" bandRow="1">
                <a:tableStyleId>{30122D74-05AB-47AA-8DA0-9CB95706CA40}</a:tableStyleId>
              </a:tblPr>
              <a:tblGrid>
                <a:gridCol w="614813">
                  <a:extLst>
                    <a:ext uri="{9D8B030D-6E8A-4147-A177-3AD203B41FA5}">
                      <a16:colId xmlns:a16="http://schemas.microsoft.com/office/drawing/2014/main" val="78380130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1130520258"/>
                    </a:ext>
                  </a:extLst>
                </a:gridCol>
                <a:gridCol w="2075793">
                  <a:extLst>
                    <a:ext uri="{9D8B030D-6E8A-4147-A177-3AD203B41FA5}">
                      <a16:colId xmlns:a16="http://schemas.microsoft.com/office/drawing/2014/main" val="620731365"/>
                    </a:ext>
                  </a:extLst>
                </a:gridCol>
                <a:gridCol w="3044222">
                  <a:extLst>
                    <a:ext uri="{9D8B030D-6E8A-4147-A177-3AD203B41FA5}">
                      <a16:colId xmlns:a16="http://schemas.microsoft.com/office/drawing/2014/main" val="4198016312"/>
                    </a:ext>
                  </a:extLst>
                </a:gridCol>
                <a:gridCol w="876096">
                  <a:extLst>
                    <a:ext uri="{9D8B030D-6E8A-4147-A177-3AD203B41FA5}">
                      <a16:colId xmlns:a16="http://schemas.microsoft.com/office/drawing/2014/main" val="2702147879"/>
                    </a:ext>
                  </a:extLst>
                </a:gridCol>
              </a:tblGrid>
              <a:tr h="49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67559"/>
                  </a:ext>
                </a:extLst>
              </a:tr>
              <a:tr h="5025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07334"/>
                  </a:ext>
                </a:extLst>
              </a:tr>
              <a:tr h="6257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31592"/>
                  </a:ext>
                </a:extLst>
              </a:tr>
              <a:tr h="9023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hông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081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5700" y="1069747"/>
            <a:ext cx="3162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8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86;p43">
            <a:extLst>
              <a:ext uri="{FF2B5EF4-FFF2-40B4-BE49-F238E27FC236}">
                <a16:creationId xmlns:a16="http://schemas.microsoft.com/office/drawing/2014/main" id="{DD143765-1F5F-47FD-9FB8-A3B1CE3BA1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2885" y="446726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4A76DCC-D79F-46F4-87EB-061646DA7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24326"/>
              </p:ext>
            </p:extLst>
          </p:nvPr>
        </p:nvGraphicFramePr>
        <p:xfrm>
          <a:off x="793574" y="1697419"/>
          <a:ext cx="7704000" cy="2686363"/>
        </p:xfrm>
        <a:graphic>
          <a:graphicData uri="http://schemas.openxmlformats.org/drawingml/2006/table">
            <a:tbl>
              <a:tblPr firstRow="1" bandRow="1">
                <a:tableStyleId>{30122D74-05AB-47AA-8DA0-9CB95706CA40}</a:tableStyleId>
              </a:tblPr>
              <a:tblGrid>
                <a:gridCol w="614813">
                  <a:extLst>
                    <a:ext uri="{9D8B030D-6E8A-4147-A177-3AD203B41FA5}">
                      <a16:colId xmlns:a16="http://schemas.microsoft.com/office/drawing/2014/main" val="78380130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1130520258"/>
                    </a:ext>
                  </a:extLst>
                </a:gridCol>
                <a:gridCol w="2075793">
                  <a:extLst>
                    <a:ext uri="{9D8B030D-6E8A-4147-A177-3AD203B41FA5}">
                      <a16:colId xmlns:a16="http://schemas.microsoft.com/office/drawing/2014/main" val="620731365"/>
                    </a:ext>
                  </a:extLst>
                </a:gridCol>
                <a:gridCol w="3044222">
                  <a:extLst>
                    <a:ext uri="{9D8B030D-6E8A-4147-A177-3AD203B41FA5}">
                      <a16:colId xmlns:a16="http://schemas.microsoft.com/office/drawing/2014/main" val="4198016312"/>
                    </a:ext>
                  </a:extLst>
                </a:gridCol>
                <a:gridCol w="876096">
                  <a:extLst>
                    <a:ext uri="{9D8B030D-6E8A-4147-A177-3AD203B41FA5}">
                      <a16:colId xmlns:a16="http://schemas.microsoft.com/office/drawing/2014/main" val="2702147879"/>
                    </a:ext>
                  </a:extLst>
                </a:gridCol>
              </a:tblGrid>
              <a:tr h="49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67559"/>
                  </a:ext>
                </a:extLst>
              </a:tr>
              <a:tr h="5025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07334"/>
                  </a:ext>
                </a:extLst>
              </a:tr>
              <a:tr h="6257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31592"/>
                  </a:ext>
                </a:extLst>
              </a:tr>
              <a:tr h="9023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hông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081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5700" y="1069747"/>
            <a:ext cx="3619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0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subTitle" idx="1"/>
          </p:nvPr>
        </p:nvSpPr>
        <p:spPr>
          <a:xfrm>
            <a:off x="2646000" y="3114137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7" name="Google Shape;2187;p43"/>
          <p:cNvSpPr txBox="1">
            <a:spLocks noGrp="1"/>
          </p:cNvSpPr>
          <p:nvPr>
            <p:ph type="title" idx="2"/>
          </p:nvPr>
        </p:nvSpPr>
        <p:spPr>
          <a:xfrm>
            <a:off x="2646000" y="77565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8" name="Google Shape;2188;p43"/>
          <p:cNvSpPr txBox="1">
            <a:spLocks noGrp="1"/>
          </p:cNvSpPr>
          <p:nvPr>
            <p:ph type="ctrTitle"/>
          </p:nvPr>
        </p:nvSpPr>
        <p:spPr>
          <a:xfrm>
            <a:off x="1463585" y="2571750"/>
            <a:ext cx="6392897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03481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86;p43">
            <a:extLst>
              <a:ext uri="{FF2B5EF4-FFF2-40B4-BE49-F238E27FC236}">
                <a16:creationId xmlns:a16="http://schemas.microsoft.com/office/drawing/2014/main" id="{DD143765-1F5F-47FD-9FB8-A3B1CE3BA1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2885" y="446726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86B43-36E8-4DBC-A42F-E24CCF98E92C}"/>
              </a:ext>
            </a:extLst>
          </p:cNvPr>
          <p:cNvSpPr/>
          <p:nvPr/>
        </p:nvSpPr>
        <p:spPr>
          <a:xfrm>
            <a:off x="1646622" y="1443449"/>
            <a:ext cx="5808278" cy="166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đ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ợc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ng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ời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dùng</a:t>
            </a:r>
            <a:r>
              <a:rPr lang="en-US" sz="21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hỗ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trợ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8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p69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1" name="Google Shape;3141;p69"/>
          <p:cNvSpPr txBox="1">
            <a:spLocks noGrp="1"/>
          </p:cNvSpPr>
          <p:nvPr>
            <p:ph type="subTitle" idx="1"/>
          </p:nvPr>
        </p:nvSpPr>
        <p:spPr>
          <a:xfrm>
            <a:off x="231227" y="2603948"/>
            <a:ext cx="9238593" cy="648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NHÓM </a:t>
            </a:r>
            <a:r>
              <a:rPr lang="en-US" sz="2000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sz="2000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 KẾ PHẦN MỀM DỰA TRÊN MÃ NGUỒN MỞ</a:t>
            </a:r>
            <a:endParaRPr lang="vi-VN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42" name="Google Shape;3142;p69"/>
          <p:cNvGrpSpPr/>
          <p:nvPr/>
        </p:nvGrpSpPr>
        <p:grpSpPr>
          <a:xfrm>
            <a:off x="3767367" y="1989683"/>
            <a:ext cx="1609267" cy="389593"/>
            <a:chOff x="3771072" y="3043102"/>
            <a:chExt cx="1609267" cy="389593"/>
          </a:xfrm>
        </p:grpSpPr>
        <p:sp>
          <p:nvSpPr>
            <p:cNvPr id="3143" name="Google Shape;3143;p69"/>
            <p:cNvSpPr/>
            <p:nvPr/>
          </p:nvSpPr>
          <p:spPr>
            <a:xfrm>
              <a:off x="4990793" y="3043102"/>
              <a:ext cx="389546" cy="389593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3144" name="Google Shape;3144;p69"/>
            <p:cNvGrpSpPr/>
            <p:nvPr/>
          </p:nvGrpSpPr>
          <p:grpSpPr>
            <a:xfrm>
              <a:off x="3771072" y="3043102"/>
              <a:ext cx="389566" cy="389593"/>
              <a:chOff x="3859373" y="3043102"/>
              <a:chExt cx="389566" cy="389593"/>
            </a:xfrm>
          </p:grpSpPr>
          <p:sp>
            <p:nvSpPr>
              <p:cNvPr id="3145" name="Google Shape;3145;p69"/>
              <p:cNvSpPr/>
              <p:nvPr/>
            </p:nvSpPr>
            <p:spPr>
              <a:xfrm>
                <a:off x="4043511" y="3111313"/>
                <a:ext cx="133363" cy="321381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146" name="Google Shape;3146;p69"/>
              <p:cNvSpPr/>
              <p:nvPr/>
            </p:nvSpPr>
            <p:spPr>
              <a:xfrm>
                <a:off x="3859373" y="3043102"/>
                <a:ext cx="389566" cy="389593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147" name="Google Shape;3147;p69"/>
            <p:cNvGrpSpPr/>
            <p:nvPr/>
          </p:nvGrpSpPr>
          <p:grpSpPr>
            <a:xfrm>
              <a:off x="4380953" y="3043102"/>
              <a:ext cx="389525" cy="389593"/>
              <a:chOff x="4393055" y="3043102"/>
              <a:chExt cx="389525" cy="389593"/>
            </a:xfrm>
          </p:grpSpPr>
          <p:sp>
            <p:nvSpPr>
              <p:cNvPr id="3148" name="Google Shape;3148;p69"/>
              <p:cNvSpPr/>
              <p:nvPr/>
            </p:nvSpPr>
            <p:spPr>
              <a:xfrm>
                <a:off x="4462281" y="3112355"/>
                <a:ext cx="251075" cy="251085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149" name="Google Shape;3149;p69"/>
              <p:cNvSpPr/>
              <p:nvPr/>
            </p:nvSpPr>
            <p:spPr>
              <a:xfrm>
                <a:off x="4530730" y="3180832"/>
                <a:ext cx="114177" cy="11412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150" name="Google Shape;3150;p69"/>
              <p:cNvSpPr/>
              <p:nvPr/>
            </p:nvSpPr>
            <p:spPr>
              <a:xfrm>
                <a:off x="4393055" y="3043102"/>
                <a:ext cx="389525" cy="389593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151" name="Google Shape;3151;p69"/>
          <p:cNvSpPr txBox="1"/>
          <p:nvPr/>
        </p:nvSpPr>
        <p:spPr>
          <a:xfrm>
            <a:off x="2646000" y="436090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056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</a:t>
            </a:r>
            <a:r>
              <a:rPr lang="en-US" dirty="0"/>
              <a:t>ỚI THIỆU THÀNH VIÊN NHÓM </a:t>
            </a:r>
            <a:r>
              <a:rPr lang="en-US" dirty="0" smtClean="0"/>
              <a:t>1</a:t>
            </a:r>
            <a:endParaRPr dirty="0"/>
          </a:p>
        </p:txBody>
      </p:sp>
      <p:pic>
        <p:nvPicPr>
          <p:cNvPr id="2145" name="Google Shape;2145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943609" y="1233574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925812" y="2862429"/>
            <a:ext cx="842174" cy="7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40"/>
          <p:cNvPicPr preferRelativeResize="0"/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962471" y="2026430"/>
            <a:ext cx="842174" cy="7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50" name="Google Shape;2150;p40"/>
          <p:cNvSpPr txBox="1">
            <a:spLocks noGrp="1"/>
          </p:cNvSpPr>
          <p:nvPr>
            <p:ph type="title" idx="3"/>
          </p:nvPr>
        </p:nvSpPr>
        <p:spPr>
          <a:xfrm>
            <a:off x="820966" y="2927729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2" name="Google Shape;2152;p40"/>
          <p:cNvSpPr txBox="1">
            <a:spLocks noGrp="1"/>
          </p:cNvSpPr>
          <p:nvPr>
            <p:ph type="title" idx="5"/>
          </p:nvPr>
        </p:nvSpPr>
        <p:spPr>
          <a:xfrm>
            <a:off x="820966" y="1298877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3" name="Google Shape;2153;p40"/>
          <p:cNvSpPr txBox="1">
            <a:spLocks noGrp="1"/>
          </p:cNvSpPr>
          <p:nvPr>
            <p:ph type="title" idx="6"/>
          </p:nvPr>
        </p:nvSpPr>
        <p:spPr>
          <a:xfrm>
            <a:off x="824087" y="2134873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58" name="Google Shape;2158;p40"/>
          <p:cNvSpPr txBox="1">
            <a:spLocks noGrp="1"/>
          </p:cNvSpPr>
          <p:nvPr>
            <p:ph type="ctrTitle" idx="13"/>
          </p:nvPr>
        </p:nvSpPr>
        <p:spPr>
          <a:xfrm>
            <a:off x="2066218" y="3827620"/>
            <a:ext cx="3488499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 smtClean="0"/>
              <a:t>HOÀNG ĐÌNH HIẾU</a:t>
            </a:r>
            <a:endParaRPr sz="2000" dirty="0"/>
          </a:p>
        </p:txBody>
      </p:sp>
      <p:sp>
        <p:nvSpPr>
          <p:cNvPr id="2162" name="Google Shape;2162;p40"/>
          <p:cNvSpPr txBox="1">
            <a:spLocks noGrp="1"/>
          </p:cNvSpPr>
          <p:nvPr>
            <p:ph type="ctrTitle" idx="17"/>
          </p:nvPr>
        </p:nvSpPr>
        <p:spPr>
          <a:xfrm>
            <a:off x="2066218" y="1362777"/>
            <a:ext cx="3893147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 smtClean="0"/>
              <a:t>PHẠM VĂN HIẾN</a:t>
            </a:r>
            <a:r>
              <a:rPr lang="en-US" sz="2000" dirty="0"/>
              <a:t>	</a:t>
            </a:r>
            <a:endParaRPr sz="2000" dirty="0"/>
          </a:p>
        </p:txBody>
      </p:sp>
      <p:sp>
        <p:nvSpPr>
          <p:cNvPr id="2164" name="Google Shape;2164;p40"/>
          <p:cNvSpPr txBox="1">
            <a:spLocks noGrp="1"/>
          </p:cNvSpPr>
          <p:nvPr>
            <p:ph type="ctrTitle" idx="19"/>
          </p:nvPr>
        </p:nvSpPr>
        <p:spPr>
          <a:xfrm>
            <a:off x="2066218" y="2155634"/>
            <a:ext cx="3169666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 smtClean="0"/>
              <a:t>HOÀNG MINH HẠNH</a:t>
            </a:r>
            <a:endParaRPr sz="2000" dirty="0"/>
          </a:p>
        </p:txBody>
      </p:sp>
      <p:sp>
        <p:nvSpPr>
          <p:cNvPr id="42" name="Google Shape;2162;p40">
            <a:extLst>
              <a:ext uri="{FF2B5EF4-FFF2-40B4-BE49-F238E27FC236}">
                <a16:creationId xmlns:a16="http://schemas.microsoft.com/office/drawing/2014/main" id="{DB369115-0290-42BA-8688-A77A30814342}"/>
              </a:ext>
            </a:extLst>
          </p:cNvPr>
          <p:cNvSpPr txBox="1">
            <a:spLocks/>
          </p:cNvSpPr>
          <p:nvPr/>
        </p:nvSpPr>
        <p:spPr>
          <a:xfrm>
            <a:off x="5061666" y="1360389"/>
            <a:ext cx="38931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sz="2000" dirty="0" smtClean="0"/>
              <a:t>MSV:2020606698</a:t>
            </a:r>
            <a:r>
              <a:rPr lang="en-US" sz="2000" dirty="0"/>
              <a:t>	</a:t>
            </a:r>
          </a:p>
        </p:txBody>
      </p:sp>
      <p:sp>
        <p:nvSpPr>
          <p:cNvPr id="43" name="Google Shape;2162;p40">
            <a:extLst>
              <a:ext uri="{FF2B5EF4-FFF2-40B4-BE49-F238E27FC236}">
                <a16:creationId xmlns:a16="http://schemas.microsoft.com/office/drawing/2014/main" id="{FF643FEB-1257-4767-A091-3CFB53BA9A4D}"/>
              </a:ext>
            </a:extLst>
          </p:cNvPr>
          <p:cNvSpPr txBox="1">
            <a:spLocks/>
          </p:cNvSpPr>
          <p:nvPr/>
        </p:nvSpPr>
        <p:spPr>
          <a:xfrm>
            <a:off x="5061665" y="2155634"/>
            <a:ext cx="38931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sz="2000" dirty="0"/>
              <a:t>MSV:2020607563</a:t>
            </a:r>
            <a:r>
              <a:rPr lang="en-US" sz="2000" dirty="0"/>
              <a:t>	</a:t>
            </a:r>
          </a:p>
        </p:txBody>
      </p:sp>
      <p:sp>
        <p:nvSpPr>
          <p:cNvPr id="44" name="Google Shape;2162;p40">
            <a:extLst>
              <a:ext uri="{FF2B5EF4-FFF2-40B4-BE49-F238E27FC236}">
                <a16:creationId xmlns:a16="http://schemas.microsoft.com/office/drawing/2014/main" id="{2C83F22B-4DDE-4DDA-9168-65517D62852A}"/>
              </a:ext>
            </a:extLst>
          </p:cNvPr>
          <p:cNvSpPr txBox="1">
            <a:spLocks/>
          </p:cNvSpPr>
          <p:nvPr/>
        </p:nvSpPr>
        <p:spPr>
          <a:xfrm>
            <a:off x="5061664" y="2979455"/>
            <a:ext cx="38931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sz="2000" dirty="0"/>
              <a:t>MSV:2020606771</a:t>
            </a:r>
            <a:r>
              <a:rPr lang="en-US" sz="2000" dirty="0"/>
              <a:t>	</a:t>
            </a:r>
          </a:p>
        </p:txBody>
      </p:sp>
      <p:pic>
        <p:nvPicPr>
          <p:cNvPr id="15" name="Google Shape;2145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943609" y="3698417"/>
            <a:ext cx="842174" cy="7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152;p40"/>
          <p:cNvSpPr txBox="1">
            <a:spLocks noGrp="1"/>
          </p:cNvSpPr>
          <p:nvPr>
            <p:ph type="title" idx="5"/>
          </p:nvPr>
        </p:nvSpPr>
        <p:spPr>
          <a:xfrm>
            <a:off x="820966" y="3763720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7" name="Google Shape;2158;p40"/>
          <p:cNvSpPr txBox="1">
            <a:spLocks noGrp="1"/>
          </p:cNvSpPr>
          <p:nvPr>
            <p:ph type="ctrTitle" idx="13"/>
          </p:nvPr>
        </p:nvSpPr>
        <p:spPr>
          <a:xfrm>
            <a:off x="2066217" y="3003799"/>
            <a:ext cx="3488499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 smtClean="0"/>
              <a:t>TRẦN TRUNG HIẾU</a:t>
            </a:r>
            <a:endParaRPr sz="2000" dirty="0"/>
          </a:p>
        </p:txBody>
      </p:sp>
      <p:sp>
        <p:nvSpPr>
          <p:cNvPr id="18" name="Google Shape;2162;p40">
            <a:extLst>
              <a:ext uri="{FF2B5EF4-FFF2-40B4-BE49-F238E27FC236}">
                <a16:creationId xmlns:a16="http://schemas.microsoft.com/office/drawing/2014/main" id="{2C83F22B-4DDE-4DDA-9168-65517D62852A}"/>
              </a:ext>
            </a:extLst>
          </p:cNvPr>
          <p:cNvSpPr txBox="1">
            <a:spLocks/>
          </p:cNvSpPr>
          <p:nvPr/>
        </p:nvSpPr>
        <p:spPr>
          <a:xfrm>
            <a:off x="5061664" y="3796656"/>
            <a:ext cx="38931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sz="2000" dirty="0"/>
              <a:t>MSV:2020605413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521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NỘI DUNG THUYẾT TRÌNH</a:t>
            </a:r>
          </a:p>
        </p:txBody>
      </p:sp>
      <p:pic>
        <p:nvPicPr>
          <p:cNvPr id="2144" name="Google Shape;2144;p40"/>
          <p:cNvPicPr preferRelativeResize="0"/>
          <p:nvPr/>
        </p:nvPicPr>
        <p:blipFill>
          <a:blip r:embed="rId3">
            <a:alphaModFix amt="98000"/>
          </a:blip>
          <a:stretch>
            <a:fillRect/>
          </a:stretch>
        </p:blipFill>
        <p:spPr>
          <a:xfrm>
            <a:off x="856404" y="4348774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40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844203" y="1081435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40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846993" y="3216132"/>
            <a:ext cx="842174" cy="7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40"/>
          <p:cNvPicPr preferRelativeResize="0"/>
          <p:nvPr/>
        </p:nvPicPr>
        <p:blipFill>
          <a:blip r:embed="rId3">
            <a:alphaModFix amt="98000"/>
          </a:blip>
          <a:stretch>
            <a:fillRect/>
          </a:stretch>
        </p:blipFill>
        <p:spPr>
          <a:xfrm>
            <a:off x="845763" y="2148782"/>
            <a:ext cx="842174" cy="7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49" name="Google Shape;2149;p40"/>
          <p:cNvSpPr txBox="1">
            <a:spLocks noGrp="1"/>
          </p:cNvSpPr>
          <p:nvPr>
            <p:ph type="title" idx="2"/>
          </p:nvPr>
        </p:nvSpPr>
        <p:spPr>
          <a:xfrm>
            <a:off x="720000" y="4400678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2150" name="Google Shape;2150;p40"/>
          <p:cNvSpPr txBox="1">
            <a:spLocks noGrp="1"/>
          </p:cNvSpPr>
          <p:nvPr>
            <p:ph type="title" idx="3"/>
          </p:nvPr>
        </p:nvSpPr>
        <p:spPr>
          <a:xfrm>
            <a:off x="721560" y="3281432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2152" name="Google Shape;2152;p40"/>
          <p:cNvSpPr txBox="1">
            <a:spLocks noGrp="1"/>
          </p:cNvSpPr>
          <p:nvPr>
            <p:ph type="title" idx="5"/>
          </p:nvPr>
        </p:nvSpPr>
        <p:spPr>
          <a:xfrm>
            <a:off x="721560" y="1146738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2153" name="Google Shape;2153;p40"/>
          <p:cNvSpPr txBox="1">
            <a:spLocks noGrp="1"/>
          </p:cNvSpPr>
          <p:nvPr>
            <p:ph type="title" idx="6"/>
          </p:nvPr>
        </p:nvSpPr>
        <p:spPr>
          <a:xfrm>
            <a:off x="721560" y="2214085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2156" name="Google Shape;2156;p40"/>
          <p:cNvSpPr txBox="1">
            <a:spLocks noGrp="1"/>
          </p:cNvSpPr>
          <p:nvPr>
            <p:ph type="ctrTitle" idx="8"/>
          </p:nvPr>
        </p:nvSpPr>
        <p:spPr>
          <a:xfrm>
            <a:off x="1812140" y="4464578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endParaRPr sz="2000" dirty="0"/>
          </a:p>
        </p:txBody>
      </p:sp>
      <p:sp>
        <p:nvSpPr>
          <p:cNvPr id="2158" name="Google Shape;2158;p40"/>
          <p:cNvSpPr txBox="1">
            <a:spLocks noGrp="1"/>
          </p:cNvSpPr>
          <p:nvPr>
            <p:ph type="ctrTitle" idx="13"/>
          </p:nvPr>
        </p:nvSpPr>
        <p:spPr>
          <a:xfrm>
            <a:off x="1812140" y="3373789"/>
            <a:ext cx="6653894" cy="508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Ý t</a:t>
            </a:r>
            <a:r>
              <a:rPr lang="vi-VN" sz="2000" dirty="0"/>
              <a:t>ư</a:t>
            </a:r>
            <a:r>
              <a:rPr lang="en-US" sz="2000" dirty="0" err="1"/>
              <a:t>ởng</a:t>
            </a:r>
            <a:r>
              <a:rPr lang="en-US" sz="2000" dirty="0"/>
              <a:t> </a:t>
            </a:r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,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endParaRPr sz="2000" dirty="0"/>
          </a:p>
        </p:txBody>
      </p:sp>
      <p:sp>
        <p:nvSpPr>
          <p:cNvPr id="2162" name="Google Shape;2162;p40"/>
          <p:cNvSpPr txBox="1">
            <a:spLocks noGrp="1"/>
          </p:cNvSpPr>
          <p:nvPr>
            <p:ph type="ctrTitle" idx="17"/>
          </p:nvPr>
        </p:nvSpPr>
        <p:spPr>
          <a:xfrm>
            <a:off x="1809020" y="1121020"/>
            <a:ext cx="4368034" cy="629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Gi</a:t>
            </a:r>
            <a:r>
              <a:rPr lang="en-US" sz="2000" dirty="0" err="1"/>
              <a:t>ới</a:t>
            </a:r>
            <a:r>
              <a:rPr lang="en-US" sz="2000" dirty="0"/>
              <a:t> </a:t>
            </a:r>
            <a:r>
              <a:rPr lang="en-US" sz="2000" dirty="0" err="1"/>
              <a:t>thiệu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sz="2000" dirty="0"/>
          </a:p>
        </p:txBody>
      </p:sp>
      <p:sp>
        <p:nvSpPr>
          <p:cNvPr id="2164" name="Google Shape;2164;p40"/>
          <p:cNvSpPr txBox="1">
            <a:spLocks noGrp="1"/>
          </p:cNvSpPr>
          <p:nvPr>
            <p:ph type="ctrTitle" idx="19"/>
          </p:nvPr>
        </p:nvSpPr>
        <p:spPr>
          <a:xfrm>
            <a:off x="1812140" y="2479770"/>
            <a:ext cx="6916701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subTitle" idx="1"/>
          </p:nvPr>
        </p:nvSpPr>
        <p:spPr>
          <a:xfrm>
            <a:off x="2646000" y="3114137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7" name="Google Shape;2187;p43"/>
          <p:cNvSpPr txBox="1">
            <a:spLocks noGrp="1"/>
          </p:cNvSpPr>
          <p:nvPr>
            <p:ph type="title" idx="2"/>
          </p:nvPr>
        </p:nvSpPr>
        <p:spPr>
          <a:xfrm>
            <a:off x="2646000" y="77565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8" name="Google Shape;2188;p43"/>
          <p:cNvSpPr txBox="1">
            <a:spLocks noGrp="1"/>
          </p:cNvSpPr>
          <p:nvPr>
            <p:ph type="ctrTitle"/>
          </p:nvPr>
        </p:nvSpPr>
        <p:spPr>
          <a:xfrm>
            <a:off x="1463585" y="2571750"/>
            <a:ext cx="6902649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vi-VN" sz="2800" dirty="0">
                <a:latin typeface="+mj-lt"/>
              </a:rPr>
              <a:t>GIỚI THIỆU CÁC THƯ VIỆN SỬ DỤNG</a:t>
            </a:r>
          </a:p>
        </p:txBody>
      </p:sp>
    </p:spTree>
    <p:extLst>
      <p:ext uri="{BB962C8B-B14F-4D97-AF65-F5344CB8AC3E}">
        <p14:creationId xmlns:p14="http://schemas.microsoft.com/office/powerpoint/2010/main" val="60242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E0002D-5C1D-48FA-8C60-885E076FDB75}"/>
              </a:ext>
            </a:extLst>
          </p:cNvPr>
          <p:cNvSpPr/>
          <p:nvPr/>
        </p:nvSpPr>
        <p:spPr>
          <a:xfrm>
            <a:off x="-58056" y="866231"/>
            <a:ext cx="6698342" cy="3820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920" algn="just">
              <a:lnSpc>
                <a:spcPct val="107000"/>
              </a:lnSpc>
              <a:spcAft>
                <a:spcPts val="800"/>
              </a:spcAft>
            </a:pPr>
            <a:r>
              <a:rPr lang="vi-VN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 viện là một hệ thống đại số máy tính đầy đủ tính năng, </a:t>
            </a:r>
            <a:r>
              <a:rPr lang="vi-VN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 </a:t>
            </a:r>
            <a:r>
              <a:rPr lang="vi-VN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cơ sở mã đơn giản để thúc đẩy khả năng mở rộng và dễ hiểu</a:t>
            </a:r>
            <a:r>
              <a:rPr lang="vi-VN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2920">
              <a:lnSpc>
                <a:spcPct val="107000"/>
              </a:lnSpc>
              <a:spcAft>
                <a:spcPts val="800"/>
              </a:spcAft>
            </a:pPr>
            <a:r>
              <a:rPr lang="en-US" sz="2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Sympy</a:t>
            </a:r>
            <a:r>
              <a:rPr lang="en-US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4582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vi-VN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tính năng từ số học biểu tượng cơ bản </a:t>
            </a:r>
            <a:endParaRPr lang="en-US" sz="2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4582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vi-VN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</a:t>
            </a:r>
            <a:r>
              <a:rPr lang="vi-VN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 tính toán đại số cơ </a:t>
            </a:r>
            <a:r>
              <a:rPr lang="vi-VN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2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4582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vi-VN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</a:t>
            </a:r>
            <a:r>
              <a:rPr lang="vi-VN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 trong toán học rời </a:t>
            </a:r>
            <a:r>
              <a:rPr lang="vi-VN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rạc</a:t>
            </a:r>
            <a:endParaRPr lang="en-US" sz="2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4582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vi-VN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</a:t>
            </a:r>
            <a:r>
              <a:rPr lang="vi-VN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phương trình</a:t>
            </a:r>
            <a:endParaRPr lang="en-US" sz="2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2920">
              <a:lnSpc>
                <a:spcPct val="107000"/>
              </a:lnSpc>
              <a:spcAft>
                <a:spcPts val="800"/>
              </a:spcAft>
            </a:pPr>
            <a:endParaRPr lang="en-US" sz="2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Google Shape;2186;p43">
            <a:extLst>
              <a:ext uri="{FF2B5EF4-FFF2-40B4-BE49-F238E27FC236}">
                <a16:creationId xmlns:a16="http://schemas.microsoft.com/office/drawing/2014/main" id="{B83100BF-772F-4D10-B118-3BC0FEF4E6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2885" y="446726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s3.amazonaws.com/media-p.slid.es/uploads/319364/images/1335600/sym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19" y="1708001"/>
            <a:ext cx="2718148" cy="21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9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86;p43">
            <a:extLst>
              <a:ext uri="{FF2B5EF4-FFF2-40B4-BE49-F238E27FC236}">
                <a16:creationId xmlns:a16="http://schemas.microsoft.com/office/drawing/2014/main" id="{DD143765-1F5F-47FD-9FB8-A3B1CE3BA1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2885" y="446726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Lập trình phần mềm với Python Tkinter">
            <a:extLst>
              <a:ext uri="{FF2B5EF4-FFF2-40B4-BE49-F238E27FC236}">
                <a16:creationId xmlns:a16="http://schemas.microsoft.com/office/drawing/2014/main" id="{3FDC7EAC-DEC8-4CAF-896A-CC3EAF73A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08" y="1543389"/>
            <a:ext cx="3656392" cy="2056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65D026-82CC-44DB-895F-D121D3EFAD82}"/>
              </a:ext>
            </a:extLst>
          </p:cNvPr>
          <p:cNvSpPr/>
          <p:nvPr/>
        </p:nvSpPr>
        <p:spPr>
          <a:xfrm>
            <a:off x="-101602" y="1225076"/>
            <a:ext cx="5602516" cy="317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920">
              <a:lnSpc>
                <a:spcPct val="107000"/>
              </a:lnSpc>
            </a:pP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Tkinter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mô-đun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GUI.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Tkinter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spc="10" dirty="0" err="1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100" kern="100" spc="10" dirty="0">
                <a:solidFill>
                  <a:srgbClr val="27323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8867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hộp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endParaRPr lang="en-US" sz="2100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8867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GUI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endParaRPr lang="en-US" sz="2100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8867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GUI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endParaRPr lang="en-US" sz="2100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8867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21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endParaRPr lang="en-US" sz="2100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8867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279249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86;p43">
            <a:extLst>
              <a:ext uri="{FF2B5EF4-FFF2-40B4-BE49-F238E27FC236}">
                <a16:creationId xmlns:a16="http://schemas.microsoft.com/office/drawing/2014/main" id="{9DCCC1A9-8D57-4C3E-80D1-9457C19C42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2885" y="446726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0002D-5C1D-48FA-8C60-885E076FDB75}"/>
              </a:ext>
            </a:extLst>
          </p:cNvPr>
          <p:cNvSpPr/>
          <p:nvPr/>
        </p:nvSpPr>
        <p:spPr>
          <a:xfrm>
            <a:off x="469479" y="1045584"/>
            <a:ext cx="7797699" cy="3611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58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Python-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docx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Tạo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Word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sửa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truy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cập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thay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đổi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tử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ọc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trích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xuất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tin.</a:t>
            </a:r>
          </a:p>
          <a:p>
            <a:pPr marL="8458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Subprocess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khiển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tương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tác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phụ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8458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So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khớp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chuỗi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458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cấp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việc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cách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luồng</a:t>
            </a:r>
            <a:endParaRPr lang="en-US" sz="21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7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subTitle" idx="1"/>
          </p:nvPr>
        </p:nvSpPr>
        <p:spPr>
          <a:xfrm>
            <a:off x="2646000" y="3364650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7" name="Google Shape;2187;p43"/>
          <p:cNvSpPr txBox="1">
            <a:spLocks noGrp="1"/>
          </p:cNvSpPr>
          <p:nvPr>
            <p:ph type="title" idx="2"/>
          </p:nvPr>
        </p:nvSpPr>
        <p:spPr>
          <a:xfrm>
            <a:off x="2646000" y="77565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8" name="Google Shape;2188;p43"/>
          <p:cNvSpPr txBox="1">
            <a:spLocks noGrp="1"/>
          </p:cNvSpPr>
          <p:nvPr>
            <p:ph type="ctrTitle"/>
          </p:nvPr>
        </p:nvSpPr>
        <p:spPr>
          <a:xfrm>
            <a:off x="1463585" y="2571750"/>
            <a:ext cx="6902649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2800" dirty="0">
                <a:latin typeface="+mj-lt"/>
              </a:rPr>
              <a:t>PHÂN TÍCH THUẬT TOÁN ĐƯỢC SỬ DỤNG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MÃ NGUỒN MỞ GỐC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0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86;p43">
            <a:extLst>
              <a:ext uri="{FF2B5EF4-FFF2-40B4-BE49-F238E27FC236}">
                <a16:creationId xmlns:a16="http://schemas.microsoft.com/office/drawing/2014/main" id="{DD143765-1F5F-47FD-9FB8-A3B1CE3BA1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50255" y="4512033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141;p40">
            <a:extLst>
              <a:ext uri="{FF2B5EF4-FFF2-40B4-BE49-F238E27FC236}">
                <a16:creationId xmlns:a16="http://schemas.microsoft.com/office/drawing/2014/main" id="{3CD5FC5F-EAFE-4118-A48E-C9DD5D6BE2AF}"/>
              </a:ext>
            </a:extLst>
          </p:cNvPr>
          <p:cNvSpPr txBox="1">
            <a:spLocks/>
          </p:cNvSpPr>
          <p:nvPr/>
        </p:nvSpPr>
        <p:spPr>
          <a:xfrm>
            <a:off x="720000" y="342524"/>
            <a:ext cx="770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30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verpass Black"/>
              <a:buNone/>
              <a:defRPr sz="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E0002D-5C1D-48FA-8C60-885E076FDB75}"/>
              </a:ext>
            </a:extLst>
          </p:cNvPr>
          <p:cNvSpPr/>
          <p:nvPr/>
        </p:nvSpPr>
        <p:spPr>
          <a:xfrm>
            <a:off x="1020624" y="1772094"/>
            <a:ext cx="6808143" cy="1578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58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Bao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gồm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hàm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cộng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trừ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nhân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chia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hai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84582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phép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nhập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hai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endParaRPr lang="en-US" sz="21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7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630B"/>
      </a:dk2>
      <a:lt2>
        <a:srgbClr val="77C63D"/>
      </a:lt2>
      <a:accent1>
        <a:srgbClr val="77C63D"/>
      </a:accent1>
      <a:accent2>
        <a:srgbClr val="A8B2D7"/>
      </a:accent2>
      <a:accent3>
        <a:srgbClr val="9FE8B1"/>
      </a:accent3>
      <a:accent4>
        <a:srgbClr val="9EDCDA"/>
      </a:accent4>
      <a:accent5>
        <a:srgbClr val="7F7DC4"/>
      </a:accent5>
      <a:accent6>
        <a:srgbClr val="75DC6F"/>
      </a:accent6>
      <a:hlink>
        <a:srgbClr val="0763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762</Words>
  <Application>Microsoft Office PowerPoint</Application>
  <PresentationFormat>On-screen Show (16:9)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Overpass Black</vt:lpstr>
      <vt:lpstr>Arial</vt:lpstr>
      <vt:lpstr>Times New Roman</vt:lpstr>
      <vt:lpstr>Open Sans</vt:lpstr>
      <vt:lpstr>Wingdings</vt:lpstr>
      <vt:lpstr>Tahoma</vt:lpstr>
      <vt:lpstr>Open Sans SemiBold</vt:lpstr>
      <vt:lpstr>Fira Sans Extra Condensed Medium</vt:lpstr>
      <vt:lpstr>Aqua Marketing Plan by Slidego</vt:lpstr>
      <vt:lpstr>THIẾT KẾ PHẦN MỀM HỖ TRỢ MÔN GIẢI TÍCH</vt:lpstr>
      <vt:lpstr>GIỚI THIỆU THÀNH VIÊN NHÓM 1</vt:lpstr>
      <vt:lpstr>NỘI DUNG THUYẾT TRÌNH</vt:lpstr>
      <vt:lpstr>01</vt:lpstr>
      <vt:lpstr>1.1. Sympy</vt:lpstr>
      <vt:lpstr>1.2. Tkinter</vt:lpstr>
      <vt:lpstr>1.3. Các thư viện khác</vt:lpstr>
      <vt:lpstr>02</vt:lpstr>
      <vt:lpstr>PowerPoint Presentation</vt:lpstr>
      <vt:lpstr>03</vt:lpstr>
      <vt:lpstr>3.1 Ý tưởng cải tiến, phát triển</vt:lpstr>
      <vt:lpstr>PowerPoint Presentation</vt:lpstr>
      <vt:lpstr>PowerPoint Presentation</vt:lpstr>
      <vt:lpstr>3.3 Kiểm thử ứng dụng</vt:lpstr>
      <vt:lpstr>3.3 Kiểm thử ứng dụng</vt:lpstr>
      <vt:lpstr>04</vt:lpstr>
      <vt:lpstr> Kết quả đạt được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THÀNH VI PHẠM PHÁP LUẬT</dc:title>
  <cp:lastModifiedBy>PC</cp:lastModifiedBy>
  <cp:revision>57</cp:revision>
  <dcterms:modified xsi:type="dcterms:W3CDTF">2023-12-28T15:36:33Z</dcterms:modified>
</cp:coreProperties>
</file>