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8" r:id="rId3"/>
    <p:sldId id="259" r:id="rId4"/>
    <p:sldId id="277" r:id="rId5"/>
    <p:sldId id="301" r:id="rId6"/>
    <p:sldId id="261" r:id="rId7"/>
    <p:sldId id="300" r:id="rId8"/>
    <p:sldId id="304" r:id="rId9"/>
    <p:sldId id="306" r:id="rId10"/>
    <p:sldId id="307" r:id="rId11"/>
    <p:sldId id="308" r:id="rId12"/>
    <p:sldId id="309" r:id="rId13"/>
    <p:sldId id="310" r:id="rId14"/>
    <p:sldId id="278" r:id="rId15"/>
  </p:sldIdLst>
  <p:sldSz cx="9144000" cy="5143500" type="screen16x9"/>
  <p:notesSz cx="6858000" cy="9144000"/>
  <p:embeddedFontLst>
    <p:embeddedFont>
      <p:font typeface="Aldrich" panose="020B0604020202020204" charset="0"/>
      <p:regular r:id="rId17"/>
    </p:embeddedFont>
    <p:embeddedFont>
      <p:font typeface="Didact Gothic" panose="020B0604020202020204" charset="0"/>
      <p:regular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532733-8A9B-4640-A7CB-A62AA0D866EB}">
  <a:tblStyle styleId="{82532733-8A9B-4640-A7CB-A62AA0D866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32" autoAdjust="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3de5052a6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3de5052a6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711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04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141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616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9fa85cf4fd_0_4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9fa85cf4fd_0_4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a745d1862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a745d1862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518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a745d1862b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a745d1862b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87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029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1564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899913"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2900" y="114300"/>
                <a:ext cx="10849790" cy="6172288"/>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7366" y="4975819"/>
                <a:ext cx="9247851" cy="70229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avLst/>
                <a:gdLst/>
                <a:ahLst/>
                <a:cxnLst/>
                <a:rect l="l" t="t" r="r" b="b"/>
                <a:pathLst>
                  <a:path w="139504" h="82566" extrusionOk="0">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37231" y="669547"/>
                <a:ext cx="6641936" cy="3758421"/>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92433" y="2437258"/>
                <a:ext cx="1255241" cy="1293977"/>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92433" y="2080949"/>
                <a:ext cx="872414" cy="927685"/>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95597" y="538196"/>
                <a:ext cx="1018840" cy="770425"/>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87775" y="3862589"/>
                <a:ext cx="922622" cy="696787"/>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919134" y="3972072"/>
                <a:ext cx="792932" cy="58730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402324" y="538196"/>
                <a:ext cx="803321" cy="587255"/>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19396" y="538196"/>
                <a:ext cx="1167365" cy="8958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20631" y="777083"/>
                <a:ext cx="811715" cy="78834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92433" y="3464445"/>
                <a:ext cx="811766" cy="788347"/>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8064" y="3597841"/>
                <a:ext cx="1236355" cy="961533"/>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txBox="1">
            <a:spLocks noGrp="1"/>
          </p:cNvSpPr>
          <p:nvPr>
            <p:ph type="ctrTitle"/>
          </p:nvPr>
        </p:nvSpPr>
        <p:spPr>
          <a:xfrm>
            <a:off x="1593150" y="849350"/>
            <a:ext cx="59577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5200"/>
              <a:buNone/>
              <a:defRPr sz="45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a:endParaRPr/>
          </a:p>
        </p:txBody>
      </p:sp>
      <p:sp>
        <p:nvSpPr>
          <p:cNvPr id="93" name="Google Shape;93;p2"/>
          <p:cNvSpPr txBox="1">
            <a:spLocks noGrp="1"/>
          </p:cNvSpPr>
          <p:nvPr>
            <p:ph type="subTitle" idx="1"/>
          </p:nvPr>
        </p:nvSpPr>
        <p:spPr>
          <a:xfrm>
            <a:off x="2254050" y="2862700"/>
            <a:ext cx="4635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rot="-617154" flipH="1">
              <a:off x="575967" y="402323"/>
              <a:ext cx="1053440" cy="2450002"/>
              <a:chOff x="3817855" y="1437512"/>
              <a:chExt cx="541146" cy="1128254"/>
            </a:xfrm>
          </p:grpSpPr>
          <p:sp>
            <p:nvSpPr>
              <p:cNvPr id="96" name="Google Shape;96;p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458"/>
        <p:cNvGrpSpPr/>
        <p:nvPr/>
      </p:nvGrpSpPr>
      <p:grpSpPr>
        <a:xfrm>
          <a:off x="0" y="0"/>
          <a:ext cx="0" cy="0"/>
          <a:chOff x="0" y="0"/>
          <a:chExt cx="0" cy="0"/>
        </a:xfrm>
      </p:grpSpPr>
      <p:grpSp>
        <p:nvGrpSpPr>
          <p:cNvPr id="459" name="Google Shape;459;p23"/>
          <p:cNvGrpSpPr/>
          <p:nvPr/>
        </p:nvGrpSpPr>
        <p:grpSpPr>
          <a:xfrm flipH="1">
            <a:off x="-24431" y="-6"/>
            <a:ext cx="9169628" cy="5143518"/>
            <a:chOff x="-1204" y="-6"/>
            <a:chExt cx="9169628" cy="5143518"/>
          </a:xfrm>
        </p:grpSpPr>
        <p:sp>
          <p:nvSpPr>
            <p:cNvPr id="460" name="Google Shape;460;p2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7144668"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743289"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rot="10800000">
              <a:off x="-1204"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23"/>
          <p:cNvGrpSpPr/>
          <p:nvPr/>
        </p:nvGrpSpPr>
        <p:grpSpPr>
          <a:xfrm>
            <a:off x="4281415" y="75177"/>
            <a:ext cx="581170" cy="125403"/>
            <a:chOff x="4685288" y="186288"/>
            <a:chExt cx="419375" cy="90485"/>
          </a:xfrm>
        </p:grpSpPr>
        <p:sp>
          <p:nvSpPr>
            <p:cNvPr id="467" name="Google Shape;467;p2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3"/>
            <p:cNvGrpSpPr/>
            <p:nvPr/>
          </p:nvGrpSpPr>
          <p:grpSpPr>
            <a:xfrm>
              <a:off x="4685288" y="186300"/>
              <a:ext cx="419375" cy="90473"/>
              <a:chOff x="4390000" y="182175"/>
              <a:chExt cx="419375" cy="90473"/>
            </a:xfrm>
          </p:grpSpPr>
          <p:sp>
            <p:nvSpPr>
              <p:cNvPr id="469" name="Google Shape;469;p2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1" name="Google Shape;471;p23"/>
          <p:cNvGrpSpPr/>
          <p:nvPr/>
        </p:nvGrpSpPr>
        <p:grpSpPr>
          <a:xfrm rot="-1102275">
            <a:off x="239301" y="2899434"/>
            <a:ext cx="541146" cy="2225370"/>
            <a:chOff x="871338" y="1945155"/>
            <a:chExt cx="247109" cy="1016148"/>
          </a:xfrm>
        </p:grpSpPr>
        <p:sp>
          <p:nvSpPr>
            <p:cNvPr id="472" name="Google Shape;472;p23"/>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23"/>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MAIN_POINT_1">
    <p:bg>
      <p:bgPr>
        <a:solidFill>
          <a:schemeClr val="accent2"/>
        </a:solidFill>
        <a:effectLst/>
      </p:bgPr>
    </p:bg>
    <p:spTree>
      <p:nvGrpSpPr>
        <p:cNvPr id="1" name="Shape 476"/>
        <p:cNvGrpSpPr/>
        <p:nvPr/>
      </p:nvGrpSpPr>
      <p:grpSpPr>
        <a:xfrm>
          <a:off x="0" y="0"/>
          <a:ext cx="0" cy="0"/>
          <a:chOff x="0" y="0"/>
          <a:chExt cx="0" cy="0"/>
        </a:xfrm>
      </p:grpSpPr>
      <p:grpSp>
        <p:nvGrpSpPr>
          <p:cNvPr id="477" name="Google Shape;477;p24"/>
          <p:cNvGrpSpPr/>
          <p:nvPr/>
        </p:nvGrpSpPr>
        <p:grpSpPr>
          <a:xfrm>
            <a:off x="319043" y="283350"/>
            <a:ext cx="8505900" cy="4576800"/>
            <a:chOff x="319043" y="283350"/>
            <a:chExt cx="8505900" cy="4576800"/>
          </a:xfrm>
        </p:grpSpPr>
        <p:sp>
          <p:nvSpPr>
            <p:cNvPr id="478" name="Google Shape;478;p24"/>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rot="10800000">
              <a:off x="5767286"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rot="10800000">
              <a:off x="6640281"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24"/>
          <p:cNvGrpSpPr/>
          <p:nvPr/>
        </p:nvGrpSpPr>
        <p:grpSpPr>
          <a:xfrm>
            <a:off x="4281415" y="375214"/>
            <a:ext cx="581170" cy="125403"/>
            <a:chOff x="4685288" y="186288"/>
            <a:chExt cx="419375" cy="90485"/>
          </a:xfrm>
        </p:grpSpPr>
        <p:sp>
          <p:nvSpPr>
            <p:cNvPr id="485" name="Google Shape;485;p2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4"/>
            <p:cNvGrpSpPr/>
            <p:nvPr/>
          </p:nvGrpSpPr>
          <p:grpSpPr>
            <a:xfrm>
              <a:off x="4685288" y="186300"/>
              <a:ext cx="419375" cy="90473"/>
              <a:chOff x="4390000" y="182175"/>
              <a:chExt cx="419375" cy="90473"/>
            </a:xfrm>
          </p:grpSpPr>
          <p:sp>
            <p:nvSpPr>
              <p:cNvPr id="487" name="Google Shape;487;p2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99"/>
        <p:cNvGrpSpPr/>
        <p:nvPr/>
      </p:nvGrpSpPr>
      <p:grpSpPr>
        <a:xfrm>
          <a:off x="0" y="0"/>
          <a:ext cx="0" cy="0"/>
          <a:chOff x="0" y="0"/>
          <a:chExt cx="0" cy="0"/>
        </a:xfrm>
      </p:grpSpPr>
      <p:grpSp>
        <p:nvGrpSpPr>
          <p:cNvPr id="100" name="Google Shape;100;p3"/>
          <p:cNvGrpSpPr/>
          <p:nvPr/>
        </p:nvGrpSpPr>
        <p:grpSpPr>
          <a:xfrm>
            <a:off x="319043" y="283350"/>
            <a:ext cx="8505900" cy="4576800"/>
            <a:chOff x="319043" y="283350"/>
            <a:chExt cx="8505900" cy="4576800"/>
          </a:xfrm>
        </p:grpSpPr>
        <p:sp>
          <p:nvSpPr>
            <p:cNvPr id="101" name="Google Shape;101;p3"/>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3"/>
          <p:cNvGrpSpPr/>
          <p:nvPr/>
        </p:nvGrpSpPr>
        <p:grpSpPr>
          <a:xfrm>
            <a:off x="4281415" y="375214"/>
            <a:ext cx="581170" cy="125403"/>
            <a:chOff x="4685288" y="186288"/>
            <a:chExt cx="419375" cy="90485"/>
          </a:xfrm>
        </p:grpSpPr>
        <p:sp>
          <p:nvSpPr>
            <p:cNvPr id="106" name="Google Shape;106;p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 name="Google Shape;110;p3"/>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lvl1pPr lvl="0" algn="ctr" rtl="0">
              <a:spcBef>
                <a:spcPts val="0"/>
              </a:spcBef>
              <a:spcAft>
                <a:spcPts val="0"/>
              </a:spcAft>
              <a:buSzPts val="8000"/>
              <a:buNone/>
              <a:defRPr sz="50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11" name="Google Shape;111;p3"/>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3"/>
          <p:cNvSpPr txBox="1">
            <a:spLocks noGrp="1"/>
          </p:cNvSpPr>
          <p:nvPr>
            <p:ph type="title" idx="2" hasCustomPrompt="1"/>
          </p:nvPr>
        </p:nvSpPr>
        <p:spPr>
          <a:xfrm>
            <a:off x="2492100" y="1483386"/>
            <a:ext cx="4159800" cy="7047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70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2"/>
        <p:cNvGrpSpPr/>
        <p:nvPr/>
      </p:nvGrpSpPr>
      <p:grpSpPr>
        <a:xfrm>
          <a:off x="0" y="0"/>
          <a:ext cx="0" cy="0"/>
          <a:chOff x="0" y="0"/>
          <a:chExt cx="0" cy="0"/>
        </a:xfrm>
      </p:grpSpPr>
      <p:sp>
        <p:nvSpPr>
          <p:cNvPr id="163" name="Google Shape;163;p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6"/>
          <p:cNvGrpSpPr/>
          <p:nvPr/>
        </p:nvGrpSpPr>
        <p:grpSpPr>
          <a:xfrm>
            <a:off x="4281415" y="75177"/>
            <a:ext cx="581170" cy="125403"/>
            <a:chOff x="4685288" y="186288"/>
            <a:chExt cx="419375" cy="90485"/>
          </a:xfrm>
        </p:grpSpPr>
        <p:sp>
          <p:nvSpPr>
            <p:cNvPr id="165" name="Google Shape;165;p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6"/>
            <p:cNvGrpSpPr/>
            <p:nvPr/>
          </p:nvGrpSpPr>
          <p:grpSpPr>
            <a:xfrm>
              <a:off x="4685288" y="186300"/>
              <a:ext cx="419375" cy="90473"/>
              <a:chOff x="4390000" y="182175"/>
              <a:chExt cx="419375" cy="90473"/>
            </a:xfrm>
          </p:grpSpPr>
          <p:sp>
            <p:nvSpPr>
              <p:cNvPr id="167" name="Google Shape;167;p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6"/>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0" name="Google Shape;170;p6"/>
          <p:cNvGrpSpPr/>
          <p:nvPr/>
        </p:nvGrpSpPr>
        <p:grpSpPr>
          <a:xfrm rot="-9602805" flipH="1">
            <a:off x="29343" y="129067"/>
            <a:ext cx="1386120" cy="2705624"/>
            <a:chOff x="409722" y="228600"/>
            <a:chExt cx="1385931" cy="2705253"/>
          </a:xfrm>
        </p:grpSpPr>
        <p:grpSp>
          <p:nvGrpSpPr>
            <p:cNvPr id="171" name="Google Shape;171;p6"/>
            <p:cNvGrpSpPr/>
            <p:nvPr/>
          </p:nvGrpSpPr>
          <p:grpSpPr>
            <a:xfrm rot="-617154" flipH="1">
              <a:off x="575967" y="402323"/>
              <a:ext cx="1053440" cy="2450002"/>
              <a:chOff x="3817855" y="1437512"/>
              <a:chExt cx="541146" cy="1128254"/>
            </a:xfrm>
          </p:grpSpPr>
          <p:sp>
            <p:nvSpPr>
              <p:cNvPr id="172" name="Google Shape;172;p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6"/>
          <p:cNvGrpSpPr/>
          <p:nvPr/>
        </p:nvGrpSpPr>
        <p:grpSpPr>
          <a:xfrm>
            <a:off x="-9513" y="2"/>
            <a:ext cx="9177947" cy="4737094"/>
            <a:chOff x="-9513" y="2"/>
            <a:chExt cx="9177947" cy="4737094"/>
          </a:xfrm>
        </p:grpSpPr>
        <p:sp>
          <p:nvSpPr>
            <p:cNvPr id="176" name="Google Shape;176;p6"/>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4"/>
        <p:cNvGrpSpPr/>
        <p:nvPr/>
      </p:nvGrpSpPr>
      <p:grpSpPr>
        <a:xfrm>
          <a:off x="0" y="0"/>
          <a:ext cx="0" cy="0"/>
          <a:chOff x="0" y="0"/>
          <a:chExt cx="0" cy="0"/>
        </a:xfrm>
      </p:grpSpPr>
      <p:grpSp>
        <p:nvGrpSpPr>
          <p:cNvPr id="195" name="Google Shape;195;p9"/>
          <p:cNvGrpSpPr/>
          <p:nvPr/>
        </p:nvGrpSpPr>
        <p:grpSpPr>
          <a:xfrm>
            <a:off x="-9513" y="-6"/>
            <a:ext cx="9177947" cy="5143519"/>
            <a:chOff x="-9513" y="-6"/>
            <a:chExt cx="9177947" cy="5143519"/>
          </a:xfrm>
        </p:grpSpPr>
        <p:sp>
          <p:nvSpPr>
            <p:cNvPr id="196" name="Google Shape;196;p9"/>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9"/>
          <p:cNvSpPr txBox="1">
            <a:spLocks noGrp="1"/>
          </p:cNvSpPr>
          <p:nvPr>
            <p:ph type="ctrTitle"/>
          </p:nvPr>
        </p:nvSpPr>
        <p:spPr>
          <a:xfrm>
            <a:off x="4969070" y="1686150"/>
            <a:ext cx="3441000" cy="4269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grpSp>
        <p:nvGrpSpPr>
          <p:cNvPr id="204" name="Google Shape;204;p9"/>
          <p:cNvGrpSpPr/>
          <p:nvPr/>
        </p:nvGrpSpPr>
        <p:grpSpPr>
          <a:xfrm>
            <a:off x="4281415" y="75177"/>
            <a:ext cx="581170" cy="125403"/>
            <a:chOff x="4685288" y="186288"/>
            <a:chExt cx="419375" cy="90485"/>
          </a:xfrm>
        </p:grpSpPr>
        <p:sp>
          <p:nvSpPr>
            <p:cNvPr id="205" name="Google Shape;205;p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9"/>
            <p:cNvGrpSpPr/>
            <p:nvPr/>
          </p:nvGrpSpPr>
          <p:grpSpPr>
            <a:xfrm>
              <a:off x="4685288" y="186300"/>
              <a:ext cx="419375" cy="90473"/>
              <a:chOff x="4390000" y="182175"/>
              <a:chExt cx="419375" cy="90473"/>
            </a:xfrm>
          </p:grpSpPr>
          <p:sp>
            <p:nvSpPr>
              <p:cNvPr id="207" name="Google Shape;207;p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9" name="Google Shape;209;p9"/>
          <p:cNvSpPr txBox="1">
            <a:spLocks noGrp="1"/>
          </p:cNvSpPr>
          <p:nvPr>
            <p:ph type="subTitle" idx="1"/>
          </p:nvPr>
        </p:nvSpPr>
        <p:spPr>
          <a:xfrm>
            <a:off x="4876800" y="2313025"/>
            <a:ext cx="3029100" cy="122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accent5"/>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228"/>
        <p:cNvGrpSpPr/>
        <p:nvPr/>
      </p:nvGrpSpPr>
      <p:grpSpPr>
        <a:xfrm>
          <a:off x="0" y="0"/>
          <a:ext cx="0" cy="0"/>
          <a:chOff x="0" y="0"/>
          <a:chExt cx="0" cy="0"/>
        </a:xfrm>
      </p:grpSpPr>
      <p:grpSp>
        <p:nvGrpSpPr>
          <p:cNvPr id="229" name="Google Shape;229;p13"/>
          <p:cNvGrpSpPr/>
          <p:nvPr/>
        </p:nvGrpSpPr>
        <p:grpSpPr>
          <a:xfrm>
            <a:off x="-9513" y="-6"/>
            <a:ext cx="9177947" cy="5143519"/>
            <a:chOff x="-9513" y="-6"/>
            <a:chExt cx="9177947" cy="5143519"/>
          </a:xfrm>
        </p:grpSpPr>
        <p:sp>
          <p:nvSpPr>
            <p:cNvPr id="230" name="Google Shape;230;p1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67507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10800000" flipH="1">
              <a:off x="8024650" y="24328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9513" y="2600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3"/>
          <p:cNvGrpSpPr/>
          <p:nvPr/>
        </p:nvGrpSpPr>
        <p:grpSpPr>
          <a:xfrm>
            <a:off x="4281415" y="75177"/>
            <a:ext cx="581170" cy="125403"/>
            <a:chOff x="4685288" y="186288"/>
            <a:chExt cx="419375" cy="90485"/>
          </a:xfrm>
        </p:grpSpPr>
        <p:sp>
          <p:nvSpPr>
            <p:cNvPr id="238" name="Google Shape;238;p1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3"/>
            <p:cNvGrpSpPr/>
            <p:nvPr/>
          </p:nvGrpSpPr>
          <p:grpSpPr>
            <a:xfrm>
              <a:off x="4685288" y="186300"/>
              <a:ext cx="419375" cy="90473"/>
              <a:chOff x="4390000" y="182175"/>
              <a:chExt cx="419375" cy="90473"/>
            </a:xfrm>
          </p:grpSpPr>
          <p:sp>
            <p:nvSpPr>
              <p:cNvPr id="240" name="Google Shape;240;p1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2" name="Google Shape;242;p13"/>
          <p:cNvSpPr txBox="1">
            <a:spLocks noGrp="1"/>
          </p:cNvSpPr>
          <p:nvPr>
            <p:ph type="subTitle" idx="1"/>
          </p:nvPr>
        </p:nvSpPr>
        <p:spPr>
          <a:xfrm>
            <a:off x="1454213" y="211774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3" name="Google Shape;243;p13"/>
          <p:cNvSpPr txBox="1">
            <a:spLocks noGrp="1"/>
          </p:cNvSpPr>
          <p:nvPr>
            <p:ph type="subTitle" idx="2"/>
          </p:nvPr>
        </p:nvSpPr>
        <p:spPr>
          <a:xfrm>
            <a:off x="5322225" y="212783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4" name="Google Shape;244;p13"/>
          <p:cNvSpPr txBox="1">
            <a:spLocks noGrp="1"/>
          </p:cNvSpPr>
          <p:nvPr>
            <p:ph type="title" hasCustomPrompt="1"/>
          </p:nvPr>
        </p:nvSpPr>
        <p:spPr>
          <a:xfrm>
            <a:off x="2270363" y="139250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5" name="Google Shape;245;p13"/>
          <p:cNvSpPr txBox="1">
            <a:spLocks noGrp="1"/>
          </p:cNvSpPr>
          <p:nvPr>
            <p:ph type="title" idx="3" hasCustomPrompt="1"/>
          </p:nvPr>
        </p:nvSpPr>
        <p:spPr>
          <a:xfrm>
            <a:off x="6130262" y="139332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7" name="Google Shape;247;p13"/>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8" name="Google Shape;248;p13"/>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3"/>
          <p:cNvSpPr txBox="1">
            <a:spLocks noGrp="1"/>
          </p:cNvSpPr>
          <p:nvPr>
            <p:ph type="subTitle" idx="7"/>
          </p:nvPr>
        </p:nvSpPr>
        <p:spPr>
          <a:xfrm>
            <a:off x="1454213" y="373809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0" name="Google Shape;250;p13"/>
          <p:cNvSpPr txBox="1">
            <a:spLocks noGrp="1"/>
          </p:cNvSpPr>
          <p:nvPr>
            <p:ph type="subTitle" idx="8"/>
          </p:nvPr>
        </p:nvSpPr>
        <p:spPr>
          <a:xfrm>
            <a:off x="5322225" y="374818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1" name="Google Shape;251;p13"/>
          <p:cNvSpPr txBox="1">
            <a:spLocks noGrp="1"/>
          </p:cNvSpPr>
          <p:nvPr>
            <p:ph type="title" idx="9" hasCustomPrompt="1"/>
          </p:nvPr>
        </p:nvSpPr>
        <p:spPr>
          <a:xfrm>
            <a:off x="2270363" y="301285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2" name="Google Shape;252;p13"/>
          <p:cNvSpPr txBox="1">
            <a:spLocks noGrp="1"/>
          </p:cNvSpPr>
          <p:nvPr>
            <p:ph type="title" idx="13" hasCustomPrompt="1"/>
          </p:nvPr>
        </p:nvSpPr>
        <p:spPr>
          <a:xfrm>
            <a:off x="6130262" y="301367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54" name="Google Shape;254;p13"/>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255"/>
        <p:cNvGrpSpPr/>
        <p:nvPr/>
      </p:nvGrpSpPr>
      <p:grpSpPr>
        <a:xfrm>
          <a:off x="0" y="0"/>
          <a:ext cx="0" cy="0"/>
          <a:chOff x="0" y="0"/>
          <a:chExt cx="0" cy="0"/>
        </a:xfrm>
      </p:grpSpPr>
      <p:grpSp>
        <p:nvGrpSpPr>
          <p:cNvPr id="256" name="Google Shape;256;p14"/>
          <p:cNvGrpSpPr/>
          <p:nvPr/>
        </p:nvGrpSpPr>
        <p:grpSpPr>
          <a:xfrm rot="10800000" flipH="1">
            <a:off x="-9513" y="-6"/>
            <a:ext cx="9177947" cy="5143519"/>
            <a:chOff x="-9513" y="-6"/>
            <a:chExt cx="9177947" cy="5143519"/>
          </a:xfrm>
        </p:grpSpPr>
        <p:sp>
          <p:nvSpPr>
            <p:cNvPr id="257" name="Google Shape;257;p14"/>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14"/>
          <p:cNvGrpSpPr/>
          <p:nvPr/>
        </p:nvGrpSpPr>
        <p:grpSpPr>
          <a:xfrm>
            <a:off x="4281415" y="75177"/>
            <a:ext cx="581170" cy="125403"/>
            <a:chOff x="4685288" y="186288"/>
            <a:chExt cx="419375" cy="90485"/>
          </a:xfrm>
        </p:grpSpPr>
        <p:sp>
          <p:nvSpPr>
            <p:cNvPr id="265" name="Google Shape;265;p1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4"/>
            <p:cNvGrpSpPr/>
            <p:nvPr/>
          </p:nvGrpSpPr>
          <p:grpSpPr>
            <a:xfrm>
              <a:off x="4685288" y="186300"/>
              <a:ext cx="419375" cy="90473"/>
              <a:chOff x="4390000" y="182175"/>
              <a:chExt cx="419375" cy="90473"/>
            </a:xfrm>
          </p:grpSpPr>
          <p:sp>
            <p:nvSpPr>
              <p:cNvPr id="267" name="Google Shape;267;p1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14"/>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0" name="Google Shape;270;p14"/>
          <p:cNvGrpSpPr/>
          <p:nvPr/>
        </p:nvGrpSpPr>
        <p:grpSpPr>
          <a:xfrm rot="-338429" flipH="1">
            <a:off x="7728496" y="462641"/>
            <a:ext cx="1386128" cy="2705639"/>
            <a:chOff x="409722" y="228600"/>
            <a:chExt cx="1385931" cy="2705253"/>
          </a:xfrm>
        </p:grpSpPr>
        <p:grpSp>
          <p:nvGrpSpPr>
            <p:cNvPr id="271" name="Google Shape;271;p14"/>
            <p:cNvGrpSpPr/>
            <p:nvPr/>
          </p:nvGrpSpPr>
          <p:grpSpPr>
            <a:xfrm rot="-617154" flipH="1">
              <a:off x="575967" y="402323"/>
              <a:ext cx="1053440" cy="2450002"/>
              <a:chOff x="3817855" y="1437512"/>
              <a:chExt cx="541146" cy="1128254"/>
            </a:xfrm>
          </p:grpSpPr>
          <p:sp>
            <p:nvSpPr>
              <p:cNvPr id="272" name="Google Shape;272;p14"/>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14"/>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
    <p:bg>
      <p:bgPr>
        <a:solidFill>
          <a:schemeClr val="accent2"/>
        </a:solidFill>
        <a:effectLst/>
      </p:bgPr>
    </p:bg>
    <p:spTree>
      <p:nvGrpSpPr>
        <p:cNvPr id="1" name="Shape 429"/>
        <p:cNvGrpSpPr/>
        <p:nvPr/>
      </p:nvGrpSpPr>
      <p:grpSpPr>
        <a:xfrm>
          <a:off x="0" y="0"/>
          <a:ext cx="0" cy="0"/>
          <a:chOff x="0" y="0"/>
          <a:chExt cx="0" cy="0"/>
        </a:xfrm>
      </p:grpSpPr>
      <p:sp>
        <p:nvSpPr>
          <p:cNvPr id="430" name="Google Shape;430;p21"/>
          <p:cNvSpPr txBox="1">
            <a:spLocks noGrp="1"/>
          </p:cNvSpPr>
          <p:nvPr>
            <p:ph type="ctrTitle"/>
          </p:nvPr>
        </p:nvSpPr>
        <p:spPr>
          <a:xfrm>
            <a:off x="722350" y="685800"/>
            <a:ext cx="3702600" cy="10065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500">
                <a:solidFill>
                  <a:schemeClr val="accent5"/>
                </a:solidFill>
                <a:latin typeface="Aldrich"/>
                <a:ea typeface="Aldrich"/>
                <a:cs typeface="Aldrich"/>
                <a:sym typeface="Aldrich"/>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431" name="Google Shape;431;p21"/>
          <p:cNvSpPr txBox="1">
            <a:spLocks noGrp="1"/>
          </p:cNvSpPr>
          <p:nvPr>
            <p:ph type="subTitle" idx="1"/>
          </p:nvPr>
        </p:nvSpPr>
        <p:spPr>
          <a:xfrm>
            <a:off x="722350" y="1653025"/>
            <a:ext cx="3702600" cy="138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2800"/>
              <a:buNone/>
              <a:defRPr>
                <a:solidFill>
                  <a:schemeClr val="accent5"/>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432" name="Google Shape;432;p21"/>
          <p:cNvSpPr txBox="1"/>
          <p:nvPr/>
        </p:nvSpPr>
        <p:spPr>
          <a:xfrm>
            <a:off x="722350" y="2991025"/>
            <a:ext cx="3148500" cy="915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accent5"/>
                </a:solidFill>
                <a:latin typeface="Didact Gothic"/>
                <a:ea typeface="Didact Gothic"/>
                <a:cs typeface="Didact Gothic"/>
                <a:sym typeface="Didact Gothic"/>
              </a:rPr>
              <a:t>CREDITS: This presentation template was created by </a:t>
            </a:r>
            <a:r>
              <a:rPr lang="en" sz="1200" b="1">
                <a:solidFill>
                  <a:schemeClr val="accent5"/>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200">
                <a:solidFill>
                  <a:schemeClr val="accent5"/>
                </a:solidFill>
                <a:latin typeface="Didact Gothic"/>
                <a:ea typeface="Didact Gothic"/>
                <a:cs typeface="Didact Gothic"/>
                <a:sym typeface="Didact Gothic"/>
              </a:rPr>
              <a:t>, including icons by </a:t>
            </a:r>
            <a:r>
              <a:rPr lang="en" sz="1200" b="1">
                <a:solidFill>
                  <a:schemeClr val="accent5"/>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200">
                <a:solidFill>
                  <a:schemeClr val="accent5"/>
                </a:solidFill>
                <a:latin typeface="Didact Gothic"/>
                <a:ea typeface="Didact Gothic"/>
                <a:cs typeface="Didact Gothic"/>
                <a:sym typeface="Didact Gothic"/>
              </a:rPr>
              <a:t>, infographics &amp; images by </a:t>
            </a:r>
            <a:r>
              <a:rPr lang="en" sz="1200" b="1">
                <a:solidFill>
                  <a:schemeClr val="accent5"/>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200">
                <a:solidFill>
                  <a:schemeClr val="accent5"/>
                </a:solidFill>
                <a:latin typeface="Didact Gothic"/>
                <a:ea typeface="Didact Gothic"/>
                <a:cs typeface="Didact Gothic"/>
                <a:sym typeface="Didact Gothic"/>
              </a:rPr>
              <a:t> </a:t>
            </a:r>
            <a:endParaRPr sz="1200" b="1">
              <a:solidFill>
                <a:schemeClr val="accent5"/>
              </a:solidFill>
              <a:latin typeface="Didact Gothic"/>
              <a:ea typeface="Didact Gothic"/>
              <a:cs typeface="Didact Gothic"/>
              <a:sym typeface="Didact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bg>
      <p:bgPr>
        <a:solidFill>
          <a:schemeClr val="accent2"/>
        </a:solidFill>
        <a:effectLst/>
      </p:bgPr>
    </p:bg>
    <p:spTree>
      <p:nvGrpSpPr>
        <p:cNvPr id="1" name="Shape 433"/>
        <p:cNvGrpSpPr/>
        <p:nvPr/>
      </p:nvGrpSpPr>
      <p:grpSpPr>
        <a:xfrm>
          <a:off x="0" y="0"/>
          <a:ext cx="0" cy="0"/>
          <a:chOff x="0" y="0"/>
          <a:chExt cx="0" cy="0"/>
        </a:xfrm>
      </p:grpSpPr>
      <p:cxnSp>
        <p:nvCxnSpPr>
          <p:cNvPr id="434" name="Google Shape;434;p22"/>
          <p:cNvCxnSpPr/>
          <p:nvPr/>
        </p:nvCxnSpPr>
        <p:spPr>
          <a:xfrm rot="10800000">
            <a:off x="447750" y="4895850"/>
            <a:ext cx="1133400" cy="0"/>
          </a:xfrm>
          <a:prstGeom prst="straightConnector1">
            <a:avLst/>
          </a:prstGeom>
          <a:noFill/>
          <a:ln w="19050" cap="flat" cmpd="sng">
            <a:solidFill>
              <a:schemeClr val="accent5"/>
            </a:solidFill>
            <a:prstDash val="solid"/>
            <a:round/>
            <a:headEnd type="none" w="med" len="med"/>
            <a:tailEnd type="none" w="med" len="med"/>
          </a:ln>
        </p:spPr>
      </p:cxnSp>
      <p:grpSp>
        <p:nvGrpSpPr>
          <p:cNvPr id="435" name="Google Shape;435;p22"/>
          <p:cNvGrpSpPr/>
          <p:nvPr/>
        </p:nvGrpSpPr>
        <p:grpSpPr>
          <a:xfrm flipH="1">
            <a:off x="-47478" y="2136847"/>
            <a:ext cx="1179753" cy="2854241"/>
            <a:chOff x="7907551" y="-114309"/>
            <a:chExt cx="1908059" cy="4616272"/>
          </a:xfrm>
        </p:grpSpPr>
        <p:sp>
          <p:nvSpPr>
            <p:cNvPr id="436" name="Google Shape;436;p2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2"/>
          <p:cNvSpPr/>
          <p:nvPr/>
        </p:nvSpPr>
        <p:spPr>
          <a:xfrm flipH="1">
            <a:off x="6758010"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2"/>
          <p:cNvGrpSpPr/>
          <p:nvPr/>
        </p:nvGrpSpPr>
        <p:grpSpPr>
          <a:xfrm flipH="1">
            <a:off x="8058686" y="457200"/>
            <a:ext cx="1385931" cy="2705253"/>
            <a:chOff x="409722" y="228600"/>
            <a:chExt cx="1385931" cy="2705253"/>
          </a:xfrm>
        </p:grpSpPr>
        <p:grpSp>
          <p:nvGrpSpPr>
            <p:cNvPr id="454" name="Google Shape;454;p22"/>
            <p:cNvGrpSpPr/>
            <p:nvPr/>
          </p:nvGrpSpPr>
          <p:grpSpPr>
            <a:xfrm rot="-617154" flipH="1">
              <a:off x="575967" y="402323"/>
              <a:ext cx="1053440" cy="2450002"/>
              <a:chOff x="3817855" y="1437512"/>
              <a:chExt cx="541146" cy="1128254"/>
            </a:xfrm>
          </p:grpSpPr>
          <p:sp>
            <p:nvSpPr>
              <p:cNvPr id="455" name="Google Shape;455;p2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2"/>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0"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96"/>
        <p:cNvGrpSpPr/>
        <p:nvPr/>
      </p:nvGrpSpPr>
      <p:grpSpPr>
        <a:xfrm>
          <a:off x="0" y="0"/>
          <a:ext cx="0" cy="0"/>
          <a:chOff x="0" y="0"/>
          <a:chExt cx="0" cy="0"/>
        </a:xfrm>
      </p:grpSpPr>
      <p:sp>
        <p:nvSpPr>
          <p:cNvPr id="497" name="Google Shape;497;p27"/>
          <p:cNvSpPr txBox="1">
            <a:spLocks noGrp="1"/>
          </p:cNvSpPr>
          <p:nvPr>
            <p:ph type="subTitle" idx="1"/>
          </p:nvPr>
        </p:nvSpPr>
        <p:spPr>
          <a:xfrm>
            <a:off x="1539687" y="2445403"/>
            <a:ext cx="6017559" cy="1209897"/>
          </a:xfrm>
          <a:prstGeom prst="rect">
            <a:avLst/>
          </a:prstGeom>
        </p:spPr>
        <p:txBody>
          <a:bodyPr spcFirstLastPara="1" wrap="square" lIns="91425" tIns="91425" rIns="91425" bIns="91425" anchor="t" anchorCtr="0">
            <a:noAutofit/>
          </a:bodyPr>
          <a:lstStyle/>
          <a:p>
            <a:pPr algn="l">
              <a:lnSpc>
                <a:spcPct val="107000"/>
              </a:lnSpc>
              <a:spcAft>
                <a:spcPts val="800"/>
              </a:spcAft>
            </a:pPr>
            <a:r>
              <a:rPr lang="en-US" dirty="0" err="1">
                <a:latin typeface="+mn-lt"/>
                <a:ea typeface="Calibri" panose="020F0502020204030204" pitchFamily="34" charset="0"/>
                <a:cs typeface="Times New Roman" panose="02020603050405020304" pitchFamily="18" charset="0"/>
              </a:rPr>
              <a:t>Studien</a:t>
            </a:r>
            <a:r>
              <a:rPr lang="en-US" dirty="0">
                <a:latin typeface="+mn-lt"/>
                <a:ea typeface="Calibri" panose="020F0502020204030204" pitchFamily="34" charset="0"/>
                <a:cs typeface="Times New Roman" panose="02020603050405020304" pitchFamily="18" charset="0"/>
              </a:rPr>
              <a:t> group made</a:t>
            </a:r>
            <a:r>
              <a:rPr lang="en-US" sz="1800" dirty="0">
                <a:effectLst/>
                <a:latin typeface="+mn-lt"/>
                <a:ea typeface="Calibri" panose="020F0502020204030204" pitchFamily="34" charset="0"/>
                <a:cs typeface="Times New Roman" panose="02020603050405020304" pitchFamily="18" charset="0"/>
              </a:rPr>
              <a:t>: </a:t>
            </a:r>
            <a:br>
              <a:rPr lang="en-US" sz="1800" dirty="0">
                <a:effectLst/>
                <a:latin typeface="+mn-lt"/>
                <a:ea typeface="Calibri" panose="020F0502020204030204" pitchFamily="34" charset="0"/>
                <a:cs typeface="Times New Roman" panose="02020603050405020304" pitchFamily="18" charset="0"/>
              </a:rPr>
            </a:br>
            <a:r>
              <a:rPr lang="en-US" sz="1800" b="1" dirty="0" err="1">
                <a:effectLst/>
                <a:latin typeface="+mn-lt"/>
                <a:ea typeface="Calibri" panose="020F0502020204030204" pitchFamily="34" charset="0"/>
                <a:cs typeface="Times New Roman" panose="02020603050405020304" pitchFamily="18" charset="0"/>
              </a:rPr>
              <a:t>Bùi</a:t>
            </a:r>
            <a:r>
              <a:rPr lang="en-US" sz="1800" b="1" dirty="0">
                <a:effectLst/>
                <a:latin typeface="+mn-lt"/>
                <a:ea typeface="Calibri" panose="020F0502020204030204" pitchFamily="34" charset="0"/>
                <a:cs typeface="Times New Roman" panose="02020603050405020304" pitchFamily="18" charset="0"/>
              </a:rPr>
              <a:t> Minh </a:t>
            </a:r>
            <a:r>
              <a:rPr lang="en-US" sz="1800" b="1" dirty="0" err="1">
                <a:effectLst/>
                <a:latin typeface="+mn-lt"/>
                <a:ea typeface="Calibri" panose="020F0502020204030204" pitchFamily="34" charset="0"/>
                <a:cs typeface="Times New Roman" panose="02020603050405020304" pitchFamily="18" charset="0"/>
              </a:rPr>
              <a:t>Tuấn</a:t>
            </a:r>
            <a:r>
              <a:rPr lang="en-US" sz="1800" b="1" dirty="0">
                <a:effectLst/>
                <a:latin typeface="+mn-lt"/>
                <a:ea typeface="Calibri" panose="020F0502020204030204" pitchFamily="34" charset="0"/>
                <a:cs typeface="Times New Roman" panose="02020603050405020304" pitchFamily="18" charset="0"/>
              </a:rPr>
              <a:t> 20IT020</a:t>
            </a:r>
            <a:br>
              <a:rPr lang="en-US" dirty="0">
                <a:latin typeface="+mn-lt"/>
                <a:ea typeface="Calibri" panose="020F0502020204030204" pitchFamily="34" charset="0"/>
                <a:cs typeface="Times New Roman" panose="02020603050405020304" pitchFamily="18" charset="0"/>
              </a:rPr>
            </a:br>
            <a:r>
              <a:rPr lang="en-US" sz="1800" b="1" dirty="0">
                <a:effectLst/>
                <a:latin typeface="+mn-lt"/>
                <a:ea typeface="Calibri" panose="020F0502020204030204" pitchFamily="34" charset="0"/>
                <a:cs typeface="Times New Roman" panose="02020603050405020304" pitchFamily="18" charset="0"/>
              </a:rPr>
              <a:t>Lê </a:t>
            </a:r>
            <a:r>
              <a:rPr lang="en-US" sz="1800" b="1" dirty="0" err="1">
                <a:effectLst/>
                <a:latin typeface="+mn-lt"/>
                <a:ea typeface="Calibri" panose="020F0502020204030204" pitchFamily="34" charset="0"/>
                <a:cs typeface="Times New Roman" panose="02020603050405020304" pitchFamily="18" charset="0"/>
              </a:rPr>
              <a:t>Văn</a:t>
            </a:r>
            <a:r>
              <a:rPr lang="en-US" sz="1800" b="1" dirty="0">
                <a:effectLst/>
                <a:latin typeface="+mn-lt"/>
                <a:ea typeface="Calibri" panose="020F0502020204030204" pitchFamily="34" charset="0"/>
                <a:cs typeface="Times New Roman" panose="02020603050405020304" pitchFamily="18" charset="0"/>
              </a:rPr>
              <a:t> </a:t>
            </a:r>
            <a:r>
              <a:rPr lang="en-US" sz="1800" b="1" dirty="0" err="1">
                <a:effectLst/>
                <a:latin typeface="+mn-lt"/>
                <a:ea typeface="Calibri" panose="020F0502020204030204" pitchFamily="34" charset="0"/>
                <a:cs typeface="Times New Roman" panose="02020603050405020304" pitchFamily="18" charset="0"/>
              </a:rPr>
              <a:t>Dũng</a:t>
            </a:r>
            <a:r>
              <a:rPr lang="en-US" sz="1800" b="1" dirty="0">
                <a:effectLst/>
                <a:latin typeface="+mn-lt"/>
                <a:ea typeface="Calibri" panose="020F0502020204030204" pitchFamily="34" charset="0"/>
                <a:cs typeface="Times New Roman" panose="02020603050405020304" pitchFamily="18" charset="0"/>
              </a:rPr>
              <a:t> 20IT142</a:t>
            </a:r>
            <a:br>
              <a:rPr lang="en-US" dirty="0">
                <a:latin typeface="+mn-lt"/>
                <a:ea typeface="Calibri" panose="020F0502020204030204" pitchFamily="34" charset="0"/>
                <a:cs typeface="Times New Roman" panose="02020603050405020304" pitchFamily="18" charset="0"/>
              </a:rPr>
            </a:br>
            <a:r>
              <a:rPr lang="en-US" sz="1800" b="1" dirty="0">
                <a:effectLst/>
                <a:latin typeface="+mn-lt"/>
                <a:ea typeface="Calibri" panose="020F0502020204030204" pitchFamily="34" charset="0"/>
                <a:cs typeface="Times New Roman" panose="02020603050405020304" pitchFamily="18" charset="0"/>
              </a:rPr>
              <a:t>Nguyễn Thanh Hưng 20IT155</a:t>
            </a:r>
            <a:br>
              <a:rPr lang="en-US" dirty="0">
                <a:latin typeface="+mn-lt"/>
                <a:ea typeface="Calibri" panose="020F0502020204030204" pitchFamily="34" charset="0"/>
                <a:cs typeface="Times New Roman" panose="02020603050405020304" pitchFamily="18" charset="0"/>
              </a:rPr>
            </a:br>
            <a:r>
              <a:rPr lang="en-US" sz="1800" b="1" dirty="0">
                <a:effectLst/>
                <a:latin typeface="+mn-lt"/>
                <a:ea typeface="Calibri" panose="020F0502020204030204" pitchFamily="34" charset="0"/>
                <a:cs typeface="Times New Roman" panose="02020603050405020304" pitchFamily="18" charset="0"/>
              </a:rPr>
              <a:t>Lê </a:t>
            </a:r>
            <a:r>
              <a:rPr lang="en-US" sz="1800" b="1" dirty="0" err="1">
                <a:effectLst/>
                <a:latin typeface="+mn-lt"/>
                <a:ea typeface="Calibri" panose="020F0502020204030204" pitchFamily="34" charset="0"/>
                <a:cs typeface="Times New Roman" panose="02020603050405020304" pitchFamily="18" charset="0"/>
              </a:rPr>
              <a:t>Đình</a:t>
            </a:r>
            <a:r>
              <a:rPr lang="en-US" sz="1800" b="1" dirty="0">
                <a:effectLst/>
                <a:latin typeface="+mn-lt"/>
                <a:ea typeface="Calibri" panose="020F0502020204030204" pitchFamily="34" charset="0"/>
                <a:cs typeface="Times New Roman" panose="02020603050405020304" pitchFamily="18" charset="0"/>
              </a:rPr>
              <a:t> </a:t>
            </a:r>
            <a:r>
              <a:rPr lang="en-US" sz="1800" b="1" dirty="0" err="1">
                <a:effectLst/>
                <a:latin typeface="+mn-lt"/>
                <a:ea typeface="Calibri" panose="020F0502020204030204" pitchFamily="34" charset="0"/>
                <a:cs typeface="Times New Roman" panose="02020603050405020304" pitchFamily="18" charset="0"/>
              </a:rPr>
              <a:t>Cương</a:t>
            </a:r>
            <a:r>
              <a:rPr lang="en-US" sz="1800" b="1" dirty="0">
                <a:effectLst/>
                <a:latin typeface="+mn-lt"/>
                <a:ea typeface="Calibri" panose="020F0502020204030204" pitchFamily="34" charset="0"/>
                <a:cs typeface="Times New Roman" panose="02020603050405020304" pitchFamily="18" charset="0"/>
              </a:rPr>
              <a:t> 20IT824</a:t>
            </a:r>
            <a:endParaRPr lang="vi-VN" sz="1800" dirty="0">
              <a:effectLst/>
              <a:latin typeface="+mn-lt"/>
              <a:ea typeface="Calibri" panose="020F0502020204030204" pitchFamily="34" charset="0"/>
              <a:cs typeface="Times New Roman" panose="02020603050405020304" pitchFamily="18" charset="0"/>
            </a:endParaRPr>
          </a:p>
        </p:txBody>
      </p:sp>
      <p:sp>
        <p:nvSpPr>
          <p:cNvPr id="498" name="Google Shape;498;p27"/>
          <p:cNvSpPr txBox="1">
            <a:spLocks noGrp="1"/>
          </p:cNvSpPr>
          <p:nvPr>
            <p:ph type="ctrTitle"/>
          </p:nvPr>
        </p:nvSpPr>
        <p:spPr>
          <a:xfrm>
            <a:off x="1539687" y="1096013"/>
            <a:ext cx="6017559" cy="13493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400">
                <a:latin typeface="Aldrich" panose="020B0604020202020204" charset="0"/>
              </a:rPr>
              <a:t>ONLINE TRAIN TICKETING SYSTEM</a:t>
            </a:r>
            <a:endParaRPr sz="3400" dirty="0">
              <a:latin typeface="Aldrich" panose="020B0604020202020204" charset="0"/>
            </a:endParaRPr>
          </a:p>
        </p:txBody>
      </p:sp>
      <p:grpSp>
        <p:nvGrpSpPr>
          <p:cNvPr id="499" name="Google Shape;499;p27"/>
          <p:cNvGrpSpPr/>
          <p:nvPr/>
        </p:nvGrpSpPr>
        <p:grpSpPr>
          <a:xfrm flipH="1">
            <a:off x="1783208" y="704857"/>
            <a:ext cx="864824" cy="693028"/>
            <a:chOff x="10049025" y="922900"/>
            <a:chExt cx="537625" cy="430800"/>
          </a:xfrm>
        </p:grpSpPr>
        <p:sp>
          <p:nvSpPr>
            <p:cNvPr id="500" name="Google Shape;500;p27"/>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27"/>
          <p:cNvGrpSpPr/>
          <p:nvPr/>
        </p:nvGrpSpPr>
        <p:grpSpPr>
          <a:xfrm rot="1628208">
            <a:off x="6677278" y="3040846"/>
            <a:ext cx="587736" cy="781797"/>
            <a:chOff x="3600400" y="2783875"/>
            <a:chExt cx="402275" cy="535100"/>
          </a:xfrm>
        </p:grpSpPr>
        <p:sp>
          <p:nvSpPr>
            <p:cNvPr id="533" name="Google Shape;533;p27"/>
            <p:cNvSpPr/>
            <p:nvPr/>
          </p:nvSpPr>
          <p:spPr>
            <a:xfrm>
              <a:off x="3631725" y="3070825"/>
              <a:ext cx="195525" cy="237500"/>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623575" y="3062700"/>
              <a:ext cx="211825" cy="256275"/>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775225" y="3070825"/>
              <a:ext cx="196125" cy="237500"/>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767700" y="3062700"/>
              <a:ext cx="211175" cy="256275"/>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3605425" y="2788875"/>
              <a:ext cx="391625" cy="396650"/>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3600400" y="2783875"/>
              <a:ext cx="402275" cy="409800"/>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3663050" y="2851525"/>
              <a:ext cx="276975" cy="273850"/>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4"/>
        <p:cNvGrpSpPr/>
        <p:nvPr/>
      </p:nvGrpSpPr>
      <p:grpSpPr>
        <a:xfrm>
          <a:off x="0" y="0"/>
          <a:ext cx="0" cy="0"/>
          <a:chOff x="0" y="0"/>
          <a:chExt cx="0" cy="0"/>
        </a:xfrm>
      </p:grpSpPr>
      <p:sp>
        <p:nvSpPr>
          <p:cNvPr id="585" name="Google Shape;585;p31"/>
          <p:cNvSpPr txBox="1">
            <a:spLocks noGrp="1"/>
          </p:cNvSpPr>
          <p:nvPr>
            <p:ph type="ctrTitle"/>
          </p:nvPr>
        </p:nvSpPr>
        <p:spPr>
          <a:xfrm>
            <a:off x="400467" y="364608"/>
            <a:ext cx="6821290" cy="42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400" dirty="0"/>
              <a:t>TICKET MANAGEMENT USE-CASE DIAGRAM</a:t>
            </a:r>
            <a:endParaRPr sz="2400" dirty="0"/>
          </a:p>
        </p:txBody>
      </p:sp>
      <p:sp>
        <p:nvSpPr>
          <p:cNvPr id="4" name="TextBox 3">
            <a:extLst>
              <a:ext uri="{FF2B5EF4-FFF2-40B4-BE49-F238E27FC236}">
                <a16:creationId xmlns:a16="http://schemas.microsoft.com/office/drawing/2014/main" id="{079F2A3D-7805-4851-91DD-7EB3857DE76E}"/>
              </a:ext>
            </a:extLst>
          </p:cNvPr>
          <p:cNvSpPr txBox="1"/>
          <p:nvPr/>
        </p:nvSpPr>
        <p:spPr>
          <a:xfrm>
            <a:off x="400467" y="2623059"/>
            <a:ext cx="8229600" cy="461665"/>
          </a:xfrm>
          <a:prstGeom prst="rect">
            <a:avLst/>
          </a:prstGeom>
          <a:noFill/>
        </p:spPr>
        <p:txBody>
          <a:bodyPr wrap="square" rtlCol="0">
            <a:spAutoFit/>
          </a:bodyPr>
          <a:lstStyle/>
          <a:p>
            <a:r>
              <a:rPr lang="en-US" sz="2400" dirty="0">
                <a:solidFill>
                  <a:schemeClr val="accent5"/>
                </a:solidFill>
                <a:latin typeface="Aldrich" panose="020B0604020202020204" charset="0"/>
              </a:rPr>
              <a:t>CUSTOMER MANAGEMENT USE-CASE DIAGRAM</a:t>
            </a:r>
            <a:endParaRPr lang="vi-VN" sz="2400" dirty="0">
              <a:solidFill>
                <a:schemeClr val="accent5"/>
              </a:solidFill>
            </a:endParaRPr>
          </a:p>
        </p:txBody>
      </p:sp>
      <p:pic>
        <p:nvPicPr>
          <p:cNvPr id="6" name="Picture 5" descr="Diagram&#10;&#10;Description automatically generated">
            <a:extLst>
              <a:ext uri="{FF2B5EF4-FFF2-40B4-BE49-F238E27FC236}">
                <a16:creationId xmlns:a16="http://schemas.microsoft.com/office/drawing/2014/main" id="{2FC76ABE-2250-4C18-8FD7-DAB167D18528}"/>
              </a:ext>
            </a:extLst>
          </p:cNvPr>
          <p:cNvPicPr>
            <a:picLocks noChangeAspect="1"/>
          </p:cNvPicPr>
          <p:nvPr/>
        </p:nvPicPr>
        <p:blipFill>
          <a:blip r:embed="rId3"/>
          <a:stretch>
            <a:fillRect/>
          </a:stretch>
        </p:blipFill>
        <p:spPr>
          <a:xfrm>
            <a:off x="400467" y="791508"/>
            <a:ext cx="5647690" cy="1831551"/>
          </a:xfrm>
          <a:prstGeom prst="rect">
            <a:avLst/>
          </a:prstGeom>
        </p:spPr>
      </p:pic>
      <p:pic>
        <p:nvPicPr>
          <p:cNvPr id="7" name="Picture 6" descr="A picture containing diagram&#10;&#10;Description automatically generated">
            <a:extLst>
              <a:ext uri="{FF2B5EF4-FFF2-40B4-BE49-F238E27FC236}">
                <a16:creationId xmlns:a16="http://schemas.microsoft.com/office/drawing/2014/main" id="{5265BEBD-C519-4FD0-A7C9-8026CF74AD5C}"/>
              </a:ext>
            </a:extLst>
          </p:cNvPr>
          <p:cNvPicPr>
            <a:picLocks noChangeAspect="1"/>
          </p:cNvPicPr>
          <p:nvPr/>
        </p:nvPicPr>
        <p:blipFill>
          <a:blip r:embed="rId4"/>
          <a:stretch>
            <a:fillRect/>
          </a:stretch>
        </p:blipFill>
        <p:spPr>
          <a:xfrm>
            <a:off x="3540978" y="3049959"/>
            <a:ext cx="5202555" cy="1728933"/>
          </a:xfrm>
          <a:prstGeom prst="rect">
            <a:avLst/>
          </a:prstGeom>
        </p:spPr>
      </p:pic>
      <p:sp>
        <p:nvSpPr>
          <p:cNvPr id="2" name="TextBox 1">
            <a:extLst>
              <a:ext uri="{FF2B5EF4-FFF2-40B4-BE49-F238E27FC236}">
                <a16:creationId xmlns:a16="http://schemas.microsoft.com/office/drawing/2014/main" id="{55C7BC1E-D885-4497-8209-6AB5F6674200}"/>
              </a:ext>
            </a:extLst>
          </p:cNvPr>
          <p:cNvSpPr txBox="1"/>
          <p:nvPr/>
        </p:nvSpPr>
        <p:spPr>
          <a:xfrm>
            <a:off x="6314032" y="1218408"/>
            <a:ext cx="2316035" cy="738664"/>
          </a:xfrm>
          <a:prstGeom prst="rect">
            <a:avLst/>
          </a:prstGeom>
          <a:noFill/>
        </p:spPr>
        <p:txBody>
          <a:bodyPr wrap="square" rtlCol="0">
            <a:spAutoFit/>
          </a:bodyPr>
          <a:lstStyle/>
          <a:p>
            <a:r>
              <a:rPr lang="en-US" b="0" i="0" dirty="0">
                <a:solidFill>
                  <a:schemeClr val="accent5"/>
                </a:solidFill>
                <a:effectLst/>
                <a:latin typeface="Aldrich" panose="020B0604020202020204" charset="0"/>
              </a:rPr>
              <a:t>Description: view the ticket list, add edit and delete tickets.</a:t>
            </a:r>
            <a:endParaRPr lang="vi-VN" dirty="0">
              <a:solidFill>
                <a:schemeClr val="accent5"/>
              </a:solidFill>
            </a:endParaRPr>
          </a:p>
        </p:txBody>
      </p:sp>
      <p:sp>
        <p:nvSpPr>
          <p:cNvPr id="3" name="TextBox 2">
            <a:extLst>
              <a:ext uri="{FF2B5EF4-FFF2-40B4-BE49-F238E27FC236}">
                <a16:creationId xmlns:a16="http://schemas.microsoft.com/office/drawing/2014/main" id="{E38E03AD-62C3-4670-A29C-6E948B2BFFC1}"/>
              </a:ext>
            </a:extLst>
          </p:cNvPr>
          <p:cNvSpPr txBox="1"/>
          <p:nvPr/>
        </p:nvSpPr>
        <p:spPr>
          <a:xfrm>
            <a:off x="894377" y="3545093"/>
            <a:ext cx="2389454" cy="738664"/>
          </a:xfrm>
          <a:prstGeom prst="rect">
            <a:avLst/>
          </a:prstGeom>
          <a:noFill/>
        </p:spPr>
        <p:txBody>
          <a:bodyPr wrap="square" rtlCol="0">
            <a:spAutoFit/>
          </a:bodyPr>
          <a:lstStyle/>
          <a:p>
            <a:r>
              <a:rPr lang="en-US" b="0" i="0" dirty="0">
                <a:solidFill>
                  <a:schemeClr val="accent5"/>
                </a:solidFill>
                <a:effectLst/>
                <a:latin typeface="Aldrich" panose="020B0604020202020204" charset="0"/>
              </a:rPr>
              <a:t>Description: view customer information and delete customers.</a:t>
            </a:r>
            <a:endParaRPr lang="vi-VN" dirty="0">
              <a:solidFill>
                <a:schemeClr val="accent5"/>
              </a:solidFill>
            </a:endParaRPr>
          </a:p>
        </p:txBody>
      </p:sp>
    </p:spTree>
    <p:extLst>
      <p:ext uri="{BB962C8B-B14F-4D97-AF65-F5344CB8AC3E}">
        <p14:creationId xmlns:p14="http://schemas.microsoft.com/office/powerpoint/2010/main" val="215467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4"/>
        <p:cNvGrpSpPr/>
        <p:nvPr/>
      </p:nvGrpSpPr>
      <p:grpSpPr>
        <a:xfrm>
          <a:off x="0" y="0"/>
          <a:ext cx="0" cy="0"/>
          <a:chOff x="0" y="0"/>
          <a:chExt cx="0" cy="0"/>
        </a:xfrm>
      </p:grpSpPr>
      <p:sp>
        <p:nvSpPr>
          <p:cNvPr id="585" name="Google Shape;585;p31"/>
          <p:cNvSpPr txBox="1">
            <a:spLocks noGrp="1"/>
          </p:cNvSpPr>
          <p:nvPr>
            <p:ph type="ctrTitle"/>
          </p:nvPr>
        </p:nvSpPr>
        <p:spPr>
          <a:xfrm>
            <a:off x="400467" y="364608"/>
            <a:ext cx="6821290" cy="42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400" i="0" dirty="0">
                <a:effectLst/>
                <a:latin typeface="Roboto" panose="02000000000000000000" pitchFamily="2" charset="0"/>
              </a:rPr>
              <a:t>TRAIN </a:t>
            </a:r>
            <a:r>
              <a:rPr lang="en-US" sz="2400" dirty="0"/>
              <a:t>MANAGEMENT</a:t>
            </a:r>
            <a:r>
              <a:rPr lang="vi-VN" sz="2400" i="0" dirty="0">
                <a:effectLst/>
                <a:latin typeface="Roboto" panose="02000000000000000000" pitchFamily="2" charset="0"/>
              </a:rPr>
              <a:t> </a:t>
            </a:r>
            <a:r>
              <a:rPr lang="en-US" sz="2400" dirty="0">
                <a:solidFill>
                  <a:schemeClr val="accent5"/>
                </a:solidFill>
                <a:latin typeface="Aldrich" panose="020B0604020202020204" charset="0"/>
              </a:rPr>
              <a:t>USE-CASE</a:t>
            </a:r>
            <a:endParaRPr sz="2400" dirty="0">
              <a:latin typeface="Aldrich" panose="020B0604020202020204" charset="0"/>
            </a:endParaRPr>
          </a:p>
        </p:txBody>
      </p:sp>
      <p:sp>
        <p:nvSpPr>
          <p:cNvPr id="4" name="TextBox 3">
            <a:extLst>
              <a:ext uri="{FF2B5EF4-FFF2-40B4-BE49-F238E27FC236}">
                <a16:creationId xmlns:a16="http://schemas.microsoft.com/office/drawing/2014/main" id="{079F2A3D-7805-4851-91DD-7EB3857DE76E}"/>
              </a:ext>
            </a:extLst>
          </p:cNvPr>
          <p:cNvSpPr txBox="1"/>
          <p:nvPr/>
        </p:nvSpPr>
        <p:spPr>
          <a:xfrm>
            <a:off x="400467" y="2623059"/>
            <a:ext cx="8229600" cy="461665"/>
          </a:xfrm>
          <a:prstGeom prst="rect">
            <a:avLst/>
          </a:prstGeom>
          <a:noFill/>
        </p:spPr>
        <p:txBody>
          <a:bodyPr wrap="square" rtlCol="0">
            <a:spAutoFit/>
          </a:bodyPr>
          <a:lstStyle/>
          <a:p>
            <a:r>
              <a:rPr lang="en-US" sz="2400" dirty="0">
                <a:solidFill>
                  <a:schemeClr val="accent5"/>
                </a:solidFill>
                <a:latin typeface="Aldrich" panose="020B0604020202020204" charset="0"/>
              </a:rPr>
              <a:t>TICKET BOOKING USE-CASE </a:t>
            </a:r>
            <a:endParaRPr lang="vi-VN" sz="2400" dirty="0">
              <a:solidFill>
                <a:schemeClr val="accent5"/>
              </a:solidFill>
            </a:endParaRPr>
          </a:p>
        </p:txBody>
      </p:sp>
      <p:sp>
        <p:nvSpPr>
          <p:cNvPr id="2" name="TextBox 1">
            <a:extLst>
              <a:ext uri="{FF2B5EF4-FFF2-40B4-BE49-F238E27FC236}">
                <a16:creationId xmlns:a16="http://schemas.microsoft.com/office/drawing/2014/main" id="{AB22DDFE-4B9F-4594-B252-944078053F6F}"/>
              </a:ext>
            </a:extLst>
          </p:cNvPr>
          <p:cNvSpPr txBox="1"/>
          <p:nvPr/>
        </p:nvSpPr>
        <p:spPr>
          <a:xfrm>
            <a:off x="6027031" y="1253173"/>
            <a:ext cx="2603036" cy="738664"/>
          </a:xfrm>
          <a:prstGeom prst="rect">
            <a:avLst/>
          </a:prstGeom>
          <a:noFill/>
        </p:spPr>
        <p:txBody>
          <a:bodyPr wrap="square" rtlCol="0">
            <a:spAutoFit/>
          </a:bodyPr>
          <a:lstStyle/>
          <a:p>
            <a:r>
              <a:rPr lang="en-US" b="0" i="0" dirty="0">
                <a:solidFill>
                  <a:schemeClr val="accent5"/>
                </a:solidFill>
                <a:effectLst/>
                <a:latin typeface="Aldrich" panose="020B0604020202020204" charset="0"/>
              </a:rPr>
              <a:t>Description: View the list of trains, add edit and delete trains.</a:t>
            </a:r>
            <a:endParaRPr lang="vi-VN" dirty="0">
              <a:solidFill>
                <a:schemeClr val="accent5"/>
              </a:solidFill>
            </a:endParaRPr>
          </a:p>
        </p:txBody>
      </p:sp>
      <p:sp>
        <p:nvSpPr>
          <p:cNvPr id="3" name="TextBox 2">
            <a:extLst>
              <a:ext uri="{FF2B5EF4-FFF2-40B4-BE49-F238E27FC236}">
                <a16:creationId xmlns:a16="http://schemas.microsoft.com/office/drawing/2014/main" id="{B99BF081-750F-4EB1-951E-7FFF3435EA68}"/>
              </a:ext>
            </a:extLst>
          </p:cNvPr>
          <p:cNvSpPr txBox="1"/>
          <p:nvPr/>
        </p:nvSpPr>
        <p:spPr>
          <a:xfrm>
            <a:off x="567329" y="3562476"/>
            <a:ext cx="2382779" cy="738664"/>
          </a:xfrm>
          <a:prstGeom prst="rect">
            <a:avLst/>
          </a:prstGeom>
          <a:noFill/>
        </p:spPr>
        <p:txBody>
          <a:bodyPr wrap="square" rtlCol="0">
            <a:spAutoFit/>
          </a:bodyPr>
          <a:lstStyle/>
          <a:p>
            <a:r>
              <a:rPr lang="en-US" b="0" i="0" dirty="0">
                <a:solidFill>
                  <a:schemeClr val="accent5"/>
                </a:solidFill>
                <a:effectLst/>
                <a:latin typeface="Aldrich" panose="020B0604020202020204" charset="0"/>
              </a:rPr>
              <a:t>Description: Customers choose empty seats or change or return seats.</a:t>
            </a:r>
            <a:endParaRPr lang="vi-VN" dirty="0">
              <a:solidFill>
                <a:schemeClr val="accent5"/>
              </a:solidFill>
            </a:endParaRPr>
          </a:p>
        </p:txBody>
      </p:sp>
      <p:pic>
        <p:nvPicPr>
          <p:cNvPr id="10" name="Picture 9" descr="A picture containing scatter chart&#10;&#10;Description automatically generated">
            <a:extLst>
              <a:ext uri="{FF2B5EF4-FFF2-40B4-BE49-F238E27FC236}">
                <a16:creationId xmlns:a16="http://schemas.microsoft.com/office/drawing/2014/main" id="{74F18719-869F-4196-B0E0-F666A63EAF5D}"/>
              </a:ext>
            </a:extLst>
          </p:cNvPr>
          <p:cNvPicPr>
            <a:picLocks noChangeAspect="1"/>
          </p:cNvPicPr>
          <p:nvPr/>
        </p:nvPicPr>
        <p:blipFill>
          <a:blip r:embed="rId3"/>
          <a:stretch>
            <a:fillRect/>
          </a:stretch>
        </p:blipFill>
        <p:spPr>
          <a:xfrm>
            <a:off x="400467" y="734537"/>
            <a:ext cx="5179375" cy="1888522"/>
          </a:xfrm>
          <a:prstGeom prst="rect">
            <a:avLst/>
          </a:prstGeom>
        </p:spPr>
      </p:pic>
      <p:pic>
        <p:nvPicPr>
          <p:cNvPr id="11" name="Picture 10" descr="Diagram&#10;&#10;Description automatically generated">
            <a:extLst>
              <a:ext uri="{FF2B5EF4-FFF2-40B4-BE49-F238E27FC236}">
                <a16:creationId xmlns:a16="http://schemas.microsoft.com/office/drawing/2014/main" id="{BA62AF94-F2CD-4625-AEA0-341764C0AB92}"/>
              </a:ext>
            </a:extLst>
          </p:cNvPr>
          <p:cNvPicPr>
            <a:picLocks noChangeAspect="1"/>
          </p:cNvPicPr>
          <p:nvPr/>
        </p:nvPicPr>
        <p:blipFill>
          <a:blip r:embed="rId4"/>
          <a:stretch>
            <a:fillRect/>
          </a:stretch>
        </p:blipFill>
        <p:spPr>
          <a:xfrm>
            <a:off x="3670949" y="2992987"/>
            <a:ext cx="5072584" cy="1787283"/>
          </a:xfrm>
          <a:prstGeom prst="rect">
            <a:avLst/>
          </a:prstGeom>
        </p:spPr>
      </p:pic>
    </p:spTree>
    <p:extLst>
      <p:ext uri="{BB962C8B-B14F-4D97-AF65-F5344CB8AC3E}">
        <p14:creationId xmlns:p14="http://schemas.microsoft.com/office/powerpoint/2010/main" val="82470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4"/>
        <p:cNvGrpSpPr/>
        <p:nvPr/>
      </p:nvGrpSpPr>
      <p:grpSpPr>
        <a:xfrm>
          <a:off x="0" y="0"/>
          <a:ext cx="0" cy="0"/>
          <a:chOff x="0" y="0"/>
          <a:chExt cx="0" cy="0"/>
        </a:xfrm>
      </p:grpSpPr>
      <p:sp>
        <p:nvSpPr>
          <p:cNvPr id="585" name="Google Shape;585;p31"/>
          <p:cNvSpPr txBox="1">
            <a:spLocks noGrp="1"/>
          </p:cNvSpPr>
          <p:nvPr>
            <p:ph type="ctrTitle"/>
          </p:nvPr>
        </p:nvSpPr>
        <p:spPr>
          <a:xfrm>
            <a:off x="400467" y="364608"/>
            <a:ext cx="6821290" cy="42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400" i="0" dirty="0">
                <a:effectLst/>
                <a:latin typeface="Roboto" panose="02000000000000000000" pitchFamily="2" charset="0"/>
              </a:rPr>
              <a:t>TRADING ACTICITIES</a:t>
            </a:r>
            <a:endParaRPr sz="2400" dirty="0">
              <a:latin typeface="Aldrich" panose="020B0604020202020204" charset="0"/>
            </a:endParaRPr>
          </a:p>
        </p:txBody>
      </p:sp>
      <p:pic>
        <p:nvPicPr>
          <p:cNvPr id="8" name="Picture 7" descr="Chart, diagram, radar chart&#10;&#10;Description automatically generated">
            <a:extLst>
              <a:ext uri="{FF2B5EF4-FFF2-40B4-BE49-F238E27FC236}">
                <a16:creationId xmlns:a16="http://schemas.microsoft.com/office/drawing/2014/main" id="{4802606A-B8CD-4A19-BC02-85B8C98AA572}"/>
              </a:ext>
            </a:extLst>
          </p:cNvPr>
          <p:cNvPicPr>
            <a:picLocks noChangeAspect="1"/>
          </p:cNvPicPr>
          <p:nvPr/>
        </p:nvPicPr>
        <p:blipFill>
          <a:blip r:embed="rId3"/>
          <a:stretch>
            <a:fillRect/>
          </a:stretch>
        </p:blipFill>
        <p:spPr>
          <a:xfrm>
            <a:off x="525613" y="994493"/>
            <a:ext cx="3492407" cy="3430669"/>
          </a:xfrm>
          <a:prstGeom prst="rect">
            <a:avLst/>
          </a:prstGeom>
        </p:spPr>
      </p:pic>
      <p:sp>
        <p:nvSpPr>
          <p:cNvPr id="9" name="TextBox 8">
            <a:extLst>
              <a:ext uri="{FF2B5EF4-FFF2-40B4-BE49-F238E27FC236}">
                <a16:creationId xmlns:a16="http://schemas.microsoft.com/office/drawing/2014/main" id="{3E0471A4-89D2-48F0-B6C1-B7C035A3C5D5}"/>
              </a:ext>
            </a:extLst>
          </p:cNvPr>
          <p:cNvSpPr txBox="1"/>
          <p:nvPr/>
        </p:nvSpPr>
        <p:spPr>
          <a:xfrm>
            <a:off x="4112908" y="1663809"/>
            <a:ext cx="4323600" cy="1815882"/>
          </a:xfrm>
          <a:prstGeom prst="rect">
            <a:avLst/>
          </a:prstGeom>
          <a:noFill/>
        </p:spPr>
        <p:txBody>
          <a:bodyPr wrap="square" rtlCol="0">
            <a:spAutoFit/>
          </a:bodyPr>
          <a:lstStyle/>
          <a:p>
            <a:r>
              <a:rPr lang="en-US" b="0" i="0" dirty="0">
                <a:solidFill>
                  <a:schemeClr val="accent5"/>
                </a:solidFill>
                <a:effectLst/>
                <a:latin typeface="Aldrich" panose="020B0604020202020204" charset="0"/>
              </a:rPr>
              <a:t>Special operation: Customers log into the system, the system will provide you with options: find a train, choose a seat, book a ticket, pay. After that is the transaction if your account has enough money to pay, otherwise if you log in wrong information or the account is not eligible for payment, the system will send you a notification.</a:t>
            </a:r>
            <a:endParaRPr lang="vi-VN" dirty="0">
              <a:solidFill>
                <a:schemeClr val="accent5"/>
              </a:solidFill>
            </a:endParaRPr>
          </a:p>
        </p:txBody>
      </p:sp>
    </p:spTree>
    <p:extLst>
      <p:ext uri="{BB962C8B-B14F-4D97-AF65-F5344CB8AC3E}">
        <p14:creationId xmlns:p14="http://schemas.microsoft.com/office/powerpoint/2010/main" val="60013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4"/>
        <p:cNvGrpSpPr/>
        <p:nvPr/>
      </p:nvGrpSpPr>
      <p:grpSpPr>
        <a:xfrm>
          <a:off x="0" y="0"/>
          <a:ext cx="0" cy="0"/>
          <a:chOff x="0" y="0"/>
          <a:chExt cx="0" cy="0"/>
        </a:xfrm>
      </p:grpSpPr>
      <p:sp>
        <p:nvSpPr>
          <p:cNvPr id="585" name="Google Shape;585;p31"/>
          <p:cNvSpPr txBox="1">
            <a:spLocks noGrp="1"/>
          </p:cNvSpPr>
          <p:nvPr>
            <p:ph type="ctrTitle"/>
          </p:nvPr>
        </p:nvSpPr>
        <p:spPr>
          <a:xfrm>
            <a:off x="400467" y="364608"/>
            <a:ext cx="6821290" cy="42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400" dirty="0">
                <a:latin typeface="Aldrich" panose="020B0604020202020204" charset="0"/>
              </a:rPr>
              <a:t>SEQUENCE DIAGRAM</a:t>
            </a:r>
            <a:endParaRPr sz="2400" dirty="0">
              <a:latin typeface="Aldrich" panose="020B0604020202020204" charset="0"/>
            </a:endParaRPr>
          </a:p>
        </p:txBody>
      </p:sp>
      <p:sp>
        <p:nvSpPr>
          <p:cNvPr id="9" name="TextBox 8">
            <a:extLst>
              <a:ext uri="{FF2B5EF4-FFF2-40B4-BE49-F238E27FC236}">
                <a16:creationId xmlns:a16="http://schemas.microsoft.com/office/drawing/2014/main" id="{3E0471A4-89D2-48F0-B6C1-B7C035A3C5D5}"/>
              </a:ext>
            </a:extLst>
          </p:cNvPr>
          <p:cNvSpPr txBox="1"/>
          <p:nvPr/>
        </p:nvSpPr>
        <p:spPr>
          <a:xfrm>
            <a:off x="5214192" y="1830670"/>
            <a:ext cx="3682852" cy="1600438"/>
          </a:xfrm>
          <a:prstGeom prst="rect">
            <a:avLst/>
          </a:prstGeom>
          <a:noFill/>
        </p:spPr>
        <p:txBody>
          <a:bodyPr wrap="square" rtlCol="0">
            <a:spAutoFit/>
          </a:bodyPr>
          <a:lstStyle/>
          <a:p>
            <a:r>
              <a:rPr lang="en-US" b="0" i="0" dirty="0">
                <a:solidFill>
                  <a:schemeClr val="accent5"/>
                </a:solidFill>
                <a:effectLst/>
                <a:latin typeface="Aldrich" panose="020B0604020202020204" charset="0"/>
              </a:rPr>
              <a:t>Customers register for an account, the system checks and returns a notification. Then log into the system and proceed to book tickets, the system will send information to the staff and automatically print invoices for customers.</a:t>
            </a:r>
            <a:endParaRPr lang="vi-VN" dirty="0">
              <a:solidFill>
                <a:schemeClr val="accent5"/>
              </a:solidFill>
            </a:endParaRPr>
          </a:p>
        </p:txBody>
      </p:sp>
      <p:pic>
        <p:nvPicPr>
          <p:cNvPr id="5" name="Picture 4" descr="Diagram, table&#10;&#10;Description automatically generated">
            <a:extLst>
              <a:ext uri="{FF2B5EF4-FFF2-40B4-BE49-F238E27FC236}">
                <a16:creationId xmlns:a16="http://schemas.microsoft.com/office/drawing/2014/main" id="{1DE262A1-B672-46FE-80DD-9DCD7BC06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467" y="791508"/>
            <a:ext cx="4718838" cy="3987384"/>
          </a:xfrm>
          <a:prstGeom prst="rect">
            <a:avLst/>
          </a:prstGeom>
        </p:spPr>
      </p:pic>
    </p:spTree>
    <p:extLst>
      <p:ext uri="{BB962C8B-B14F-4D97-AF65-F5344CB8AC3E}">
        <p14:creationId xmlns:p14="http://schemas.microsoft.com/office/powerpoint/2010/main" val="391139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58"/>
        <p:cNvGrpSpPr/>
        <p:nvPr/>
      </p:nvGrpSpPr>
      <p:grpSpPr>
        <a:xfrm>
          <a:off x="0" y="0"/>
          <a:ext cx="0" cy="0"/>
          <a:chOff x="0" y="0"/>
          <a:chExt cx="0" cy="0"/>
        </a:xfrm>
      </p:grpSpPr>
      <p:sp>
        <p:nvSpPr>
          <p:cNvPr id="1259" name="Google Shape;1259;p49"/>
          <p:cNvSpPr txBox="1">
            <a:spLocks noGrp="1"/>
          </p:cNvSpPr>
          <p:nvPr>
            <p:ph type="subTitle" idx="1"/>
          </p:nvPr>
        </p:nvSpPr>
        <p:spPr>
          <a:xfrm>
            <a:off x="597026" y="2248332"/>
            <a:ext cx="3702600" cy="138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solidFill>
              </a:rPr>
              <a:t>Do you have any questions? </a:t>
            </a:r>
            <a:endParaRPr dirty="0">
              <a:solidFill>
                <a:schemeClr val="accent5"/>
              </a:solidFill>
            </a:endParaRPr>
          </a:p>
        </p:txBody>
      </p:sp>
      <p:sp>
        <p:nvSpPr>
          <p:cNvPr id="1260" name="Google Shape;1260;p49"/>
          <p:cNvSpPr txBox="1">
            <a:spLocks noGrp="1"/>
          </p:cNvSpPr>
          <p:nvPr>
            <p:ph type="ctrTitle"/>
          </p:nvPr>
        </p:nvSpPr>
        <p:spPr>
          <a:xfrm>
            <a:off x="3611" y="1037686"/>
            <a:ext cx="6031790" cy="100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br>
              <a:rPr lang="en" dirty="0"/>
            </a:br>
            <a:r>
              <a:rPr lang="vi-VN" dirty="0"/>
              <a:t>FOR WATCHING</a:t>
            </a:r>
            <a:endParaRPr dirty="0"/>
          </a:p>
        </p:txBody>
      </p:sp>
      <p:sp>
        <p:nvSpPr>
          <p:cNvPr id="1261" name="Google Shape;1261;p49"/>
          <p:cNvSpPr/>
          <p:nvPr/>
        </p:nvSpPr>
        <p:spPr>
          <a:xfrm>
            <a:off x="3737471" y="3592044"/>
            <a:ext cx="8933" cy="3970"/>
          </a:xfrm>
          <a:custGeom>
            <a:avLst/>
            <a:gdLst/>
            <a:ahLst/>
            <a:cxnLst/>
            <a:rect l="l" t="t" r="r" b="b"/>
            <a:pathLst>
              <a:path w="369" h="164" extrusionOk="0">
                <a:moveTo>
                  <a:pt x="1" y="0"/>
                </a:moveTo>
                <a:cubicBezTo>
                  <a:pt x="164" y="0"/>
                  <a:pt x="164" y="0"/>
                  <a:pt x="369" y="164"/>
                </a:cubicBezTo>
                <a:lnTo>
                  <a:pt x="369" y="0"/>
                </a:lnTo>
                <a:close/>
              </a:path>
            </a:pathLst>
          </a:custGeom>
          <a:solidFill>
            <a:srgbClr val="BBD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9"/>
          <p:cNvSpPr/>
          <p:nvPr/>
        </p:nvSpPr>
        <p:spPr>
          <a:xfrm>
            <a:off x="4071957" y="3717705"/>
            <a:ext cx="3970" cy="7941"/>
          </a:xfrm>
          <a:custGeom>
            <a:avLst/>
            <a:gdLst/>
            <a:ahLst/>
            <a:cxnLst/>
            <a:rect l="l" t="t" r="r" b="b"/>
            <a:pathLst>
              <a:path w="164" h="328" extrusionOk="0">
                <a:moveTo>
                  <a:pt x="164" y="1"/>
                </a:moveTo>
                <a:cubicBezTo>
                  <a:pt x="164" y="164"/>
                  <a:pt x="164" y="328"/>
                  <a:pt x="0" y="328"/>
                </a:cubicBezTo>
                <a:lnTo>
                  <a:pt x="0" y="328"/>
                </a:lnTo>
                <a:cubicBezTo>
                  <a:pt x="164" y="328"/>
                  <a:pt x="164" y="164"/>
                  <a:pt x="164" y="1"/>
                </a:cubicBezTo>
                <a:close/>
              </a:path>
            </a:pathLst>
          </a:custGeom>
          <a:solidFill>
            <a:srgbClr val="609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8374101" y="2829563"/>
            <a:ext cx="16689" cy="109795"/>
          </a:xfrm>
          <a:custGeom>
            <a:avLst/>
            <a:gdLst/>
            <a:ahLst/>
            <a:cxnLst/>
            <a:rect l="l" t="t" r="r" b="b"/>
            <a:pathLst>
              <a:path w="696" h="4579" extrusionOk="0">
                <a:moveTo>
                  <a:pt x="0" y="0"/>
                </a:moveTo>
                <a:lnTo>
                  <a:pt x="0" y="4088"/>
                </a:lnTo>
                <a:lnTo>
                  <a:pt x="695" y="4578"/>
                </a:lnTo>
                <a:lnTo>
                  <a:pt x="695" y="695"/>
                </a:lnTo>
                <a:lnTo>
                  <a:pt x="0" y="0"/>
                </a:lnTo>
                <a:close/>
              </a:path>
            </a:pathLst>
          </a:custGeom>
          <a:solidFill>
            <a:srgbClr val="065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8190811" y="3404875"/>
            <a:ext cx="3956" cy="86273"/>
          </a:xfrm>
          <a:custGeom>
            <a:avLst/>
            <a:gdLst/>
            <a:ahLst/>
            <a:cxnLst/>
            <a:rect l="l" t="t" r="r" b="b"/>
            <a:pathLst>
              <a:path w="165" h="3598" extrusionOk="0">
                <a:moveTo>
                  <a:pt x="164" y="0"/>
                </a:moveTo>
                <a:lnTo>
                  <a:pt x="1" y="3597"/>
                </a:lnTo>
                <a:lnTo>
                  <a:pt x="1" y="3597"/>
                </a:lnTo>
                <a:lnTo>
                  <a:pt x="164" y="0"/>
                </a:lnTo>
                <a:lnTo>
                  <a:pt x="164" y="0"/>
                </a:lnTo>
                <a:close/>
                <a:moveTo>
                  <a:pt x="164" y="0"/>
                </a:moveTo>
                <a:lnTo>
                  <a:pt x="164" y="0"/>
                </a:lnTo>
                <a:lnTo>
                  <a:pt x="164" y="0"/>
                </a:lnTo>
                <a:close/>
              </a:path>
            </a:pathLst>
          </a:custGeom>
          <a:solidFill>
            <a:srgbClr val="F7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8292743" y="2997148"/>
            <a:ext cx="24" cy="24"/>
          </a:xfrm>
          <a:custGeom>
            <a:avLst/>
            <a:gdLst/>
            <a:ahLst/>
            <a:cxnLst/>
            <a:rect l="l" t="t" r="r" b="b"/>
            <a:pathLst>
              <a:path w="1" h="1" extrusionOk="0">
                <a:moveTo>
                  <a:pt x="1" y="1"/>
                </a:moveTo>
                <a:lnTo>
                  <a:pt x="1" y="1"/>
                </a:lnTo>
                <a:lnTo>
                  <a:pt x="1" y="1"/>
                </a:lnTo>
                <a:close/>
                <a:moveTo>
                  <a:pt x="1" y="1"/>
                </a:moveTo>
                <a:lnTo>
                  <a:pt x="1" y="1"/>
                </a:lnTo>
                <a:lnTo>
                  <a:pt x="1" y="1"/>
                </a:lnTo>
                <a:lnTo>
                  <a:pt x="1" y="1"/>
                </a:lnTo>
                <a:close/>
              </a:path>
            </a:pathLst>
          </a:custGeom>
          <a:solidFill>
            <a:srgbClr val="DCD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8153573" y="2993239"/>
            <a:ext cx="143124" cy="109795"/>
          </a:xfrm>
          <a:custGeom>
            <a:avLst/>
            <a:gdLst/>
            <a:ahLst/>
            <a:cxnLst/>
            <a:rect l="l" t="t" r="r" b="b"/>
            <a:pathLst>
              <a:path w="5969" h="4579" extrusionOk="0">
                <a:moveTo>
                  <a:pt x="4783" y="0"/>
                </a:moveTo>
                <a:cubicBezTo>
                  <a:pt x="3066" y="1186"/>
                  <a:pt x="1554" y="2535"/>
                  <a:pt x="1" y="3720"/>
                </a:cubicBezTo>
                <a:cubicBezTo>
                  <a:pt x="328" y="4088"/>
                  <a:pt x="859" y="4251"/>
                  <a:pt x="1186" y="4578"/>
                </a:cubicBezTo>
                <a:cubicBezTo>
                  <a:pt x="2739" y="3393"/>
                  <a:pt x="4415" y="2044"/>
                  <a:pt x="5968" y="818"/>
                </a:cubicBezTo>
                <a:cubicBezTo>
                  <a:pt x="5968" y="491"/>
                  <a:pt x="5968" y="327"/>
                  <a:pt x="5805" y="164"/>
                </a:cubicBezTo>
                <a:cubicBezTo>
                  <a:pt x="5641" y="0"/>
                  <a:pt x="5437" y="0"/>
                  <a:pt x="5273"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7884056" y="3291194"/>
            <a:ext cx="12756" cy="45103"/>
          </a:xfrm>
          <a:custGeom>
            <a:avLst/>
            <a:gdLst/>
            <a:ahLst/>
            <a:cxnLst/>
            <a:rect l="l" t="t" r="r" b="b"/>
            <a:pathLst>
              <a:path w="532" h="1881" extrusionOk="0">
                <a:moveTo>
                  <a:pt x="327" y="164"/>
                </a:moveTo>
                <a:cubicBezTo>
                  <a:pt x="532" y="491"/>
                  <a:pt x="164" y="1185"/>
                  <a:pt x="0" y="1880"/>
                </a:cubicBezTo>
                <a:lnTo>
                  <a:pt x="0" y="1880"/>
                </a:lnTo>
                <a:cubicBezTo>
                  <a:pt x="164" y="1185"/>
                  <a:pt x="532" y="491"/>
                  <a:pt x="327" y="164"/>
                </a:cubicBezTo>
                <a:close/>
                <a:moveTo>
                  <a:pt x="327" y="0"/>
                </a:moveTo>
                <a:lnTo>
                  <a:pt x="327" y="164"/>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7884056" y="3274529"/>
            <a:ext cx="41170" cy="61767"/>
          </a:xfrm>
          <a:custGeom>
            <a:avLst/>
            <a:gdLst/>
            <a:ahLst/>
            <a:cxnLst/>
            <a:rect l="l" t="t" r="r" b="b"/>
            <a:pathLst>
              <a:path w="1717" h="2576" extrusionOk="0">
                <a:moveTo>
                  <a:pt x="1186" y="0"/>
                </a:moveTo>
                <a:cubicBezTo>
                  <a:pt x="859" y="164"/>
                  <a:pt x="532" y="327"/>
                  <a:pt x="327" y="695"/>
                </a:cubicBezTo>
                <a:lnTo>
                  <a:pt x="327" y="859"/>
                </a:lnTo>
                <a:cubicBezTo>
                  <a:pt x="532" y="1186"/>
                  <a:pt x="164" y="1880"/>
                  <a:pt x="0" y="2575"/>
                </a:cubicBezTo>
                <a:cubicBezTo>
                  <a:pt x="532" y="2044"/>
                  <a:pt x="1022" y="1717"/>
                  <a:pt x="1717" y="1186"/>
                </a:cubicBezTo>
                <a:cubicBezTo>
                  <a:pt x="1349" y="859"/>
                  <a:pt x="1186" y="327"/>
                  <a:pt x="1186"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8259413" y="3148091"/>
            <a:ext cx="24529" cy="16689"/>
          </a:xfrm>
          <a:custGeom>
            <a:avLst/>
            <a:gdLst/>
            <a:ahLst/>
            <a:cxnLst/>
            <a:rect l="l" t="t" r="r" b="b"/>
            <a:pathLst>
              <a:path w="1023" h="696" extrusionOk="0">
                <a:moveTo>
                  <a:pt x="1" y="0"/>
                </a:moveTo>
                <a:lnTo>
                  <a:pt x="1" y="0"/>
                </a:lnTo>
                <a:cubicBezTo>
                  <a:pt x="205" y="327"/>
                  <a:pt x="532" y="491"/>
                  <a:pt x="1023" y="695"/>
                </a:cubicBezTo>
                <a:lnTo>
                  <a:pt x="1023" y="491"/>
                </a:lnTo>
                <a:cubicBezTo>
                  <a:pt x="532" y="491"/>
                  <a:pt x="369" y="32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7945800" y="3397035"/>
            <a:ext cx="32370" cy="12756"/>
          </a:xfrm>
          <a:custGeom>
            <a:avLst/>
            <a:gdLst/>
            <a:ahLst/>
            <a:cxnLst/>
            <a:rect l="l" t="t" r="r" b="b"/>
            <a:pathLst>
              <a:path w="1350" h="532" extrusionOk="0">
                <a:moveTo>
                  <a:pt x="1349" y="0"/>
                </a:moveTo>
                <a:cubicBezTo>
                  <a:pt x="1022" y="0"/>
                  <a:pt x="491" y="164"/>
                  <a:pt x="0" y="532"/>
                </a:cubicBezTo>
                <a:lnTo>
                  <a:pt x="0" y="532"/>
                </a:lnTo>
                <a:cubicBezTo>
                  <a:pt x="491" y="164"/>
                  <a:pt x="1022" y="0"/>
                  <a:pt x="1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7978147" y="3397035"/>
            <a:ext cx="24" cy="24"/>
          </a:xfrm>
          <a:custGeom>
            <a:avLst/>
            <a:gdLst/>
            <a:ahLst/>
            <a:cxnLst/>
            <a:rect l="l" t="t" r="r" b="b"/>
            <a:pathLst>
              <a:path w="1" h="1" extrusionOk="0">
                <a:moveTo>
                  <a:pt x="0" y="0"/>
                </a:moveTo>
                <a:lnTo>
                  <a:pt x="0" y="0"/>
                </a:lnTo>
                <a:lnTo>
                  <a:pt x="0" y="0"/>
                </a:lnTo>
                <a:close/>
              </a:path>
            </a:pathLst>
          </a:custGeom>
          <a:solidFill>
            <a:srgbClr val="FFEE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7978147" y="3393102"/>
            <a:ext cx="20597" cy="3956"/>
          </a:xfrm>
          <a:custGeom>
            <a:avLst/>
            <a:gdLst/>
            <a:ahLst/>
            <a:cxnLst/>
            <a:rect l="l" t="t" r="r" b="b"/>
            <a:pathLst>
              <a:path w="859" h="165" extrusionOk="0">
                <a:moveTo>
                  <a:pt x="858" y="164"/>
                </a:moveTo>
                <a:lnTo>
                  <a:pt x="858" y="164"/>
                </a:lnTo>
                <a:lnTo>
                  <a:pt x="858" y="164"/>
                </a:lnTo>
                <a:lnTo>
                  <a:pt x="858" y="164"/>
                </a:lnTo>
                <a:close/>
                <a:moveTo>
                  <a:pt x="491" y="1"/>
                </a:moveTo>
                <a:cubicBezTo>
                  <a:pt x="327" y="1"/>
                  <a:pt x="164" y="164"/>
                  <a:pt x="0" y="164"/>
                </a:cubicBezTo>
                <a:lnTo>
                  <a:pt x="0" y="164"/>
                </a:lnTo>
                <a:cubicBezTo>
                  <a:pt x="164" y="164"/>
                  <a:pt x="327" y="1"/>
                  <a:pt x="491" y="1"/>
                </a:cubicBezTo>
                <a:cubicBezTo>
                  <a:pt x="491" y="1"/>
                  <a:pt x="695" y="164"/>
                  <a:pt x="858" y="164"/>
                </a:cubicBezTo>
                <a:cubicBezTo>
                  <a:pt x="695" y="164"/>
                  <a:pt x="491" y="1"/>
                  <a:pt x="491" y="1"/>
                </a:cubicBez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7945800" y="3372529"/>
            <a:ext cx="68625" cy="37262"/>
          </a:xfrm>
          <a:custGeom>
            <a:avLst/>
            <a:gdLst/>
            <a:ahLst/>
            <a:cxnLst/>
            <a:rect l="l" t="t" r="r" b="b"/>
            <a:pathLst>
              <a:path w="2862" h="1554" extrusionOk="0">
                <a:moveTo>
                  <a:pt x="1676" y="1"/>
                </a:moveTo>
                <a:cubicBezTo>
                  <a:pt x="1186" y="532"/>
                  <a:pt x="491" y="1022"/>
                  <a:pt x="0" y="1554"/>
                </a:cubicBezTo>
                <a:cubicBezTo>
                  <a:pt x="491" y="1186"/>
                  <a:pt x="1022" y="1022"/>
                  <a:pt x="1349" y="1022"/>
                </a:cubicBezTo>
                <a:cubicBezTo>
                  <a:pt x="1513" y="1022"/>
                  <a:pt x="1676" y="859"/>
                  <a:pt x="1840" y="859"/>
                </a:cubicBezTo>
                <a:cubicBezTo>
                  <a:pt x="1840" y="859"/>
                  <a:pt x="2044" y="1022"/>
                  <a:pt x="2207" y="1022"/>
                </a:cubicBezTo>
                <a:cubicBezTo>
                  <a:pt x="2534" y="859"/>
                  <a:pt x="2698" y="695"/>
                  <a:pt x="2861" y="532"/>
                </a:cubicBezTo>
                <a:cubicBezTo>
                  <a:pt x="2371" y="328"/>
                  <a:pt x="2044" y="164"/>
                  <a:pt x="1676" y="1"/>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8072238" y="3523472"/>
            <a:ext cx="7865" cy="3932"/>
          </a:xfrm>
          <a:custGeom>
            <a:avLst/>
            <a:gdLst/>
            <a:ahLst/>
            <a:cxnLst/>
            <a:rect l="l" t="t" r="r" b="b"/>
            <a:pathLst>
              <a:path w="328" h="164" extrusionOk="0">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0"/>
                </a:moveTo>
                <a:lnTo>
                  <a:pt x="164" y="0"/>
                </a:lnTo>
                <a:lnTo>
                  <a:pt x="164" y="0"/>
                </a:lnTo>
                <a:close/>
                <a:moveTo>
                  <a:pt x="164" y="0"/>
                </a:moveTo>
                <a:lnTo>
                  <a:pt x="164" y="0"/>
                </a:lnTo>
                <a:lnTo>
                  <a:pt x="164" y="0"/>
                </a:lnTo>
                <a:close/>
                <a:moveTo>
                  <a:pt x="164" y="0"/>
                </a:moveTo>
                <a:lnTo>
                  <a:pt x="164" y="0"/>
                </a:lnTo>
                <a:lnTo>
                  <a:pt x="164"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8194743" y="3404875"/>
            <a:ext cx="24" cy="24"/>
          </a:xfrm>
          <a:custGeom>
            <a:avLst/>
            <a:gdLst/>
            <a:ahLst/>
            <a:cxnLst/>
            <a:rect l="l" t="t" r="r" b="b"/>
            <a:pathLst>
              <a:path w="1" h="1" extrusionOk="0">
                <a:moveTo>
                  <a:pt x="0" y="0"/>
                </a:moveTo>
                <a:lnTo>
                  <a:pt x="0" y="0"/>
                </a:lnTo>
                <a:lnTo>
                  <a:pt x="0" y="0"/>
                </a:lnTo>
                <a:lnTo>
                  <a:pt x="0" y="0"/>
                </a:lnTo>
                <a:lnTo>
                  <a:pt x="0" y="0"/>
                </a:lnTo>
                <a:close/>
              </a:path>
            </a:pathLst>
          </a:custGeom>
          <a:solidFill>
            <a:srgbClr val="FA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8194743" y="3404875"/>
            <a:ext cx="24" cy="24"/>
          </a:xfrm>
          <a:custGeom>
            <a:avLst/>
            <a:gdLst/>
            <a:ahLst/>
            <a:cxnLst/>
            <a:rect l="l" t="t" r="r" b="b"/>
            <a:pathLst>
              <a:path w="1" h="1" extrusionOk="0">
                <a:moveTo>
                  <a:pt x="0" y="0"/>
                </a:moveTo>
                <a:lnTo>
                  <a:pt x="0" y="0"/>
                </a:lnTo>
                <a:lnTo>
                  <a:pt x="0"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8" name="Google Shape;1288;p49"/>
          <p:cNvGrpSpPr/>
          <p:nvPr/>
        </p:nvGrpSpPr>
        <p:grpSpPr>
          <a:xfrm>
            <a:off x="3524229" y="4307540"/>
            <a:ext cx="6289257" cy="539081"/>
            <a:chOff x="3457434" y="4469778"/>
            <a:chExt cx="6350017" cy="544289"/>
          </a:xfrm>
        </p:grpSpPr>
        <p:sp>
          <p:nvSpPr>
            <p:cNvPr id="1289" name="Google Shape;1289;p49"/>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9"/>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9"/>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9"/>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9"/>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9"/>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9"/>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9"/>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9"/>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9"/>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9"/>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9"/>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9"/>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9"/>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9"/>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9"/>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9"/>
            <p:cNvSpPr/>
            <p:nvPr/>
          </p:nvSpPr>
          <p:spPr>
            <a:xfrm>
              <a:off x="3494040" y="4494520"/>
              <a:ext cx="6313411" cy="12880"/>
            </a:xfrm>
            <a:custGeom>
              <a:avLst/>
              <a:gdLst/>
              <a:ahLst/>
              <a:cxnLst/>
              <a:rect l="l" t="t" r="r" b="b"/>
              <a:pathLst>
                <a:path w="260777" h="532" extrusionOk="0">
                  <a:moveTo>
                    <a:pt x="1" y="0"/>
                  </a:moveTo>
                  <a:lnTo>
                    <a:pt x="1" y="532"/>
                  </a:lnTo>
                  <a:cubicBezTo>
                    <a:pt x="369" y="368"/>
                    <a:pt x="696" y="164"/>
                    <a:pt x="1227" y="0"/>
                  </a:cubicBezTo>
                  <a:close/>
                  <a:moveTo>
                    <a:pt x="217491" y="0"/>
                  </a:moveTo>
                  <a:lnTo>
                    <a:pt x="218350" y="532"/>
                  </a:lnTo>
                  <a:lnTo>
                    <a:pt x="224317" y="532"/>
                  </a:lnTo>
                  <a:lnTo>
                    <a:pt x="224154" y="0"/>
                  </a:lnTo>
                  <a:close/>
                  <a:moveTo>
                    <a:pt x="255463" y="0"/>
                  </a:moveTo>
                  <a:lnTo>
                    <a:pt x="255463" y="532"/>
                  </a:lnTo>
                  <a:lnTo>
                    <a:pt x="260777" y="532"/>
                  </a:lnTo>
                  <a:lnTo>
                    <a:pt x="2607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0" name="Google Shape;1310;p49"/>
          <p:cNvSpPr/>
          <p:nvPr/>
        </p:nvSpPr>
        <p:spPr>
          <a:xfrm>
            <a:off x="4124124" y="1940852"/>
            <a:ext cx="5114140" cy="3032321"/>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1" name="Google Shape;1311;p49"/>
          <p:cNvGrpSpPr/>
          <p:nvPr/>
        </p:nvGrpSpPr>
        <p:grpSpPr>
          <a:xfrm>
            <a:off x="8710866" y="1686515"/>
            <a:ext cx="1176128" cy="2845470"/>
            <a:chOff x="7907551" y="-114309"/>
            <a:chExt cx="1908059" cy="4616272"/>
          </a:xfrm>
        </p:grpSpPr>
        <p:sp>
          <p:nvSpPr>
            <p:cNvPr id="1312" name="Google Shape;1312;p49"/>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9"/>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9"/>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9"/>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9"/>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9"/>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9"/>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9"/>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9"/>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9"/>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9"/>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9"/>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9"/>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9"/>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9"/>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9"/>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8" name="Google Shape;1328;p49"/>
          <p:cNvSpPr/>
          <p:nvPr/>
        </p:nvSpPr>
        <p:spPr>
          <a:xfrm>
            <a:off x="4108715" y="1945809"/>
            <a:ext cx="5145459" cy="3032302"/>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rgbClr val="006FE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9"/>
          <p:cNvSpPr/>
          <p:nvPr/>
        </p:nvSpPr>
        <p:spPr>
          <a:xfrm>
            <a:off x="4195225" y="4784947"/>
            <a:ext cx="5013245" cy="10622"/>
          </a:xfrm>
          <a:custGeom>
            <a:avLst/>
            <a:gdLst/>
            <a:ahLst/>
            <a:cxnLst/>
            <a:rect l="l" t="t" r="r" b="b"/>
            <a:pathLst>
              <a:path w="219044" h="696" extrusionOk="0">
                <a:moveTo>
                  <a:pt x="0" y="1"/>
                </a:moveTo>
                <a:lnTo>
                  <a:pt x="0" y="695"/>
                </a:lnTo>
                <a:lnTo>
                  <a:pt x="219044" y="695"/>
                </a:lnTo>
                <a:lnTo>
                  <a:pt x="219044"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9"/>
          <p:cNvSpPr/>
          <p:nvPr/>
        </p:nvSpPr>
        <p:spPr>
          <a:xfrm>
            <a:off x="4496502" y="4310732"/>
            <a:ext cx="4422199" cy="36755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4375927" y="4850506"/>
            <a:ext cx="49035" cy="53926"/>
          </a:xfrm>
          <a:custGeom>
            <a:avLst/>
            <a:gdLst/>
            <a:ahLst/>
            <a:cxnLst/>
            <a:rect l="l" t="t" r="r" b="b"/>
            <a:pathLst>
              <a:path w="2045" h="2249" extrusionOk="0">
                <a:moveTo>
                  <a:pt x="1023" y="1"/>
                </a:moveTo>
                <a:cubicBezTo>
                  <a:pt x="328" y="1"/>
                  <a:pt x="1" y="532"/>
                  <a:pt x="1" y="1022"/>
                </a:cubicBezTo>
                <a:cubicBezTo>
                  <a:pt x="1" y="1717"/>
                  <a:pt x="328" y="2249"/>
                  <a:pt x="1023" y="2249"/>
                </a:cubicBezTo>
                <a:cubicBezTo>
                  <a:pt x="1513" y="2249"/>
                  <a:pt x="2044" y="1717"/>
                  <a:pt x="2044" y="1022"/>
                </a:cubicBezTo>
                <a:cubicBezTo>
                  <a:pt x="2044" y="532"/>
                  <a:pt x="1513"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9"/>
          <p:cNvSpPr/>
          <p:nvPr/>
        </p:nvSpPr>
        <p:spPr>
          <a:xfrm>
            <a:off x="4483610" y="4850506"/>
            <a:ext cx="49035" cy="53926"/>
          </a:xfrm>
          <a:custGeom>
            <a:avLst/>
            <a:gdLst/>
            <a:ahLst/>
            <a:cxnLst/>
            <a:rect l="l" t="t" r="r" b="b"/>
            <a:pathLst>
              <a:path w="2045" h="2249" extrusionOk="0">
                <a:moveTo>
                  <a:pt x="1023" y="1"/>
                </a:moveTo>
                <a:cubicBezTo>
                  <a:pt x="491" y="1"/>
                  <a:pt x="1" y="532"/>
                  <a:pt x="1" y="1022"/>
                </a:cubicBezTo>
                <a:cubicBezTo>
                  <a:pt x="1" y="1717"/>
                  <a:pt x="491" y="2249"/>
                  <a:pt x="1023" y="2249"/>
                </a:cubicBezTo>
                <a:cubicBezTo>
                  <a:pt x="1718" y="2249"/>
                  <a:pt x="2045" y="1717"/>
                  <a:pt x="2045" y="1022"/>
                </a:cubicBezTo>
                <a:cubicBezTo>
                  <a:pt x="2045" y="532"/>
                  <a:pt x="1718"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4610161" y="4850506"/>
            <a:ext cx="52967" cy="53926"/>
          </a:xfrm>
          <a:custGeom>
            <a:avLst/>
            <a:gdLst/>
            <a:ahLst/>
            <a:cxnLst/>
            <a:rect l="l" t="t" r="r" b="b"/>
            <a:pathLst>
              <a:path w="2209" h="2249" extrusionOk="0">
                <a:moveTo>
                  <a:pt x="1023" y="1"/>
                </a:moveTo>
                <a:cubicBezTo>
                  <a:pt x="532" y="1"/>
                  <a:pt x="1" y="532"/>
                  <a:pt x="1" y="1022"/>
                </a:cubicBezTo>
                <a:cubicBezTo>
                  <a:pt x="1" y="1717"/>
                  <a:pt x="532" y="2249"/>
                  <a:pt x="1023" y="2249"/>
                </a:cubicBezTo>
                <a:cubicBezTo>
                  <a:pt x="1718" y="2249"/>
                  <a:pt x="2208" y="1717"/>
                  <a:pt x="2208" y="1022"/>
                </a:cubicBezTo>
                <a:cubicBezTo>
                  <a:pt x="2208" y="532"/>
                  <a:pt x="1718"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49"/>
          <p:cNvGrpSpPr/>
          <p:nvPr/>
        </p:nvGrpSpPr>
        <p:grpSpPr>
          <a:xfrm>
            <a:off x="5022792" y="2137626"/>
            <a:ext cx="3345063" cy="2009264"/>
            <a:chOff x="4894275" y="1974100"/>
            <a:chExt cx="3377379" cy="2028675"/>
          </a:xfrm>
        </p:grpSpPr>
        <p:sp>
          <p:nvSpPr>
            <p:cNvPr id="1335" name="Google Shape;1335;p49"/>
            <p:cNvSpPr/>
            <p:nvPr/>
          </p:nvSpPr>
          <p:spPr>
            <a:xfrm>
              <a:off x="4894275" y="1974100"/>
              <a:ext cx="3377276" cy="2028675"/>
            </a:xfrm>
            <a:custGeom>
              <a:avLst/>
              <a:gdLst/>
              <a:ahLst/>
              <a:cxnLst/>
              <a:rect l="l" t="t" r="r" b="b"/>
              <a:pathLst>
                <a:path w="145635" h="87717" extrusionOk="0">
                  <a:moveTo>
                    <a:pt x="8543" y="1"/>
                  </a:moveTo>
                  <a:cubicBezTo>
                    <a:pt x="3761" y="1"/>
                    <a:pt x="0" y="3924"/>
                    <a:pt x="0" y="8666"/>
                  </a:cubicBezTo>
                  <a:lnTo>
                    <a:pt x="0" y="79010"/>
                  </a:lnTo>
                  <a:cubicBezTo>
                    <a:pt x="0" y="83792"/>
                    <a:pt x="3761" y="87716"/>
                    <a:pt x="8543" y="87716"/>
                  </a:cubicBezTo>
                  <a:lnTo>
                    <a:pt x="137133" y="87716"/>
                  </a:lnTo>
                  <a:cubicBezTo>
                    <a:pt x="141874" y="87716"/>
                    <a:pt x="145634" y="83792"/>
                    <a:pt x="145634" y="79010"/>
                  </a:cubicBezTo>
                  <a:lnTo>
                    <a:pt x="145634" y="8666"/>
                  </a:lnTo>
                  <a:cubicBezTo>
                    <a:pt x="145634" y="3924"/>
                    <a:pt x="141874" y="1"/>
                    <a:pt x="137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a:off x="5010071" y="2039400"/>
              <a:ext cx="3141877" cy="1887989"/>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a:off x="4894275" y="2927384"/>
              <a:ext cx="593774" cy="650011"/>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a:off x="4894275" y="2748398"/>
              <a:ext cx="412684" cy="466009"/>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7166298" y="1974105"/>
              <a:ext cx="481948" cy="382978"/>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5554307" y="3643378"/>
              <a:ext cx="436434" cy="350021"/>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5805654" y="3698376"/>
              <a:ext cx="375086" cy="29502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9"/>
            <p:cNvSpPr/>
            <p:nvPr/>
          </p:nvSpPr>
          <p:spPr>
            <a:xfrm>
              <a:off x="6980269" y="1974105"/>
              <a:ext cx="380000" cy="291924"/>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9"/>
            <p:cNvSpPr/>
            <p:nvPr/>
          </p:nvSpPr>
          <p:spPr>
            <a:xfrm>
              <a:off x="7672965" y="2381801"/>
              <a:ext cx="598689" cy="585834"/>
            </a:xfrm>
            <a:custGeom>
              <a:avLst/>
              <a:gdLst/>
              <a:ahLst/>
              <a:cxnLst/>
              <a:rect l="l" t="t" r="r" b="b"/>
              <a:pathLst>
                <a:path w="24729" h="24198" extrusionOk="0">
                  <a:moveTo>
                    <a:pt x="1553" y="0"/>
                  </a:moveTo>
                  <a:cubicBezTo>
                    <a:pt x="1226" y="0"/>
                    <a:pt x="858" y="164"/>
                    <a:pt x="531" y="532"/>
                  </a:cubicBezTo>
                  <a:cubicBezTo>
                    <a:pt x="0" y="1022"/>
                    <a:pt x="0" y="2044"/>
                    <a:pt x="695" y="2575"/>
                  </a:cubicBezTo>
                  <a:lnTo>
                    <a:pt x="19088" y="19252"/>
                  </a:lnTo>
                  <a:lnTo>
                    <a:pt x="19088" y="15164"/>
                  </a:lnTo>
                  <a:lnTo>
                    <a:pt x="2575" y="327"/>
                  </a:lnTo>
                  <a:cubicBezTo>
                    <a:pt x="2412" y="0"/>
                    <a:pt x="1880" y="0"/>
                    <a:pt x="1553" y="0"/>
                  </a:cubicBezTo>
                  <a:close/>
                  <a:moveTo>
                    <a:pt x="19783" y="15859"/>
                  </a:moveTo>
                  <a:lnTo>
                    <a:pt x="19783" y="19742"/>
                  </a:lnTo>
                  <a:lnTo>
                    <a:pt x="24729" y="24198"/>
                  </a:lnTo>
                  <a:lnTo>
                    <a:pt x="24729" y="20274"/>
                  </a:lnTo>
                  <a:lnTo>
                    <a:pt x="19783" y="15859"/>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7508676" y="1974105"/>
              <a:ext cx="552206" cy="44531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7887684" y="2092855"/>
              <a:ext cx="383971" cy="39188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4894275" y="3443377"/>
              <a:ext cx="383995" cy="396015"/>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5105070" y="3510386"/>
              <a:ext cx="584841" cy="48301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49"/>
          <p:cNvSpPr/>
          <p:nvPr/>
        </p:nvSpPr>
        <p:spPr>
          <a:xfrm>
            <a:off x="8758262" y="4834824"/>
            <a:ext cx="310730" cy="85290"/>
          </a:xfrm>
          <a:custGeom>
            <a:avLst/>
            <a:gdLst/>
            <a:ahLst/>
            <a:cxnLst/>
            <a:rect l="l" t="t" r="r" b="b"/>
            <a:pathLst>
              <a:path w="12959" h="3557" extrusionOk="0">
                <a:moveTo>
                  <a:pt x="1718" y="1"/>
                </a:moveTo>
                <a:cubicBezTo>
                  <a:pt x="859" y="1"/>
                  <a:pt x="1" y="859"/>
                  <a:pt x="1" y="1676"/>
                </a:cubicBezTo>
                <a:cubicBezTo>
                  <a:pt x="1" y="2698"/>
                  <a:pt x="859" y="3557"/>
                  <a:pt x="1718" y="3557"/>
                </a:cubicBezTo>
                <a:lnTo>
                  <a:pt x="11078" y="3557"/>
                </a:lnTo>
                <a:cubicBezTo>
                  <a:pt x="12100" y="3557"/>
                  <a:pt x="12958" y="2698"/>
                  <a:pt x="12958" y="1676"/>
                </a:cubicBezTo>
                <a:cubicBezTo>
                  <a:pt x="12958" y="859"/>
                  <a:pt x="12100" y="1"/>
                  <a:pt x="1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9"/>
          <p:cNvSpPr/>
          <p:nvPr/>
        </p:nvSpPr>
        <p:spPr>
          <a:xfrm>
            <a:off x="6435759" y="2001336"/>
            <a:ext cx="410892" cy="81365"/>
          </a:xfrm>
          <a:prstGeom prst="roundRect">
            <a:avLst>
              <a:gd name="adj" fmla="val 500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9"/>
          <p:cNvSpPr/>
          <p:nvPr/>
        </p:nvSpPr>
        <p:spPr>
          <a:xfrm>
            <a:off x="6506895" y="2017983"/>
            <a:ext cx="51526" cy="51573"/>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1" name="Google Shape;1351;p49"/>
          <p:cNvGrpSpPr/>
          <p:nvPr/>
        </p:nvGrpSpPr>
        <p:grpSpPr>
          <a:xfrm>
            <a:off x="5005825" y="4175936"/>
            <a:ext cx="1697287" cy="604006"/>
            <a:chOff x="-5302450" y="3084350"/>
            <a:chExt cx="1519450" cy="540750"/>
          </a:xfrm>
        </p:grpSpPr>
        <p:sp>
          <p:nvSpPr>
            <p:cNvPr id="1352" name="Google Shape;1352;p49"/>
            <p:cNvSpPr/>
            <p:nvPr/>
          </p:nvSpPr>
          <p:spPr>
            <a:xfrm>
              <a:off x="-4388300" y="3084350"/>
              <a:ext cx="584625" cy="269450"/>
            </a:xfrm>
            <a:custGeom>
              <a:avLst/>
              <a:gdLst/>
              <a:ahLst/>
              <a:cxnLst/>
              <a:rect l="l" t="t" r="r" b="b"/>
              <a:pathLst>
                <a:path w="23385" h="10778" extrusionOk="0">
                  <a:moveTo>
                    <a:pt x="4286" y="1"/>
                  </a:moveTo>
                  <a:cubicBezTo>
                    <a:pt x="3334" y="1"/>
                    <a:pt x="2281" y="326"/>
                    <a:pt x="1454" y="953"/>
                  </a:cubicBezTo>
                  <a:cubicBezTo>
                    <a:pt x="1028" y="1254"/>
                    <a:pt x="627" y="1680"/>
                    <a:pt x="402" y="2206"/>
                  </a:cubicBezTo>
                  <a:cubicBezTo>
                    <a:pt x="101" y="2732"/>
                    <a:pt x="1" y="3259"/>
                    <a:pt x="1" y="3885"/>
                  </a:cubicBezTo>
                  <a:cubicBezTo>
                    <a:pt x="1" y="4612"/>
                    <a:pt x="201" y="5339"/>
                    <a:pt x="527" y="6166"/>
                  </a:cubicBezTo>
                  <a:lnTo>
                    <a:pt x="2181" y="5339"/>
                  </a:lnTo>
                  <a:cubicBezTo>
                    <a:pt x="1981" y="4712"/>
                    <a:pt x="1880" y="4286"/>
                    <a:pt x="1880" y="3885"/>
                  </a:cubicBezTo>
                  <a:cubicBezTo>
                    <a:pt x="1880" y="3559"/>
                    <a:pt x="1880" y="3259"/>
                    <a:pt x="2081" y="3033"/>
                  </a:cubicBezTo>
                  <a:cubicBezTo>
                    <a:pt x="2181" y="2632"/>
                    <a:pt x="2507" y="2407"/>
                    <a:pt x="2908" y="2206"/>
                  </a:cubicBezTo>
                  <a:cubicBezTo>
                    <a:pt x="3334" y="1880"/>
                    <a:pt x="3860" y="1780"/>
                    <a:pt x="4286" y="1780"/>
                  </a:cubicBezTo>
                  <a:cubicBezTo>
                    <a:pt x="4788" y="1780"/>
                    <a:pt x="5214" y="1880"/>
                    <a:pt x="5540" y="2106"/>
                  </a:cubicBezTo>
                  <a:cubicBezTo>
                    <a:pt x="5640" y="2206"/>
                    <a:pt x="5740" y="2206"/>
                    <a:pt x="5941" y="2306"/>
                  </a:cubicBezTo>
                  <a:cubicBezTo>
                    <a:pt x="7194" y="2933"/>
                    <a:pt x="11379" y="5138"/>
                    <a:pt x="15139" y="7018"/>
                  </a:cubicBezTo>
                  <a:cubicBezTo>
                    <a:pt x="18998" y="8998"/>
                    <a:pt x="22557" y="10778"/>
                    <a:pt x="22557" y="10778"/>
                  </a:cubicBezTo>
                  <a:lnTo>
                    <a:pt x="23384" y="9098"/>
                  </a:lnTo>
                  <a:cubicBezTo>
                    <a:pt x="23384" y="9098"/>
                    <a:pt x="23184" y="8998"/>
                    <a:pt x="22758" y="8772"/>
                  </a:cubicBezTo>
                  <a:cubicBezTo>
                    <a:pt x="21078" y="7945"/>
                    <a:pt x="17119" y="5965"/>
                    <a:pt x="13459" y="4086"/>
                  </a:cubicBezTo>
                  <a:cubicBezTo>
                    <a:pt x="11680" y="3133"/>
                    <a:pt x="9926" y="2306"/>
                    <a:pt x="8672" y="1680"/>
                  </a:cubicBezTo>
                  <a:cubicBezTo>
                    <a:pt x="7920" y="1379"/>
                    <a:pt x="7419" y="1053"/>
                    <a:pt x="7093" y="853"/>
                  </a:cubicBezTo>
                  <a:cubicBezTo>
                    <a:pt x="6893" y="752"/>
                    <a:pt x="6667" y="627"/>
                    <a:pt x="6567" y="627"/>
                  </a:cubicBezTo>
                  <a:cubicBezTo>
                    <a:pt x="6567" y="527"/>
                    <a:pt x="6467" y="527"/>
                    <a:pt x="6467" y="527"/>
                  </a:cubicBezTo>
                  <a:cubicBezTo>
                    <a:pt x="5840" y="126"/>
                    <a:pt x="5013" y="1"/>
                    <a:pt x="4286" y="1"/>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9"/>
            <p:cNvSpPr/>
            <p:nvPr/>
          </p:nvSpPr>
          <p:spPr>
            <a:xfrm>
              <a:off x="-5302450" y="3142000"/>
              <a:ext cx="509425" cy="211800"/>
            </a:xfrm>
            <a:custGeom>
              <a:avLst/>
              <a:gdLst/>
              <a:ahLst/>
              <a:cxnLst/>
              <a:rect l="l" t="t" r="r" b="b"/>
              <a:pathLst>
                <a:path w="20377" h="8472" extrusionOk="0">
                  <a:moveTo>
                    <a:pt x="4286" y="0"/>
                  </a:moveTo>
                  <a:cubicBezTo>
                    <a:pt x="3358" y="0"/>
                    <a:pt x="2306" y="326"/>
                    <a:pt x="1479" y="953"/>
                  </a:cubicBezTo>
                  <a:cubicBezTo>
                    <a:pt x="1053" y="1253"/>
                    <a:pt x="627" y="1679"/>
                    <a:pt x="426" y="2206"/>
                  </a:cubicBezTo>
                  <a:cubicBezTo>
                    <a:pt x="125" y="2707"/>
                    <a:pt x="0" y="3233"/>
                    <a:pt x="0" y="3860"/>
                  </a:cubicBezTo>
                  <a:cubicBezTo>
                    <a:pt x="0" y="4587"/>
                    <a:pt x="226" y="5339"/>
                    <a:pt x="526" y="6166"/>
                  </a:cubicBezTo>
                  <a:lnTo>
                    <a:pt x="2206" y="5339"/>
                  </a:lnTo>
                  <a:cubicBezTo>
                    <a:pt x="2005" y="4812"/>
                    <a:pt x="1880" y="4286"/>
                    <a:pt x="1880" y="3860"/>
                  </a:cubicBezTo>
                  <a:cubicBezTo>
                    <a:pt x="1880" y="3559"/>
                    <a:pt x="2005" y="3233"/>
                    <a:pt x="2105" y="3033"/>
                  </a:cubicBezTo>
                  <a:cubicBezTo>
                    <a:pt x="2206" y="2707"/>
                    <a:pt x="2506" y="2406"/>
                    <a:pt x="2932" y="2206"/>
                  </a:cubicBezTo>
                  <a:cubicBezTo>
                    <a:pt x="3358" y="1980"/>
                    <a:pt x="3885" y="1880"/>
                    <a:pt x="4286" y="1880"/>
                  </a:cubicBezTo>
                  <a:cubicBezTo>
                    <a:pt x="4812" y="1880"/>
                    <a:pt x="5238" y="1980"/>
                    <a:pt x="5539" y="2081"/>
                  </a:cubicBezTo>
                  <a:lnTo>
                    <a:pt x="5539" y="2206"/>
                  </a:lnTo>
                  <a:cubicBezTo>
                    <a:pt x="5639" y="2206"/>
                    <a:pt x="5764" y="2306"/>
                    <a:pt x="5865" y="2306"/>
                  </a:cubicBezTo>
                  <a:cubicBezTo>
                    <a:pt x="6491" y="2607"/>
                    <a:pt x="7519" y="3133"/>
                    <a:pt x="8897" y="3760"/>
                  </a:cubicBezTo>
                  <a:cubicBezTo>
                    <a:pt x="13058" y="5639"/>
                    <a:pt x="19649" y="8472"/>
                    <a:pt x="19649" y="8472"/>
                  </a:cubicBezTo>
                  <a:lnTo>
                    <a:pt x="20376" y="6792"/>
                  </a:lnTo>
                  <a:cubicBezTo>
                    <a:pt x="20376" y="6792"/>
                    <a:pt x="20176" y="6692"/>
                    <a:pt x="19750" y="6592"/>
                  </a:cubicBezTo>
                  <a:cubicBezTo>
                    <a:pt x="18496" y="5965"/>
                    <a:pt x="15163" y="4487"/>
                    <a:pt x="12231" y="3133"/>
                  </a:cubicBezTo>
                  <a:cubicBezTo>
                    <a:pt x="10777" y="2507"/>
                    <a:pt x="9298" y="1880"/>
                    <a:pt x="8271" y="1354"/>
                  </a:cubicBezTo>
                  <a:cubicBezTo>
                    <a:pt x="7744" y="1153"/>
                    <a:pt x="7218" y="953"/>
                    <a:pt x="6892" y="727"/>
                  </a:cubicBezTo>
                  <a:cubicBezTo>
                    <a:pt x="6792" y="727"/>
                    <a:pt x="6692" y="627"/>
                    <a:pt x="6592" y="627"/>
                  </a:cubicBezTo>
                  <a:lnTo>
                    <a:pt x="6491" y="527"/>
                  </a:lnTo>
                  <a:cubicBezTo>
                    <a:pt x="5865" y="101"/>
                    <a:pt x="5138" y="0"/>
                    <a:pt x="4286" y="0"/>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9"/>
            <p:cNvSpPr/>
            <p:nvPr/>
          </p:nvSpPr>
          <p:spPr>
            <a:xfrm>
              <a:off x="-4832525" y="3193825"/>
              <a:ext cx="451775" cy="409275"/>
            </a:xfrm>
            <a:custGeom>
              <a:avLst/>
              <a:gdLst/>
              <a:ahLst/>
              <a:cxnLst/>
              <a:rect l="l" t="t" r="r" b="b"/>
              <a:pathLst>
                <a:path w="18071" h="16371" extrusionOk="0">
                  <a:moveTo>
                    <a:pt x="9043" y="0"/>
                  </a:moveTo>
                  <a:cubicBezTo>
                    <a:pt x="8405" y="0"/>
                    <a:pt x="7759" y="76"/>
                    <a:pt x="7118" y="233"/>
                  </a:cubicBezTo>
                  <a:cubicBezTo>
                    <a:pt x="2732" y="1386"/>
                    <a:pt x="0" y="5872"/>
                    <a:pt x="1153" y="10258"/>
                  </a:cubicBezTo>
                  <a:cubicBezTo>
                    <a:pt x="2121" y="13942"/>
                    <a:pt x="5371" y="16371"/>
                    <a:pt x="8985" y="16371"/>
                  </a:cubicBezTo>
                  <a:cubicBezTo>
                    <a:pt x="9674" y="16371"/>
                    <a:pt x="10376" y="16282"/>
                    <a:pt x="11078" y="16098"/>
                  </a:cubicBezTo>
                  <a:cubicBezTo>
                    <a:pt x="15464" y="14945"/>
                    <a:pt x="18070" y="10559"/>
                    <a:pt x="17043" y="6173"/>
                  </a:cubicBezTo>
                  <a:cubicBezTo>
                    <a:pt x="16062" y="2443"/>
                    <a:pt x="12671" y="0"/>
                    <a:pt x="9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4803700" y="3447750"/>
              <a:ext cx="25" cy="2550"/>
            </a:xfrm>
            <a:custGeom>
              <a:avLst/>
              <a:gdLst/>
              <a:ahLst/>
              <a:cxnLst/>
              <a:rect l="l" t="t" r="r" b="b"/>
              <a:pathLst>
                <a:path w="1" h="102" extrusionOk="0">
                  <a:moveTo>
                    <a:pt x="0" y="1"/>
                  </a:moveTo>
                  <a:lnTo>
                    <a:pt x="0" y="101"/>
                  </a:lnTo>
                  <a:lnTo>
                    <a:pt x="0" y="1"/>
                  </a:lnTo>
                  <a:close/>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4808725" y="3197125"/>
              <a:ext cx="287000" cy="284500"/>
            </a:xfrm>
            <a:custGeom>
              <a:avLst/>
              <a:gdLst/>
              <a:ahLst/>
              <a:cxnLst/>
              <a:rect l="l" t="t" r="r" b="b"/>
              <a:pathLst>
                <a:path w="11480" h="11380" extrusionOk="0">
                  <a:moveTo>
                    <a:pt x="9299" y="1"/>
                  </a:moveTo>
                  <a:lnTo>
                    <a:pt x="1" y="9274"/>
                  </a:lnTo>
                  <a:cubicBezTo>
                    <a:pt x="101" y="9500"/>
                    <a:pt x="101" y="9800"/>
                    <a:pt x="201" y="10026"/>
                  </a:cubicBezTo>
                  <a:lnTo>
                    <a:pt x="201" y="10126"/>
                  </a:lnTo>
                  <a:cubicBezTo>
                    <a:pt x="301" y="10527"/>
                    <a:pt x="527" y="10953"/>
                    <a:pt x="627" y="11379"/>
                  </a:cubicBezTo>
                  <a:cubicBezTo>
                    <a:pt x="4286" y="7720"/>
                    <a:pt x="7820" y="4161"/>
                    <a:pt x="11479" y="627"/>
                  </a:cubicBezTo>
                  <a:cubicBezTo>
                    <a:pt x="10752" y="302"/>
                    <a:pt x="10026" y="101"/>
                    <a:pt x="92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4777400" y="3228450"/>
              <a:ext cx="352150" cy="349650"/>
            </a:xfrm>
            <a:custGeom>
              <a:avLst/>
              <a:gdLst/>
              <a:ahLst/>
              <a:cxnLst/>
              <a:rect l="l" t="t" r="r" b="b"/>
              <a:pathLst>
                <a:path w="14086" h="13986" extrusionOk="0">
                  <a:moveTo>
                    <a:pt x="11279" y="1"/>
                  </a:moveTo>
                  <a:lnTo>
                    <a:pt x="1" y="11279"/>
                  </a:lnTo>
                  <a:cubicBezTo>
                    <a:pt x="828" y="12407"/>
                    <a:pt x="1880" y="13359"/>
                    <a:pt x="3033" y="13986"/>
                  </a:cubicBezTo>
                  <a:lnTo>
                    <a:pt x="14086" y="3008"/>
                  </a:lnTo>
                  <a:cubicBezTo>
                    <a:pt x="13459" y="1755"/>
                    <a:pt x="12532" y="728"/>
                    <a:pt x="11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a:off x="-4237300" y="3179650"/>
              <a:ext cx="451800" cy="409300"/>
            </a:xfrm>
            <a:custGeom>
              <a:avLst/>
              <a:gdLst/>
              <a:ahLst/>
              <a:cxnLst/>
              <a:rect l="l" t="t" r="r" b="b"/>
              <a:pathLst>
                <a:path w="18072" h="16372" extrusionOk="0">
                  <a:moveTo>
                    <a:pt x="9118" y="1"/>
                  </a:moveTo>
                  <a:cubicBezTo>
                    <a:pt x="8425" y="1"/>
                    <a:pt x="7720" y="89"/>
                    <a:pt x="7018" y="274"/>
                  </a:cubicBezTo>
                  <a:cubicBezTo>
                    <a:pt x="2632" y="1427"/>
                    <a:pt x="1" y="5813"/>
                    <a:pt x="1154" y="10199"/>
                  </a:cubicBezTo>
                  <a:cubicBezTo>
                    <a:pt x="2049" y="13929"/>
                    <a:pt x="5427" y="16372"/>
                    <a:pt x="9115" y="16372"/>
                  </a:cubicBezTo>
                  <a:cubicBezTo>
                    <a:pt x="9764" y="16372"/>
                    <a:pt x="10422" y="16296"/>
                    <a:pt x="11079" y="16138"/>
                  </a:cubicBezTo>
                  <a:cubicBezTo>
                    <a:pt x="15465" y="14986"/>
                    <a:pt x="18071" y="10499"/>
                    <a:pt x="16918" y="6113"/>
                  </a:cubicBezTo>
                  <a:cubicBezTo>
                    <a:pt x="16055" y="2430"/>
                    <a:pt x="12752" y="1"/>
                    <a:pt x="91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9"/>
            <p:cNvSpPr/>
            <p:nvPr/>
          </p:nvSpPr>
          <p:spPr>
            <a:xfrm>
              <a:off x="-4832525" y="3170825"/>
              <a:ext cx="454275" cy="454275"/>
            </a:xfrm>
            <a:custGeom>
              <a:avLst/>
              <a:gdLst/>
              <a:ahLst/>
              <a:cxnLst/>
              <a:rect l="l" t="t" r="r" b="b"/>
              <a:pathLst>
                <a:path w="18171" h="18171" extrusionOk="0">
                  <a:moveTo>
                    <a:pt x="9098" y="1880"/>
                  </a:moveTo>
                  <a:cubicBezTo>
                    <a:pt x="10652" y="1880"/>
                    <a:pt x="12231" y="2406"/>
                    <a:pt x="13484" y="3334"/>
                  </a:cubicBezTo>
                  <a:cubicBezTo>
                    <a:pt x="14737" y="4286"/>
                    <a:pt x="15664" y="5639"/>
                    <a:pt x="16090" y="7319"/>
                  </a:cubicBezTo>
                  <a:cubicBezTo>
                    <a:pt x="16291" y="7945"/>
                    <a:pt x="16291" y="8572"/>
                    <a:pt x="16291" y="9073"/>
                  </a:cubicBezTo>
                  <a:cubicBezTo>
                    <a:pt x="16291" y="10752"/>
                    <a:pt x="15790" y="12331"/>
                    <a:pt x="14837" y="13459"/>
                  </a:cubicBezTo>
                  <a:cubicBezTo>
                    <a:pt x="13910" y="14712"/>
                    <a:pt x="12532" y="15664"/>
                    <a:pt x="10877" y="16090"/>
                  </a:cubicBezTo>
                  <a:cubicBezTo>
                    <a:pt x="10251" y="16291"/>
                    <a:pt x="9724" y="16391"/>
                    <a:pt x="9098" y="16391"/>
                  </a:cubicBezTo>
                  <a:cubicBezTo>
                    <a:pt x="7419" y="16391"/>
                    <a:pt x="5965" y="15765"/>
                    <a:pt x="4712" y="14837"/>
                  </a:cubicBezTo>
                  <a:cubicBezTo>
                    <a:pt x="3459" y="13885"/>
                    <a:pt x="2506" y="12532"/>
                    <a:pt x="2105" y="10852"/>
                  </a:cubicBezTo>
                  <a:cubicBezTo>
                    <a:pt x="1880" y="10326"/>
                    <a:pt x="1880" y="9699"/>
                    <a:pt x="1880" y="9073"/>
                  </a:cubicBezTo>
                  <a:cubicBezTo>
                    <a:pt x="1880" y="7519"/>
                    <a:pt x="2406" y="5940"/>
                    <a:pt x="3359" y="4687"/>
                  </a:cubicBezTo>
                  <a:cubicBezTo>
                    <a:pt x="4286" y="3434"/>
                    <a:pt x="5639" y="2506"/>
                    <a:pt x="7318" y="2080"/>
                  </a:cubicBezTo>
                  <a:cubicBezTo>
                    <a:pt x="7945" y="1980"/>
                    <a:pt x="8471" y="1880"/>
                    <a:pt x="9098" y="1880"/>
                  </a:cubicBezTo>
                  <a:close/>
                  <a:moveTo>
                    <a:pt x="9098" y="0"/>
                  </a:moveTo>
                  <a:cubicBezTo>
                    <a:pt x="8371" y="0"/>
                    <a:pt x="7644" y="100"/>
                    <a:pt x="6792" y="301"/>
                  </a:cubicBezTo>
                  <a:cubicBezTo>
                    <a:pt x="4812" y="827"/>
                    <a:pt x="3033" y="1980"/>
                    <a:pt x="1880" y="3559"/>
                  </a:cubicBezTo>
                  <a:cubicBezTo>
                    <a:pt x="627" y="5113"/>
                    <a:pt x="0" y="7093"/>
                    <a:pt x="0" y="9073"/>
                  </a:cubicBezTo>
                  <a:cubicBezTo>
                    <a:pt x="0" y="9825"/>
                    <a:pt x="125" y="10652"/>
                    <a:pt x="326" y="11379"/>
                  </a:cubicBezTo>
                  <a:cubicBezTo>
                    <a:pt x="852" y="13359"/>
                    <a:pt x="2005" y="15138"/>
                    <a:pt x="3559" y="16291"/>
                  </a:cubicBezTo>
                  <a:cubicBezTo>
                    <a:pt x="5138" y="17544"/>
                    <a:pt x="7018" y="18171"/>
                    <a:pt x="9098" y="18171"/>
                  </a:cubicBezTo>
                  <a:cubicBezTo>
                    <a:pt x="9825" y="18171"/>
                    <a:pt x="10552" y="18070"/>
                    <a:pt x="11404" y="17970"/>
                  </a:cubicBezTo>
                  <a:cubicBezTo>
                    <a:pt x="13384" y="17444"/>
                    <a:pt x="15163" y="16191"/>
                    <a:pt x="16291" y="14612"/>
                  </a:cubicBezTo>
                  <a:cubicBezTo>
                    <a:pt x="17544" y="13058"/>
                    <a:pt x="18171" y="11178"/>
                    <a:pt x="18171" y="9073"/>
                  </a:cubicBezTo>
                  <a:cubicBezTo>
                    <a:pt x="18171" y="8346"/>
                    <a:pt x="18070" y="7619"/>
                    <a:pt x="17870" y="6892"/>
                  </a:cubicBezTo>
                  <a:cubicBezTo>
                    <a:pt x="17344" y="4812"/>
                    <a:pt x="16191" y="3133"/>
                    <a:pt x="14637" y="1880"/>
                  </a:cubicBezTo>
                  <a:cubicBezTo>
                    <a:pt x="13058" y="727"/>
                    <a:pt x="11078" y="0"/>
                    <a:pt x="9098" y="0"/>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a:off x="-4208475" y="3434600"/>
              <a:ext cx="5675" cy="18200"/>
            </a:xfrm>
            <a:custGeom>
              <a:avLst/>
              <a:gdLst/>
              <a:ahLst/>
              <a:cxnLst/>
              <a:rect l="l" t="t" r="r" b="b"/>
              <a:pathLst>
                <a:path w="227" h="728" extrusionOk="0">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627"/>
                  </a:moveTo>
                  <a:lnTo>
                    <a:pt x="226" y="627"/>
                  </a:lnTo>
                  <a:lnTo>
                    <a:pt x="226" y="627"/>
                  </a:lnTo>
                  <a:close/>
                  <a:moveTo>
                    <a:pt x="226" y="627"/>
                  </a:moveTo>
                  <a:lnTo>
                    <a:pt x="226" y="627"/>
                  </a:lnTo>
                  <a:lnTo>
                    <a:pt x="226" y="627"/>
                  </a:lnTo>
                  <a:close/>
                  <a:moveTo>
                    <a:pt x="226" y="627"/>
                  </a:moveTo>
                  <a:lnTo>
                    <a:pt x="226" y="627"/>
                  </a:lnTo>
                  <a:lnTo>
                    <a:pt x="226" y="627"/>
                  </a:lnTo>
                  <a:close/>
                  <a:moveTo>
                    <a:pt x="101" y="627"/>
                  </a:moveTo>
                  <a:lnTo>
                    <a:pt x="226" y="627"/>
                  </a:lnTo>
                  <a:lnTo>
                    <a:pt x="101" y="627"/>
                  </a:lnTo>
                  <a:close/>
                  <a:moveTo>
                    <a:pt x="101" y="627"/>
                  </a:moveTo>
                  <a:lnTo>
                    <a:pt x="101" y="627"/>
                  </a:lnTo>
                  <a:lnTo>
                    <a:pt x="101" y="627"/>
                  </a:lnTo>
                  <a:close/>
                  <a:moveTo>
                    <a:pt x="1" y="101"/>
                  </a:moveTo>
                  <a:cubicBezTo>
                    <a:pt x="1" y="301"/>
                    <a:pt x="101" y="402"/>
                    <a:pt x="101" y="627"/>
                  </a:cubicBezTo>
                  <a:cubicBezTo>
                    <a:pt x="101" y="402"/>
                    <a:pt x="1" y="301"/>
                    <a:pt x="1" y="101"/>
                  </a:cubicBezTo>
                  <a:close/>
                  <a:moveTo>
                    <a:pt x="1" y="101"/>
                  </a:moveTo>
                  <a:lnTo>
                    <a:pt x="1" y="101"/>
                  </a:lnTo>
                  <a:lnTo>
                    <a:pt x="1" y="101"/>
                  </a:lnTo>
                  <a:close/>
                  <a:moveTo>
                    <a:pt x="1" y="101"/>
                  </a:moveTo>
                  <a:lnTo>
                    <a:pt x="1" y="101"/>
                  </a:lnTo>
                  <a:lnTo>
                    <a:pt x="1" y="101"/>
                  </a:lnTo>
                  <a:close/>
                  <a:moveTo>
                    <a:pt x="1" y="101"/>
                  </a:moveTo>
                  <a:lnTo>
                    <a:pt x="1" y="101"/>
                  </a:lnTo>
                  <a:lnTo>
                    <a:pt x="1" y="101"/>
                  </a:lnTo>
                  <a:close/>
                  <a:moveTo>
                    <a:pt x="1" y="1"/>
                  </a:moveTo>
                  <a:lnTo>
                    <a:pt x="1" y="1"/>
                  </a:lnTo>
                  <a:lnTo>
                    <a:pt x="1" y="1"/>
                  </a:lnTo>
                  <a:close/>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4210975" y="3183975"/>
              <a:ext cx="308300" cy="307675"/>
            </a:xfrm>
            <a:custGeom>
              <a:avLst/>
              <a:gdLst/>
              <a:ahLst/>
              <a:cxnLst/>
              <a:rect l="l" t="t" r="r" b="b"/>
              <a:pathLst>
                <a:path w="12332" h="12307" extrusionOk="0">
                  <a:moveTo>
                    <a:pt x="9499" y="0"/>
                  </a:moveTo>
                  <a:cubicBezTo>
                    <a:pt x="6266" y="3133"/>
                    <a:pt x="3133" y="6366"/>
                    <a:pt x="0" y="9499"/>
                  </a:cubicBezTo>
                  <a:cubicBezTo>
                    <a:pt x="0" y="9700"/>
                    <a:pt x="0" y="9800"/>
                    <a:pt x="101" y="10026"/>
                  </a:cubicBezTo>
                  <a:lnTo>
                    <a:pt x="101" y="10126"/>
                  </a:lnTo>
                  <a:cubicBezTo>
                    <a:pt x="101" y="10326"/>
                    <a:pt x="201" y="10427"/>
                    <a:pt x="201" y="10652"/>
                  </a:cubicBezTo>
                  <a:lnTo>
                    <a:pt x="326" y="10652"/>
                  </a:lnTo>
                  <a:lnTo>
                    <a:pt x="326" y="10752"/>
                  </a:lnTo>
                  <a:cubicBezTo>
                    <a:pt x="527" y="11279"/>
                    <a:pt x="727" y="11805"/>
                    <a:pt x="1053" y="12306"/>
                  </a:cubicBezTo>
                  <a:lnTo>
                    <a:pt x="12331" y="1028"/>
                  </a:lnTo>
                  <a:cubicBezTo>
                    <a:pt x="11379" y="527"/>
                    <a:pt x="10452" y="201"/>
                    <a:pt x="9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9"/>
            <p:cNvSpPr/>
            <p:nvPr/>
          </p:nvSpPr>
          <p:spPr>
            <a:xfrm>
              <a:off x="-4166500" y="3228450"/>
              <a:ext cx="331500" cy="331500"/>
            </a:xfrm>
            <a:custGeom>
              <a:avLst/>
              <a:gdLst/>
              <a:ahLst/>
              <a:cxnLst/>
              <a:rect l="l" t="t" r="r" b="b"/>
              <a:pathLst>
                <a:path w="13260" h="13260" extrusionOk="0">
                  <a:moveTo>
                    <a:pt x="11480" y="1"/>
                  </a:moveTo>
                  <a:lnTo>
                    <a:pt x="1" y="11480"/>
                  </a:lnTo>
                  <a:cubicBezTo>
                    <a:pt x="627" y="12207"/>
                    <a:pt x="1254" y="12733"/>
                    <a:pt x="1981" y="13259"/>
                  </a:cubicBezTo>
                  <a:lnTo>
                    <a:pt x="13259" y="1981"/>
                  </a:lnTo>
                  <a:cubicBezTo>
                    <a:pt x="12733" y="1254"/>
                    <a:pt x="12206" y="628"/>
                    <a:pt x="114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9"/>
            <p:cNvSpPr/>
            <p:nvPr/>
          </p:nvSpPr>
          <p:spPr>
            <a:xfrm>
              <a:off x="-4239800" y="3157650"/>
              <a:ext cx="456800" cy="454300"/>
            </a:xfrm>
            <a:custGeom>
              <a:avLst/>
              <a:gdLst/>
              <a:ahLst/>
              <a:cxnLst/>
              <a:rect l="l" t="t" r="r" b="b"/>
              <a:pathLst>
                <a:path w="18272" h="18172" extrusionOk="0">
                  <a:moveTo>
                    <a:pt x="9199" y="1780"/>
                  </a:moveTo>
                  <a:cubicBezTo>
                    <a:pt x="10752" y="1780"/>
                    <a:pt x="12331" y="2407"/>
                    <a:pt x="13585" y="3334"/>
                  </a:cubicBezTo>
                  <a:cubicBezTo>
                    <a:pt x="14838" y="4287"/>
                    <a:pt x="15765" y="5640"/>
                    <a:pt x="16191" y="7319"/>
                  </a:cubicBezTo>
                  <a:cubicBezTo>
                    <a:pt x="16291" y="7846"/>
                    <a:pt x="16392" y="8472"/>
                    <a:pt x="16392" y="9099"/>
                  </a:cubicBezTo>
                  <a:cubicBezTo>
                    <a:pt x="16392" y="10653"/>
                    <a:pt x="15890" y="12232"/>
                    <a:pt x="14938" y="13485"/>
                  </a:cubicBezTo>
                  <a:cubicBezTo>
                    <a:pt x="13885" y="14738"/>
                    <a:pt x="12532" y="15665"/>
                    <a:pt x="10978" y="16091"/>
                  </a:cubicBezTo>
                  <a:cubicBezTo>
                    <a:pt x="10351" y="16191"/>
                    <a:pt x="9725" y="16292"/>
                    <a:pt x="9199" y="16292"/>
                  </a:cubicBezTo>
                  <a:cubicBezTo>
                    <a:pt x="7519" y="16292"/>
                    <a:pt x="5965" y="15765"/>
                    <a:pt x="4712" y="14838"/>
                  </a:cubicBezTo>
                  <a:cubicBezTo>
                    <a:pt x="3459" y="13886"/>
                    <a:pt x="2507" y="12532"/>
                    <a:pt x="2106" y="10853"/>
                  </a:cubicBezTo>
                  <a:cubicBezTo>
                    <a:pt x="1980" y="10226"/>
                    <a:pt x="1880" y="9600"/>
                    <a:pt x="1880" y="9099"/>
                  </a:cubicBezTo>
                  <a:cubicBezTo>
                    <a:pt x="1880" y="7419"/>
                    <a:pt x="2407" y="5840"/>
                    <a:pt x="3459" y="4587"/>
                  </a:cubicBezTo>
                  <a:cubicBezTo>
                    <a:pt x="4387" y="3460"/>
                    <a:pt x="5740" y="2507"/>
                    <a:pt x="7319" y="1981"/>
                  </a:cubicBezTo>
                  <a:cubicBezTo>
                    <a:pt x="7945" y="1881"/>
                    <a:pt x="8572" y="1780"/>
                    <a:pt x="9199" y="1780"/>
                  </a:cubicBezTo>
                  <a:close/>
                  <a:moveTo>
                    <a:pt x="9199" y="1"/>
                  </a:moveTo>
                  <a:cubicBezTo>
                    <a:pt x="8372" y="1"/>
                    <a:pt x="7620" y="1"/>
                    <a:pt x="6893" y="201"/>
                  </a:cubicBezTo>
                  <a:cubicBezTo>
                    <a:pt x="4813" y="728"/>
                    <a:pt x="3133" y="1981"/>
                    <a:pt x="1880" y="3560"/>
                  </a:cubicBezTo>
                  <a:cubicBezTo>
                    <a:pt x="727" y="5114"/>
                    <a:pt x="1" y="6993"/>
                    <a:pt x="1" y="9099"/>
                  </a:cubicBezTo>
                  <a:cubicBezTo>
                    <a:pt x="1" y="9825"/>
                    <a:pt x="101" y="10552"/>
                    <a:pt x="326" y="11279"/>
                  </a:cubicBezTo>
                  <a:cubicBezTo>
                    <a:pt x="853" y="13359"/>
                    <a:pt x="2106" y="15039"/>
                    <a:pt x="3660" y="16292"/>
                  </a:cubicBezTo>
                  <a:cubicBezTo>
                    <a:pt x="5239" y="17445"/>
                    <a:pt x="7118" y="18171"/>
                    <a:pt x="9199" y="18171"/>
                  </a:cubicBezTo>
                  <a:cubicBezTo>
                    <a:pt x="9925" y="18171"/>
                    <a:pt x="10652" y="18071"/>
                    <a:pt x="11379" y="17871"/>
                  </a:cubicBezTo>
                  <a:cubicBezTo>
                    <a:pt x="13484" y="17344"/>
                    <a:pt x="15138" y="16191"/>
                    <a:pt x="16392" y="14612"/>
                  </a:cubicBezTo>
                  <a:cubicBezTo>
                    <a:pt x="17544" y="13059"/>
                    <a:pt x="18271" y="11079"/>
                    <a:pt x="18271" y="9099"/>
                  </a:cubicBezTo>
                  <a:cubicBezTo>
                    <a:pt x="18271" y="8347"/>
                    <a:pt x="18171" y="7520"/>
                    <a:pt x="17971" y="6793"/>
                  </a:cubicBezTo>
                  <a:cubicBezTo>
                    <a:pt x="17444" y="4713"/>
                    <a:pt x="16291" y="3033"/>
                    <a:pt x="14737" y="1881"/>
                  </a:cubicBezTo>
                  <a:cubicBezTo>
                    <a:pt x="13159" y="627"/>
                    <a:pt x="11179" y="1"/>
                    <a:pt x="9199" y="1"/>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4427775" y="3254150"/>
              <a:ext cx="237500" cy="112175"/>
            </a:xfrm>
            <a:custGeom>
              <a:avLst/>
              <a:gdLst/>
              <a:ahLst/>
              <a:cxnLst/>
              <a:rect l="l" t="t" r="r" b="b"/>
              <a:pathLst>
                <a:path w="9500" h="4487" extrusionOk="0">
                  <a:moveTo>
                    <a:pt x="4813" y="1"/>
                  </a:moveTo>
                  <a:cubicBezTo>
                    <a:pt x="4387" y="1"/>
                    <a:pt x="4086" y="1"/>
                    <a:pt x="3660" y="101"/>
                  </a:cubicBezTo>
                  <a:cubicBezTo>
                    <a:pt x="2607" y="427"/>
                    <a:pt x="1780" y="953"/>
                    <a:pt x="1154" y="1680"/>
                  </a:cubicBezTo>
                  <a:cubicBezTo>
                    <a:pt x="527" y="2407"/>
                    <a:pt x="101" y="3234"/>
                    <a:pt x="1" y="4286"/>
                  </a:cubicBezTo>
                  <a:lnTo>
                    <a:pt x="1880" y="4487"/>
                  </a:lnTo>
                  <a:cubicBezTo>
                    <a:pt x="1880" y="3860"/>
                    <a:pt x="2206" y="3359"/>
                    <a:pt x="2607" y="2933"/>
                  </a:cubicBezTo>
                  <a:cubicBezTo>
                    <a:pt x="2933" y="2407"/>
                    <a:pt x="3459" y="2106"/>
                    <a:pt x="4086" y="1980"/>
                  </a:cubicBezTo>
                  <a:cubicBezTo>
                    <a:pt x="4387" y="1880"/>
                    <a:pt x="4612" y="1880"/>
                    <a:pt x="4813" y="1880"/>
                  </a:cubicBezTo>
                  <a:cubicBezTo>
                    <a:pt x="5540" y="1880"/>
                    <a:pt x="6166" y="2106"/>
                    <a:pt x="6692" y="2507"/>
                  </a:cubicBezTo>
                  <a:cubicBezTo>
                    <a:pt x="7219" y="2833"/>
                    <a:pt x="7520" y="3459"/>
                    <a:pt x="7745" y="4086"/>
                  </a:cubicBezTo>
                  <a:lnTo>
                    <a:pt x="9499" y="3660"/>
                  </a:lnTo>
                  <a:cubicBezTo>
                    <a:pt x="9299" y="2507"/>
                    <a:pt x="8572" y="1680"/>
                    <a:pt x="7745" y="1053"/>
                  </a:cubicBezTo>
                  <a:cubicBezTo>
                    <a:pt x="6993" y="427"/>
                    <a:pt x="5966" y="1"/>
                    <a:pt x="4813" y="1"/>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49"/>
          <p:cNvGrpSpPr/>
          <p:nvPr/>
        </p:nvGrpSpPr>
        <p:grpSpPr>
          <a:xfrm>
            <a:off x="3850785" y="3717890"/>
            <a:ext cx="929086" cy="584445"/>
            <a:chOff x="-2101325" y="2739725"/>
            <a:chExt cx="1315825" cy="827725"/>
          </a:xfrm>
        </p:grpSpPr>
        <p:sp>
          <p:nvSpPr>
            <p:cNvPr id="1366" name="Google Shape;1366;p49"/>
            <p:cNvSpPr/>
            <p:nvPr/>
          </p:nvSpPr>
          <p:spPr>
            <a:xfrm>
              <a:off x="-1699675" y="2857525"/>
              <a:ext cx="256275" cy="26350"/>
            </a:xfrm>
            <a:custGeom>
              <a:avLst/>
              <a:gdLst/>
              <a:ahLst/>
              <a:cxnLst/>
              <a:rect l="l" t="t" r="r" b="b"/>
              <a:pathLst>
                <a:path w="10251" h="1054" extrusionOk="0">
                  <a:moveTo>
                    <a:pt x="0" y="1"/>
                  </a:moveTo>
                  <a:lnTo>
                    <a:pt x="952" y="1053"/>
                  </a:lnTo>
                  <a:lnTo>
                    <a:pt x="10251" y="1053"/>
                  </a:lnTo>
                  <a:lnTo>
                    <a:pt x="9098"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9"/>
            <p:cNvSpPr/>
            <p:nvPr/>
          </p:nvSpPr>
          <p:spPr>
            <a:xfrm>
              <a:off x="-1668350" y="2891375"/>
              <a:ext cx="269450" cy="33850"/>
            </a:xfrm>
            <a:custGeom>
              <a:avLst/>
              <a:gdLst/>
              <a:ahLst/>
              <a:cxnLst/>
              <a:rect l="l" t="t" r="r" b="b"/>
              <a:pathLst>
                <a:path w="10778" h="1354" extrusionOk="0">
                  <a:moveTo>
                    <a:pt x="0" y="0"/>
                  </a:moveTo>
                  <a:lnTo>
                    <a:pt x="1253" y="1354"/>
                  </a:lnTo>
                  <a:lnTo>
                    <a:pt x="10777" y="1354"/>
                  </a:lnTo>
                  <a:lnTo>
                    <a:pt x="9399" y="0"/>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9"/>
            <p:cNvSpPr/>
            <p:nvPr/>
          </p:nvSpPr>
          <p:spPr>
            <a:xfrm>
              <a:off x="-1736025" y="2815550"/>
              <a:ext cx="255675" cy="31350"/>
            </a:xfrm>
            <a:custGeom>
              <a:avLst/>
              <a:gdLst/>
              <a:ahLst/>
              <a:cxnLst/>
              <a:rect l="l" t="t" r="r" b="b"/>
              <a:pathLst>
                <a:path w="10227" h="1254" extrusionOk="0">
                  <a:moveTo>
                    <a:pt x="0" y="1"/>
                  </a:moveTo>
                  <a:lnTo>
                    <a:pt x="1153" y="1254"/>
                  </a:lnTo>
                  <a:lnTo>
                    <a:pt x="10226" y="1254"/>
                  </a:lnTo>
                  <a:lnTo>
                    <a:pt x="8873"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9"/>
            <p:cNvSpPr/>
            <p:nvPr/>
          </p:nvSpPr>
          <p:spPr>
            <a:xfrm>
              <a:off x="-2101325" y="2929450"/>
              <a:ext cx="477475" cy="463200"/>
            </a:xfrm>
            <a:custGeom>
              <a:avLst/>
              <a:gdLst/>
              <a:ahLst/>
              <a:cxnLst/>
              <a:rect l="l" t="t" r="r" b="b"/>
              <a:pathLst>
                <a:path w="19099" h="18528" extrusionOk="0">
                  <a:moveTo>
                    <a:pt x="10152" y="0"/>
                  </a:moveTo>
                  <a:cubicBezTo>
                    <a:pt x="9224" y="0"/>
                    <a:pt x="8063" y="140"/>
                    <a:pt x="6668" y="557"/>
                  </a:cubicBezTo>
                  <a:cubicBezTo>
                    <a:pt x="1881" y="2036"/>
                    <a:pt x="1" y="9229"/>
                    <a:pt x="6367" y="13615"/>
                  </a:cubicBezTo>
                  <a:cubicBezTo>
                    <a:pt x="12833" y="18001"/>
                    <a:pt x="19099" y="18527"/>
                    <a:pt x="19099" y="18527"/>
                  </a:cubicBezTo>
                  <a:lnTo>
                    <a:pt x="13886" y="11535"/>
                  </a:lnTo>
                  <a:cubicBezTo>
                    <a:pt x="13886" y="11535"/>
                    <a:pt x="10653" y="11535"/>
                    <a:pt x="8146" y="9229"/>
                  </a:cubicBezTo>
                  <a:cubicBezTo>
                    <a:pt x="5990" y="7267"/>
                    <a:pt x="5522" y="4043"/>
                    <a:pt x="7508" y="4043"/>
                  </a:cubicBezTo>
                  <a:cubicBezTo>
                    <a:pt x="7831" y="4043"/>
                    <a:pt x="8218" y="4128"/>
                    <a:pt x="8673" y="4317"/>
                  </a:cubicBezTo>
                  <a:cubicBezTo>
                    <a:pt x="11906" y="5570"/>
                    <a:pt x="14612" y="10282"/>
                    <a:pt x="14612" y="10282"/>
                  </a:cubicBezTo>
                  <a:lnTo>
                    <a:pt x="12933" y="557"/>
                  </a:lnTo>
                  <a:cubicBezTo>
                    <a:pt x="12933" y="557"/>
                    <a:pt x="12009" y="0"/>
                    <a:pt x="10152"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1819350" y="2865050"/>
              <a:ext cx="1033850" cy="702400"/>
            </a:xfrm>
            <a:custGeom>
              <a:avLst/>
              <a:gdLst/>
              <a:ahLst/>
              <a:cxnLst/>
              <a:rect l="l" t="t" r="r" b="b"/>
              <a:pathLst>
                <a:path w="41354" h="28096" extrusionOk="0">
                  <a:moveTo>
                    <a:pt x="0" y="1"/>
                  </a:moveTo>
                  <a:lnTo>
                    <a:pt x="1980" y="12657"/>
                  </a:lnTo>
                  <a:cubicBezTo>
                    <a:pt x="3434" y="21529"/>
                    <a:pt x="11178" y="28096"/>
                    <a:pt x="20151" y="28096"/>
                  </a:cubicBezTo>
                  <a:lnTo>
                    <a:pt x="21203" y="28096"/>
                  </a:lnTo>
                  <a:cubicBezTo>
                    <a:pt x="30276" y="28096"/>
                    <a:pt x="37895" y="21529"/>
                    <a:pt x="39374" y="12657"/>
                  </a:cubicBezTo>
                  <a:lnTo>
                    <a:pt x="41354" y="1"/>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9"/>
            <p:cNvSpPr/>
            <p:nvPr/>
          </p:nvSpPr>
          <p:spPr>
            <a:xfrm>
              <a:off x="-1819350" y="2739725"/>
              <a:ext cx="1033850" cy="250675"/>
            </a:xfrm>
            <a:custGeom>
              <a:avLst/>
              <a:gdLst/>
              <a:ahLst/>
              <a:cxnLst/>
              <a:rect l="l" t="t" r="r" b="b"/>
              <a:pathLst>
                <a:path w="41354" h="10027" extrusionOk="0">
                  <a:moveTo>
                    <a:pt x="20677" y="1"/>
                  </a:moveTo>
                  <a:cubicBezTo>
                    <a:pt x="9298" y="1"/>
                    <a:pt x="0" y="2207"/>
                    <a:pt x="0" y="5014"/>
                  </a:cubicBezTo>
                  <a:cubicBezTo>
                    <a:pt x="0" y="7846"/>
                    <a:pt x="9298" y="10026"/>
                    <a:pt x="20677" y="10026"/>
                  </a:cubicBezTo>
                  <a:cubicBezTo>
                    <a:pt x="32156" y="10026"/>
                    <a:pt x="41354" y="7846"/>
                    <a:pt x="41354" y="5014"/>
                  </a:cubicBezTo>
                  <a:cubicBezTo>
                    <a:pt x="41354" y="2207"/>
                    <a:pt x="32156" y="1"/>
                    <a:pt x="20677" y="1"/>
                  </a:cubicBezTo>
                  <a:close/>
                </a:path>
              </a:pathLst>
            </a:custGeom>
            <a:solidFill>
              <a:schemeClr val="accent4"/>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9"/>
            <p:cNvSpPr/>
            <p:nvPr/>
          </p:nvSpPr>
          <p:spPr>
            <a:xfrm>
              <a:off x="-1769850" y="2758525"/>
              <a:ext cx="934850" cy="203675"/>
            </a:xfrm>
            <a:custGeom>
              <a:avLst/>
              <a:gdLst/>
              <a:ahLst/>
              <a:cxnLst/>
              <a:rect l="l" t="t" r="r" b="b"/>
              <a:pathLst>
                <a:path w="37394" h="8147" extrusionOk="0">
                  <a:moveTo>
                    <a:pt x="18697" y="1"/>
                  </a:moveTo>
                  <a:cubicBezTo>
                    <a:pt x="8346" y="1"/>
                    <a:pt x="0" y="1881"/>
                    <a:pt x="0" y="4061"/>
                  </a:cubicBezTo>
                  <a:cubicBezTo>
                    <a:pt x="0" y="6267"/>
                    <a:pt x="8346" y="8146"/>
                    <a:pt x="18697" y="8146"/>
                  </a:cubicBezTo>
                  <a:cubicBezTo>
                    <a:pt x="29023" y="8146"/>
                    <a:pt x="37394" y="6267"/>
                    <a:pt x="37394" y="4061"/>
                  </a:cubicBezTo>
                  <a:cubicBezTo>
                    <a:pt x="37394" y="1881"/>
                    <a:pt x="29023" y="1"/>
                    <a:pt x="18697"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9"/>
            <p:cNvSpPr/>
            <p:nvPr/>
          </p:nvSpPr>
          <p:spPr>
            <a:xfrm>
              <a:off x="-1657700" y="2878200"/>
              <a:ext cx="709925" cy="84000"/>
            </a:xfrm>
            <a:custGeom>
              <a:avLst/>
              <a:gdLst/>
              <a:ahLst/>
              <a:cxnLst/>
              <a:rect l="l" t="t" r="r" b="b"/>
              <a:pathLst>
                <a:path w="28397" h="3360" extrusionOk="0">
                  <a:moveTo>
                    <a:pt x="14211" y="1"/>
                  </a:moveTo>
                  <a:cubicBezTo>
                    <a:pt x="8246" y="1"/>
                    <a:pt x="2933" y="728"/>
                    <a:pt x="0" y="1881"/>
                  </a:cubicBezTo>
                  <a:cubicBezTo>
                    <a:pt x="3459" y="2733"/>
                    <a:pt x="8572" y="3359"/>
                    <a:pt x="14211" y="3359"/>
                  </a:cubicBezTo>
                  <a:cubicBezTo>
                    <a:pt x="19850" y="3359"/>
                    <a:pt x="24963" y="2733"/>
                    <a:pt x="28396" y="1881"/>
                  </a:cubicBezTo>
                  <a:cubicBezTo>
                    <a:pt x="25489" y="728"/>
                    <a:pt x="20251" y="1"/>
                    <a:pt x="14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9"/>
            <p:cNvSpPr/>
            <p:nvPr/>
          </p:nvSpPr>
          <p:spPr>
            <a:xfrm>
              <a:off x="-1574375" y="2907025"/>
              <a:ext cx="52650" cy="20700"/>
            </a:xfrm>
            <a:custGeom>
              <a:avLst/>
              <a:gdLst/>
              <a:ahLst/>
              <a:cxnLst/>
              <a:rect l="l" t="t" r="r" b="b"/>
              <a:pathLst>
                <a:path w="2106" h="828" extrusionOk="0">
                  <a:moveTo>
                    <a:pt x="1053" y="1"/>
                  </a:moveTo>
                  <a:cubicBezTo>
                    <a:pt x="527" y="1"/>
                    <a:pt x="1" y="201"/>
                    <a:pt x="1" y="427"/>
                  </a:cubicBezTo>
                  <a:cubicBezTo>
                    <a:pt x="1" y="627"/>
                    <a:pt x="527" y="828"/>
                    <a:pt x="1053" y="828"/>
                  </a:cubicBezTo>
                  <a:cubicBezTo>
                    <a:pt x="1680" y="828"/>
                    <a:pt x="2106" y="627"/>
                    <a:pt x="2106" y="427"/>
                  </a:cubicBezTo>
                  <a:cubicBezTo>
                    <a:pt x="2106" y="201"/>
                    <a:pt x="1680" y="1"/>
                    <a:pt x="1053"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9"/>
            <p:cNvSpPr/>
            <p:nvPr/>
          </p:nvSpPr>
          <p:spPr>
            <a:xfrm>
              <a:off x="-1579375" y="2899500"/>
              <a:ext cx="60175" cy="28225"/>
            </a:xfrm>
            <a:custGeom>
              <a:avLst/>
              <a:gdLst/>
              <a:ahLst/>
              <a:cxnLst/>
              <a:rect l="l" t="t" r="r" b="b"/>
              <a:pathLst>
                <a:path w="2407" h="1129" extrusionOk="0">
                  <a:moveTo>
                    <a:pt x="1253" y="1"/>
                  </a:moveTo>
                  <a:cubicBezTo>
                    <a:pt x="526" y="1"/>
                    <a:pt x="201" y="402"/>
                    <a:pt x="100" y="728"/>
                  </a:cubicBezTo>
                  <a:cubicBezTo>
                    <a:pt x="100" y="728"/>
                    <a:pt x="0" y="1129"/>
                    <a:pt x="1153" y="1129"/>
                  </a:cubicBezTo>
                  <a:cubicBezTo>
                    <a:pt x="627" y="1129"/>
                    <a:pt x="201" y="928"/>
                    <a:pt x="201" y="728"/>
                  </a:cubicBezTo>
                  <a:cubicBezTo>
                    <a:pt x="201" y="628"/>
                    <a:pt x="426" y="502"/>
                    <a:pt x="727" y="402"/>
                  </a:cubicBezTo>
                  <a:lnTo>
                    <a:pt x="727" y="302"/>
                  </a:lnTo>
                  <a:cubicBezTo>
                    <a:pt x="727" y="302"/>
                    <a:pt x="827" y="201"/>
                    <a:pt x="953" y="201"/>
                  </a:cubicBezTo>
                  <a:cubicBezTo>
                    <a:pt x="1153" y="201"/>
                    <a:pt x="1253" y="302"/>
                    <a:pt x="1253" y="302"/>
                  </a:cubicBezTo>
                  <a:cubicBezTo>
                    <a:pt x="1880" y="302"/>
                    <a:pt x="2306" y="502"/>
                    <a:pt x="2306" y="728"/>
                  </a:cubicBezTo>
                  <a:cubicBezTo>
                    <a:pt x="2306" y="928"/>
                    <a:pt x="1880" y="1129"/>
                    <a:pt x="1253" y="1129"/>
                  </a:cubicBezTo>
                  <a:lnTo>
                    <a:pt x="1354" y="1129"/>
                  </a:lnTo>
                  <a:cubicBezTo>
                    <a:pt x="2406" y="1129"/>
                    <a:pt x="2406" y="728"/>
                    <a:pt x="2406" y="728"/>
                  </a:cubicBezTo>
                  <a:cubicBezTo>
                    <a:pt x="2406" y="728"/>
                    <a:pt x="2306" y="201"/>
                    <a:pt x="1454" y="101"/>
                  </a:cubicBezTo>
                  <a:cubicBezTo>
                    <a:pt x="1354" y="101"/>
                    <a:pt x="1253" y="1"/>
                    <a:pt x="1253"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9"/>
            <p:cNvSpPr/>
            <p:nvPr/>
          </p:nvSpPr>
          <p:spPr>
            <a:xfrm>
              <a:off x="-1574375" y="2907025"/>
              <a:ext cx="52650" cy="20700"/>
            </a:xfrm>
            <a:custGeom>
              <a:avLst/>
              <a:gdLst/>
              <a:ahLst/>
              <a:cxnLst/>
              <a:rect l="l" t="t" r="r" b="b"/>
              <a:pathLst>
                <a:path w="2106" h="828" extrusionOk="0">
                  <a:moveTo>
                    <a:pt x="1053" y="1"/>
                  </a:moveTo>
                  <a:cubicBezTo>
                    <a:pt x="1053" y="101"/>
                    <a:pt x="953" y="201"/>
                    <a:pt x="753" y="201"/>
                  </a:cubicBezTo>
                  <a:cubicBezTo>
                    <a:pt x="627" y="201"/>
                    <a:pt x="527" y="201"/>
                    <a:pt x="527" y="101"/>
                  </a:cubicBezTo>
                  <a:cubicBezTo>
                    <a:pt x="226" y="201"/>
                    <a:pt x="1" y="327"/>
                    <a:pt x="1" y="427"/>
                  </a:cubicBezTo>
                  <a:cubicBezTo>
                    <a:pt x="1" y="627"/>
                    <a:pt x="427" y="828"/>
                    <a:pt x="953" y="828"/>
                  </a:cubicBezTo>
                  <a:lnTo>
                    <a:pt x="1053" y="828"/>
                  </a:lnTo>
                  <a:cubicBezTo>
                    <a:pt x="1680" y="828"/>
                    <a:pt x="2106" y="627"/>
                    <a:pt x="2106" y="427"/>
                  </a:cubicBezTo>
                  <a:cubicBezTo>
                    <a:pt x="2106" y="201"/>
                    <a:pt x="1680" y="1"/>
                    <a:pt x="1053"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a:off x="-1561225" y="2904525"/>
              <a:ext cx="13200" cy="5025"/>
            </a:xfrm>
            <a:custGeom>
              <a:avLst/>
              <a:gdLst/>
              <a:ahLst/>
              <a:cxnLst/>
              <a:rect l="l" t="t" r="r" b="b"/>
              <a:pathLst>
                <a:path w="528" h="201" extrusionOk="0">
                  <a:moveTo>
                    <a:pt x="227" y="0"/>
                  </a:moveTo>
                  <a:cubicBezTo>
                    <a:pt x="101" y="0"/>
                    <a:pt x="1" y="101"/>
                    <a:pt x="1" y="101"/>
                  </a:cubicBezTo>
                  <a:lnTo>
                    <a:pt x="1" y="201"/>
                  </a:lnTo>
                  <a:cubicBezTo>
                    <a:pt x="101" y="201"/>
                    <a:pt x="327" y="101"/>
                    <a:pt x="527" y="101"/>
                  </a:cubicBezTo>
                  <a:cubicBezTo>
                    <a:pt x="527" y="101"/>
                    <a:pt x="427" y="0"/>
                    <a:pt x="227"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9"/>
            <p:cNvSpPr/>
            <p:nvPr/>
          </p:nvSpPr>
          <p:spPr>
            <a:xfrm>
              <a:off x="-1561225" y="2907025"/>
              <a:ext cx="13200" cy="5050"/>
            </a:xfrm>
            <a:custGeom>
              <a:avLst/>
              <a:gdLst/>
              <a:ahLst/>
              <a:cxnLst/>
              <a:rect l="l" t="t" r="r" b="b"/>
              <a:pathLst>
                <a:path w="528" h="202" extrusionOk="0">
                  <a:moveTo>
                    <a:pt x="527" y="1"/>
                  </a:moveTo>
                  <a:cubicBezTo>
                    <a:pt x="327" y="1"/>
                    <a:pt x="101" y="101"/>
                    <a:pt x="1" y="101"/>
                  </a:cubicBezTo>
                  <a:cubicBezTo>
                    <a:pt x="1" y="201"/>
                    <a:pt x="101" y="201"/>
                    <a:pt x="227" y="201"/>
                  </a:cubicBezTo>
                  <a:cubicBezTo>
                    <a:pt x="427" y="201"/>
                    <a:pt x="527" y="101"/>
                    <a:pt x="527" y="1"/>
                  </a:cubicBez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9"/>
            <p:cNvSpPr/>
            <p:nvPr/>
          </p:nvSpPr>
          <p:spPr>
            <a:xfrm>
              <a:off x="-1482900" y="2938350"/>
              <a:ext cx="33875" cy="10675"/>
            </a:xfrm>
            <a:custGeom>
              <a:avLst/>
              <a:gdLst/>
              <a:ahLst/>
              <a:cxnLst/>
              <a:rect l="l" t="t" r="r" b="b"/>
              <a:pathLst>
                <a:path w="1355" h="427" extrusionOk="0">
                  <a:moveTo>
                    <a:pt x="728" y="1"/>
                  </a:moveTo>
                  <a:cubicBezTo>
                    <a:pt x="327" y="1"/>
                    <a:pt x="1" y="101"/>
                    <a:pt x="1" y="201"/>
                  </a:cubicBezTo>
                  <a:cubicBezTo>
                    <a:pt x="1" y="327"/>
                    <a:pt x="327" y="427"/>
                    <a:pt x="728" y="427"/>
                  </a:cubicBezTo>
                  <a:cubicBezTo>
                    <a:pt x="1053" y="427"/>
                    <a:pt x="1354" y="327"/>
                    <a:pt x="1354" y="201"/>
                  </a:cubicBezTo>
                  <a:cubicBezTo>
                    <a:pt x="1354" y="101"/>
                    <a:pt x="1053" y="1"/>
                    <a:pt x="728"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9"/>
            <p:cNvSpPr/>
            <p:nvPr/>
          </p:nvSpPr>
          <p:spPr>
            <a:xfrm>
              <a:off x="-1485400" y="2933350"/>
              <a:ext cx="39500" cy="15675"/>
            </a:xfrm>
            <a:custGeom>
              <a:avLst/>
              <a:gdLst/>
              <a:ahLst/>
              <a:cxnLst/>
              <a:rect l="l" t="t" r="r" b="b"/>
              <a:pathLst>
                <a:path w="1580" h="627" extrusionOk="0">
                  <a:moveTo>
                    <a:pt x="101" y="401"/>
                  </a:moveTo>
                  <a:cubicBezTo>
                    <a:pt x="101" y="402"/>
                    <a:pt x="1" y="627"/>
                    <a:pt x="727" y="627"/>
                  </a:cubicBezTo>
                  <a:cubicBezTo>
                    <a:pt x="427" y="627"/>
                    <a:pt x="101" y="527"/>
                    <a:pt x="101" y="401"/>
                  </a:cubicBezTo>
                  <a:close/>
                  <a:moveTo>
                    <a:pt x="727" y="0"/>
                  </a:moveTo>
                  <a:cubicBezTo>
                    <a:pt x="326" y="0"/>
                    <a:pt x="101" y="201"/>
                    <a:pt x="101" y="401"/>
                  </a:cubicBezTo>
                  <a:cubicBezTo>
                    <a:pt x="101" y="301"/>
                    <a:pt x="201" y="201"/>
                    <a:pt x="427" y="201"/>
                  </a:cubicBezTo>
                  <a:cubicBezTo>
                    <a:pt x="427" y="101"/>
                    <a:pt x="527" y="101"/>
                    <a:pt x="627" y="101"/>
                  </a:cubicBezTo>
                  <a:cubicBezTo>
                    <a:pt x="727" y="101"/>
                    <a:pt x="828" y="101"/>
                    <a:pt x="828" y="201"/>
                  </a:cubicBezTo>
                  <a:cubicBezTo>
                    <a:pt x="1153" y="201"/>
                    <a:pt x="1454" y="301"/>
                    <a:pt x="1454" y="401"/>
                  </a:cubicBezTo>
                  <a:cubicBezTo>
                    <a:pt x="1454" y="527"/>
                    <a:pt x="1153" y="627"/>
                    <a:pt x="828" y="627"/>
                  </a:cubicBezTo>
                  <a:cubicBezTo>
                    <a:pt x="1580" y="627"/>
                    <a:pt x="1580" y="401"/>
                    <a:pt x="1580" y="401"/>
                  </a:cubicBezTo>
                  <a:cubicBezTo>
                    <a:pt x="1580" y="401"/>
                    <a:pt x="1454" y="101"/>
                    <a:pt x="953"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9"/>
            <p:cNvSpPr/>
            <p:nvPr/>
          </p:nvSpPr>
          <p:spPr>
            <a:xfrm>
              <a:off x="-1482900" y="2938350"/>
              <a:ext cx="33875" cy="10675"/>
            </a:xfrm>
            <a:custGeom>
              <a:avLst/>
              <a:gdLst/>
              <a:ahLst/>
              <a:cxnLst/>
              <a:rect l="l" t="t" r="r" b="b"/>
              <a:pathLst>
                <a:path w="1355" h="427" extrusionOk="0">
                  <a:moveTo>
                    <a:pt x="327" y="1"/>
                  </a:moveTo>
                  <a:cubicBezTo>
                    <a:pt x="101" y="1"/>
                    <a:pt x="1" y="101"/>
                    <a:pt x="1" y="201"/>
                  </a:cubicBezTo>
                  <a:cubicBezTo>
                    <a:pt x="1" y="327"/>
                    <a:pt x="327" y="427"/>
                    <a:pt x="627" y="427"/>
                  </a:cubicBezTo>
                  <a:lnTo>
                    <a:pt x="728" y="427"/>
                  </a:lnTo>
                  <a:cubicBezTo>
                    <a:pt x="1053" y="427"/>
                    <a:pt x="1354" y="327"/>
                    <a:pt x="1354" y="201"/>
                  </a:cubicBezTo>
                  <a:cubicBezTo>
                    <a:pt x="1354" y="101"/>
                    <a:pt x="1053" y="1"/>
                    <a:pt x="728"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1474750" y="2935850"/>
              <a:ext cx="10050" cy="2525"/>
            </a:xfrm>
            <a:custGeom>
              <a:avLst/>
              <a:gdLst/>
              <a:ahLst/>
              <a:cxnLst/>
              <a:rect l="l" t="t" r="r" b="b"/>
              <a:pathLst>
                <a:path w="402" h="101" extrusionOk="0">
                  <a:moveTo>
                    <a:pt x="201" y="1"/>
                  </a:moveTo>
                  <a:cubicBezTo>
                    <a:pt x="101" y="1"/>
                    <a:pt x="1" y="1"/>
                    <a:pt x="1" y="101"/>
                  </a:cubicBezTo>
                  <a:lnTo>
                    <a:pt x="402" y="101"/>
                  </a:lnTo>
                  <a:cubicBezTo>
                    <a:pt x="402" y="1"/>
                    <a:pt x="301" y="1"/>
                    <a:pt x="201" y="1"/>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1474750" y="2938350"/>
              <a:ext cx="10050" cy="25"/>
            </a:xfrm>
            <a:custGeom>
              <a:avLst/>
              <a:gdLst/>
              <a:ahLst/>
              <a:cxnLst/>
              <a:rect l="l" t="t" r="r" b="b"/>
              <a:pathLst>
                <a:path w="402" h="1" extrusionOk="0">
                  <a:moveTo>
                    <a:pt x="402" y="1"/>
                  </a:moveTo>
                  <a:lnTo>
                    <a:pt x="1" y="1"/>
                  </a:lnTo>
                  <a:lnTo>
                    <a:pt x="201" y="1"/>
                  </a:ln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9"/>
            <p:cNvSpPr/>
            <p:nvPr/>
          </p:nvSpPr>
          <p:spPr>
            <a:xfrm>
              <a:off x="-1383275" y="2896375"/>
              <a:ext cx="23225" cy="10675"/>
            </a:xfrm>
            <a:custGeom>
              <a:avLst/>
              <a:gdLst/>
              <a:ahLst/>
              <a:cxnLst/>
              <a:rect l="l" t="t" r="r" b="b"/>
              <a:pathLst>
                <a:path w="929" h="427" extrusionOk="0">
                  <a:moveTo>
                    <a:pt x="402" y="1"/>
                  </a:moveTo>
                  <a:cubicBezTo>
                    <a:pt x="201" y="1"/>
                    <a:pt x="1" y="126"/>
                    <a:pt x="1" y="226"/>
                  </a:cubicBezTo>
                  <a:cubicBezTo>
                    <a:pt x="1" y="326"/>
                    <a:pt x="201" y="427"/>
                    <a:pt x="402" y="427"/>
                  </a:cubicBezTo>
                  <a:cubicBezTo>
                    <a:pt x="728" y="427"/>
                    <a:pt x="928" y="326"/>
                    <a:pt x="928" y="226"/>
                  </a:cubicBezTo>
                  <a:cubicBezTo>
                    <a:pt x="928" y="126"/>
                    <a:pt x="728" y="1"/>
                    <a:pt x="402"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9"/>
            <p:cNvSpPr/>
            <p:nvPr/>
          </p:nvSpPr>
          <p:spPr>
            <a:xfrm>
              <a:off x="-1386400" y="2893875"/>
              <a:ext cx="26350" cy="13175"/>
            </a:xfrm>
            <a:custGeom>
              <a:avLst/>
              <a:gdLst/>
              <a:ahLst/>
              <a:cxnLst/>
              <a:rect l="l" t="t" r="r" b="b"/>
              <a:pathLst>
                <a:path w="1054" h="527" extrusionOk="0">
                  <a:moveTo>
                    <a:pt x="427" y="0"/>
                  </a:moveTo>
                  <a:cubicBezTo>
                    <a:pt x="390" y="0"/>
                    <a:pt x="366" y="14"/>
                    <a:pt x="351" y="31"/>
                  </a:cubicBezTo>
                  <a:lnTo>
                    <a:pt x="351" y="31"/>
                  </a:lnTo>
                  <a:cubicBezTo>
                    <a:pt x="383" y="19"/>
                    <a:pt x="419" y="9"/>
                    <a:pt x="459" y="5"/>
                  </a:cubicBezTo>
                  <a:lnTo>
                    <a:pt x="459" y="5"/>
                  </a:lnTo>
                  <a:cubicBezTo>
                    <a:pt x="449" y="2"/>
                    <a:pt x="439" y="0"/>
                    <a:pt x="427" y="0"/>
                  </a:cubicBezTo>
                  <a:close/>
                  <a:moveTo>
                    <a:pt x="527" y="0"/>
                  </a:moveTo>
                  <a:cubicBezTo>
                    <a:pt x="503" y="0"/>
                    <a:pt x="480" y="2"/>
                    <a:pt x="459" y="5"/>
                  </a:cubicBezTo>
                  <a:lnTo>
                    <a:pt x="459" y="5"/>
                  </a:lnTo>
                  <a:cubicBezTo>
                    <a:pt x="527" y="23"/>
                    <a:pt x="527" y="101"/>
                    <a:pt x="527" y="101"/>
                  </a:cubicBezTo>
                  <a:cubicBezTo>
                    <a:pt x="778" y="101"/>
                    <a:pt x="954" y="175"/>
                    <a:pt x="1022" y="255"/>
                  </a:cubicBezTo>
                  <a:lnTo>
                    <a:pt x="1022" y="255"/>
                  </a:lnTo>
                  <a:cubicBezTo>
                    <a:pt x="972" y="159"/>
                    <a:pt x="854" y="0"/>
                    <a:pt x="627" y="0"/>
                  </a:cubicBezTo>
                  <a:close/>
                  <a:moveTo>
                    <a:pt x="351" y="31"/>
                  </a:moveTo>
                  <a:lnTo>
                    <a:pt x="351" y="31"/>
                  </a:lnTo>
                  <a:cubicBezTo>
                    <a:pt x="186" y="97"/>
                    <a:pt x="126" y="249"/>
                    <a:pt x="126" y="326"/>
                  </a:cubicBezTo>
                  <a:cubicBezTo>
                    <a:pt x="126" y="326"/>
                    <a:pt x="226" y="226"/>
                    <a:pt x="326" y="101"/>
                  </a:cubicBezTo>
                  <a:cubicBezTo>
                    <a:pt x="326" y="101"/>
                    <a:pt x="326" y="61"/>
                    <a:pt x="351" y="31"/>
                  </a:cubicBezTo>
                  <a:close/>
                  <a:moveTo>
                    <a:pt x="1022" y="255"/>
                  </a:moveTo>
                  <a:cubicBezTo>
                    <a:pt x="1044" y="296"/>
                    <a:pt x="1053" y="326"/>
                    <a:pt x="1053" y="326"/>
                  </a:cubicBezTo>
                  <a:cubicBezTo>
                    <a:pt x="1053" y="303"/>
                    <a:pt x="1042" y="279"/>
                    <a:pt x="1022" y="255"/>
                  </a:cubicBezTo>
                  <a:close/>
                  <a:moveTo>
                    <a:pt x="1053" y="326"/>
                  </a:moveTo>
                  <a:cubicBezTo>
                    <a:pt x="1053" y="327"/>
                    <a:pt x="1053" y="360"/>
                    <a:pt x="1017" y="400"/>
                  </a:cubicBezTo>
                  <a:lnTo>
                    <a:pt x="1017" y="400"/>
                  </a:lnTo>
                  <a:cubicBezTo>
                    <a:pt x="1041" y="376"/>
                    <a:pt x="1053" y="351"/>
                    <a:pt x="1053" y="326"/>
                  </a:cubicBezTo>
                  <a:close/>
                  <a:moveTo>
                    <a:pt x="126" y="326"/>
                  </a:moveTo>
                  <a:cubicBezTo>
                    <a:pt x="126" y="326"/>
                    <a:pt x="1" y="527"/>
                    <a:pt x="527" y="527"/>
                  </a:cubicBezTo>
                  <a:cubicBezTo>
                    <a:pt x="326" y="527"/>
                    <a:pt x="126" y="426"/>
                    <a:pt x="126" y="326"/>
                  </a:cubicBezTo>
                  <a:close/>
                  <a:moveTo>
                    <a:pt x="1017" y="400"/>
                  </a:moveTo>
                  <a:cubicBezTo>
                    <a:pt x="945" y="470"/>
                    <a:pt x="771" y="527"/>
                    <a:pt x="527" y="527"/>
                  </a:cubicBezTo>
                  <a:cubicBezTo>
                    <a:pt x="837" y="527"/>
                    <a:pt x="965" y="457"/>
                    <a:pt x="1017" y="40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9"/>
            <p:cNvSpPr/>
            <p:nvPr/>
          </p:nvSpPr>
          <p:spPr>
            <a:xfrm>
              <a:off x="-1383275" y="2896375"/>
              <a:ext cx="23225" cy="10675"/>
            </a:xfrm>
            <a:custGeom>
              <a:avLst/>
              <a:gdLst/>
              <a:ahLst/>
              <a:cxnLst/>
              <a:rect l="l" t="t" r="r" b="b"/>
              <a:pathLst>
                <a:path w="929" h="427" extrusionOk="0">
                  <a:moveTo>
                    <a:pt x="201" y="1"/>
                  </a:moveTo>
                  <a:cubicBezTo>
                    <a:pt x="101" y="126"/>
                    <a:pt x="1" y="226"/>
                    <a:pt x="1" y="226"/>
                  </a:cubicBezTo>
                  <a:cubicBezTo>
                    <a:pt x="1" y="326"/>
                    <a:pt x="201" y="427"/>
                    <a:pt x="402" y="427"/>
                  </a:cubicBezTo>
                  <a:cubicBezTo>
                    <a:pt x="728" y="427"/>
                    <a:pt x="928" y="326"/>
                    <a:pt x="928" y="226"/>
                  </a:cubicBezTo>
                  <a:cubicBezTo>
                    <a:pt x="928" y="126"/>
                    <a:pt x="728" y="1"/>
                    <a:pt x="402" y="1"/>
                  </a:cubicBezTo>
                  <a:cubicBezTo>
                    <a:pt x="402" y="126"/>
                    <a:pt x="402" y="126"/>
                    <a:pt x="302" y="126"/>
                  </a:cubicBezTo>
                  <a:cubicBezTo>
                    <a:pt x="302" y="126"/>
                    <a:pt x="201" y="126"/>
                    <a:pt x="201"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9"/>
            <p:cNvSpPr/>
            <p:nvPr/>
          </p:nvSpPr>
          <p:spPr>
            <a:xfrm>
              <a:off x="-1378250" y="2893875"/>
              <a:ext cx="5025" cy="2525"/>
            </a:xfrm>
            <a:custGeom>
              <a:avLst/>
              <a:gdLst/>
              <a:ahLst/>
              <a:cxnLst/>
              <a:rect l="l" t="t" r="r" b="b"/>
              <a:pathLst>
                <a:path w="201" h="101" extrusionOk="0">
                  <a:moveTo>
                    <a:pt x="101" y="0"/>
                  </a:moveTo>
                  <a:cubicBezTo>
                    <a:pt x="0" y="0"/>
                    <a:pt x="0" y="101"/>
                    <a:pt x="0" y="101"/>
                  </a:cubicBezTo>
                  <a:lnTo>
                    <a:pt x="201" y="101"/>
                  </a:lnTo>
                  <a:cubicBezTo>
                    <a:pt x="201" y="101"/>
                    <a:pt x="201" y="0"/>
                    <a:pt x="101"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9"/>
            <p:cNvSpPr/>
            <p:nvPr/>
          </p:nvSpPr>
          <p:spPr>
            <a:xfrm>
              <a:off x="-1378250" y="2896375"/>
              <a:ext cx="5025" cy="3150"/>
            </a:xfrm>
            <a:custGeom>
              <a:avLst/>
              <a:gdLst/>
              <a:ahLst/>
              <a:cxnLst/>
              <a:rect l="l" t="t" r="r" b="b"/>
              <a:pathLst>
                <a:path w="201" h="126" extrusionOk="0">
                  <a:moveTo>
                    <a:pt x="0" y="1"/>
                  </a:moveTo>
                  <a:cubicBezTo>
                    <a:pt x="0" y="126"/>
                    <a:pt x="101" y="126"/>
                    <a:pt x="101" y="126"/>
                  </a:cubicBezTo>
                  <a:cubicBezTo>
                    <a:pt x="201" y="126"/>
                    <a:pt x="201" y="126"/>
                    <a:pt x="201" y="1"/>
                  </a:cubicBez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89" name="Google Shape;1389;p49"/>
          <p:cNvCxnSpPr/>
          <p:nvPr/>
        </p:nvCxnSpPr>
        <p:spPr>
          <a:xfrm rot="5400000">
            <a:off x="4298535" y="3434355"/>
            <a:ext cx="326754" cy="99857"/>
          </a:xfrm>
          <a:prstGeom prst="curvedConnector3">
            <a:avLst>
              <a:gd name="adj1" fmla="val 50000"/>
            </a:avLst>
          </a:prstGeom>
          <a:noFill/>
          <a:ln w="19050" cap="flat" cmpd="sng">
            <a:solidFill>
              <a:schemeClr val="accent5"/>
            </a:solidFill>
            <a:prstDash val="solid"/>
            <a:round/>
            <a:headEnd type="none" w="med" len="med"/>
            <a:tailEnd type="none" w="med" len="med"/>
          </a:ln>
        </p:spPr>
      </p:cxnSp>
      <p:cxnSp>
        <p:nvCxnSpPr>
          <p:cNvPr id="1390" name="Google Shape;1390;p49"/>
          <p:cNvCxnSpPr/>
          <p:nvPr/>
        </p:nvCxnSpPr>
        <p:spPr>
          <a:xfrm rot="5400000">
            <a:off x="4313206" y="3226673"/>
            <a:ext cx="326754" cy="99857"/>
          </a:xfrm>
          <a:prstGeom prst="curvedConnector3">
            <a:avLst>
              <a:gd name="adj1" fmla="val 50000"/>
            </a:avLst>
          </a:prstGeom>
          <a:noFill/>
          <a:ln w="19050" cap="flat" cmpd="sng">
            <a:solidFill>
              <a:schemeClr val="accent5"/>
            </a:solidFill>
            <a:prstDash val="solid"/>
            <a:round/>
            <a:headEnd type="none" w="med" len="med"/>
            <a:tailEnd type="none" w="med" len="med"/>
          </a:ln>
        </p:spPr>
      </p:cxnSp>
      <p:cxnSp>
        <p:nvCxnSpPr>
          <p:cNvPr id="1391" name="Google Shape;1391;p49"/>
          <p:cNvCxnSpPr/>
          <p:nvPr/>
        </p:nvCxnSpPr>
        <p:spPr>
          <a:xfrm rot="5400000">
            <a:off x="4298535" y="3088692"/>
            <a:ext cx="326754" cy="99857"/>
          </a:xfrm>
          <a:prstGeom prst="curvedConnector3">
            <a:avLst>
              <a:gd name="adj1" fmla="val 50000"/>
            </a:avLst>
          </a:prstGeom>
          <a:noFill/>
          <a:ln w="19050" cap="flat" cmpd="sng">
            <a:solidFill>
              <a:schemeClr val="accent5"/>
            </a:solidFill>
            <a:prstDash val="solid"/>
            <a:round/>
            <a:headEnd type="none" w="med" len="med"/>
            <a:tailEnd type="none" w="med" len="med"/>
          </a:ln>
        </p:spPr>
      </p:cxnSp>
      <p:sp>
        <p:nvSpPr>
          <p:cNvPr id="2" name="TextBox 1">
            <a:extLst>
              <a:ext uri="{FF2B5EF4-FFF2-40B4-BE49-F238E27FC236}">
                <a16:creationId xmlns:a16="http://schemas.microsoft.com/office/drawing/2014/main" id="{15BD27C5-C324-4089-A062-22FE2F4D0050}"/>
              </a:ext>
            </a:extLst>
          </p:cNvPr>
          <p:cNvSpPr txBox="1"/>
          <p:nvPr/>
        </p:nvSpPr>
        <p:spPr>
          <a:xfrm>
            <a:off x="625189" y="3092720"/>
            <a:ext cx="3009129" cy="738664"/>
          </a:xfrm>
          <a:prstGeom prst="rect">
            <a:avLst/>
          </a:prstGeom>
          <a:solidFill>
            <a:schemeClr val="accent2"/>
          </a:solidFill>
          <a:ln>
            <a:solidFill>
              <a:schemeClr val="accent2"/>
            </a:solidFill>
          </a:ln>
          <a:effectLst/>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a:t>  </a:t>
            </a:r>
            <a:br>
              <a:rPr lang="en-US" dirty="0"/>
            </a:br>
            <a:br>
              <a:rPr lang="en-US" dirty="0"/>
            </a:br>
            <a:endParaRPr lang="vi-V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554" name="Google Shape;554;p29"/>
          <p:cNvSpPr txBox="1">
            <a:spLocks noGrp="1"/>
          </p:cNvSpPr>
          <p:nvPr>
            <p:ph type="title"/>
          </p:nvPr>
        </p:nvSpPr>
        <p:spPr>
          <a:xfrm>
            <a:off x="1887052" y="2118971"/>
            <a:ext cx="927847" cy="4527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01</a:t>
            </a:r>
            <a:endParaRPr sz="5400" dirty="0"/>
          </a:p>
        </p:txBody>
      </p:sp>
      <p:sp>
        <p:nvSpPr>
          <p:cNvPr id="556" name="Google Shape;556;p29"/>
          <p:cNvSpPr txBox="1">
            <a:spLocks noGrp="1"/>
          </p:cNvSpPr>
          <p:nvPr>
            <p:ph type="title" idx="3"/>
          </p:nvPr>
        </p:nvSpPr>
        <p:spPr>
          <a:xfrm>
            <a:off x="6185647" y="2118970"/>
            <a:ext cx="1196787" cy="5143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02</a:t>
            </a:r>
            <a:endParaRPr sz="5400" dirty="0"/>
          </a:p>
        </p:txBody>
      </p:sp>
      <p:sp>
        <p:nvSpPr>
          <p:cNvPr id="557" name="Google Shape;557;p29"/>
          <p:cNvSpPr txBox="1">
            <a:spLocks noGrp="1"/>
          </p:cNvSpPr>
          <p:nvPr>
            <p:ph type="subTitle" idx="4"/>
          </p:nvPr>
        </p:nvSpPr>
        <p:spPr>
          <a:xfrm>
            <a:off x="722426" y="2783592"/>
            <a:ext cx="3257100" cy="5143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Determine subject requirements</a:t>
            </a:r>
          </a:p>
        </p:txBody>
      </p:sp>
      <p:sp>
        <p:nvSpPr>
          <p:cNvPr id="558" name="Google Shape;558;p29"/>
          <p:cNvSpPr txBox="1">
            <a:spLocks noGrp="1"/>
          </p:cNvSpPr>
          <p:nvPr>
            <p:ph type="subTitle" idx="5"/>
          </p:nvPr>
        </p:nvSpPr>
        <p:spPr>
          <a:xfrm>
            <a:off x="5164475" y="2783591"/>
            <a:ext cx="3257100" cy="51432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System analysis and design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1116105" y="1943100"/>
            <a:ext cx="7005501" cy="2487706"/>
          </a:xfrm>
          <a:prstGeom prst="rect">
            <a:avLst/>
          </a:prstGeom>
        </p:spPr>
        <p:txBody>
          <a:bodyPr spcFirstLastPara="1" wrap="square" lIns="0" tIns="0" rIns="0" bIns="0" anchor="b" anchorCtr="0">
            <a:noAutofit/>
          </a:bodyPr>
          <a:lstStyle/>
          <a:p>
            <a:r>
              <a:rPr lang="vi-VN" dirty="0"/>
              <a:t>Determine subject requirements</a:t>
            </a:r>
            <a:br>
              <a:rPr lang="vi-VN" dirty="0"/>
            </a:b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48"/>
          <p:cNvSpPr/>
          <p:nvPr/>
        </p:nvSpPr>
        <p:spPr>
          <a:xfrm>
            <a:off x="722376" y="1701985"/>
            <a:ext cx="7699199" cy="805209"/>
          </a:xfrm>
          <a:prstGeom prst="round2SameRect">
            <a:avLst>
              <a:gd name="adj1" fmla="val 16667"/>
              <a:gd name="adj2" fmla="val 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SYSTEM FUNCTIONAL REQUIREMENTS</a:t>
            </a:r>
            <a:endParaRPr dirty="0"/>
          </a:p>
        </p:txBody>
      </p:sp>
      <p:graphicFrame>
        <p:nvGraphicFramePr>
          <p:cNvPr id="1254" name="Google Shape;1254;p48"/>
          <p:cNvGraphicFramePr/>
          <p:nvPr>
            <p:extLst>
              <p:ext uri="{D42A27DB-BD31-4B8C-83A1-F6EECF244321}">
                <p14:modId xmlns:p14="http://schemas.microsoft.com/office/powerpoint/2010/main" val="1599187093"/>
              </p:ext>
            </p:extLst>
          </p:nvPr>
        </p:nvGraphicFramePr>
        <p:xfrm>
          <a:off x="722400" y="1701985"/>
          <a:ext cx="7699200" cy="2063190"/>
        </p:xfrm>
        <a:graphic>
          <a:graphicData uri="http://schemas.openxmlformats.org/drawingml/2006/table">
            <a:tbl>
              <a:tblPr>
                <a:noFill/>
                <a:tableStyleId>{82532733-8A9B-4640-A7CB-A62AA0D866EB}</a:tableStyleId>
              </a:tblPr>
              <a:tblGrid>
                <a:gridCol w="3614276">
                  <a:extLst>
                    <a:ext uri="{9D8B030D-6E8A-4147-A177-3AD203B41FA5}">
                      <a16:colId xmlns:a16="http://schemas.microsoft.com/office/drawing/2014/main" val="20001"/>
                    </a:ext>
                  </a:extLst>
                </a:gridCol>
                <a:gridCol w="4084924">
                  <a:extLst>
                    <a:ext uri="{9D8B030D-6E8A-4147-A177-3AD203B41FA5}">
                      <a16:colId xmlns:a16="http://schemas.microsoft.com/office/drawing/2014/main" val="20002"/>
                    </a:ext>
                  </a:extLst>
                </a:gridCol>
              </a:tblGrid>
              <a:tr h="739892">
                <a:tc>
                  <a:txBody>
                    <a:bodyPr/>
                    <a:lstStyle/>
                    <a:p>
                      <a:pPr marL="0" lvl="0" indent="0" algn="ctr" rtl="0">
                        <a:spcBef>
                          <a:spcPts val="0"/>
                        </a:spcBef>
                        <a:spcAft>
                          <a:spcPts val="0"/>
                        </a:spcAft>
                        <a:buNone/>
                      </a:pPr>
                      <a:r>
                        <a:rPr lang="en" sz="1800" b="1" dirty="0">
                          <a:solidFill>
                            <a:schemeClr val="accent5"/>
                          </a:solidFill>
                          <a:latin typeface="Aldrich"/>
                          <a:ea typeface="Aldrich"/>
                          <a:cs typeface="Aldrich"/>
                          <a:sym typeface="Aldrich"/>
                        </a:rPr>
                        <a:t>USER</a:t>
                      </a:r>
                      <a:endParaRPr sz="1800" b="1" dirty="0">
                        <a:solidFill>
                          <a:schemeClr val="accent5"/>
                        </a:solidFill>
                        <a:latin typeface="Aldrich"/>
                        <a:ea typeface="Aldrich"/>
                        <a:cs typeface="Aldrich"/>
                        <a:sym typeface="Aldrich"/>
                      </a:endParaRPr>
                    </a:p>
                  </a:txBody>
                  <a:tcPr marL="91425" marR="91425" marT="91425" marB="91425" anchor="ctr">
                    <a:lnL w="28575" cap="flat" cmpd="sng" algn="ctr">
                      <a:solidFill>
                        <a:schemeClr val="lt1">
                          <a:alpha val="0"/>
                        </a:schemeClr>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alpha val="0"/>
                        </a:schemeClr>
                      </a:solidFill>
                      <a:prstDash val="solid"/>
                      <a:round/>
                      <a:headEnd type="none" w="sm" len="sm"/>
                      <a:tailEnd type="none" w="sm" len="sm"/>
                    </a:lnT>
                    <a:lnB w="28575" cap="flat" cmpd="sng" algn="ctr">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accent5"/>
                          </a:solidFill>
                          <a:latin typeface="Aldrich"/>
                          <a:ea typeface="Aldrich"/>
                          <a:cs typeface="Aldrich"/>
                          <a:sym typeface="Aldrich"/>
                        </a:rPr>
                        <a:t>MANAGER</a:t>
                      </a:r>
                      <a:endParaRPr sz="1800" b="1" dirty="0">
                        <a:solidFill>
                          <a:schemeClr val="accent5"/>
                        </a:solidFill>
                        <a:latin typeface="Aldrich"/>
                        <a:ea typeface="Aldrich"/>
                        <a:cs typeface="Aldrich"/>
                        <a:sym typeface="Aldrich"/>
                      </a:endParaRP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alpha val="0"/>
                        </a:schemeClr>
                      </a:solidFill>
                      <a:prstDash val="solid"/>
                      <a:round/>
                      <a:headEnd type="none" w="sm" len="sm"/>
                      <a:tailEnd type="none" w="sm" len="sm"/>
                    </a:lnT>
                    <a:lnB w="28575" cap="flat" cmpd="sng">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1323298">
                <a:tc>
                  <a:txBody>
                    <a:bodyPr/>
                    <a:lstStyle/>
                    <a:p>
                      <a:pPr marL="0" lvl="0" indent="0" algn="l" rtl="0">
                        <a:spcBef>
                          <a:spcPts val="0"/>
                        </a:spcBef>
                        <a:spcAft>
                          <a:spcPts val="0"/>
                        </a:spcAft>
                        <a:buNone/>
                      </a:pPr>
                      <a:r>
                        <a:rPr lang="en-US" sz="1600" dirty="0">
                          <a:solidFill>
                            <a:schemeClr val="accent5"/>
                          </a:solidFill>
                          <a:latin typeface="Didact Gothic"/>
                          <a:ea typeface="Didact Gothic"/>
                          <a:cs typeface="Didact Gothic"/>
                          <a:sym typeface="Didact Gothic"/>
                        </a:rPr>
                        <a:t>Function create account , login.</a:t>
                      </a:r>
                    </a:p>
                    <a:p>
                      <a:pPr marL="0" lvl="0" indent="0" algn="l" rtl="0">
                        <a:spcBef>
                          <a:spcPts val="0"/>
                        </a:spcBef>
                        <a:spcAft>
                          <a:spcPts val="0"/>
                        </a:spcAft>
                        <a:buNone/>
                      </a:pPr>
                      <a:r>
                        <a:rPr lang="en-US" sz="1600" dirty="0">
                          <a:solidFill>
                            <a:schemeClr val="accent5"/>
                          </a:solidFill>
                          <a:latin typeface="Didact Gothic"/>
                          <a:ea typeface="Didact Gothic"/>
                          <a:cs typeface="Didact Gothic"/>
                          <a:sym typeface="Didact Gothic"/>
                        </a:rPr>
                        <a:t>Search function.</a:t>
                      </a:r>
                    </a:p>
                    <a:p>
                      <a:pPr marL="0" lvl="0" indent="0" algn="l" rtl="0">
                        <a:spcBef>
                          <a:spcPts val="0"/>
                        </a:spcBef>
                        <a:spcAft>
                          <a:spcPts val="0"/>
                        </a:spcAft>
                        <a:buNone/>
                      </a:pPr>
                      <a:r>
                        <a:rPr lang="en-US" sz="1600" dirty="0">
                          <a:solidFill>
                            <a:schemeClr val="accent5"/>
                          </a:solidFill>
                          <a:latin typeface="Didact Gothic"/>
                          <a:ea typeface="Didact Gothic"/>
                          <a:cs typeface="Didact Gothic"/>
                          <a:sym typeface="Didact Gothic"/>
                        </a:rPr>
                        <a:t>Ticket selection function.</a:t>
                      </a:r>
                    </a:p>
                    <a:p>
                      <a:pPr marL="0" lvl="0" indent="0" algn="l" rtl="0">
                        <a:spcBef>
                          <a:spcPts val="0"/>
                        </a:spcBef>
                        <a:spcAft>
                          <a:spcPts val="0"/>
                        </a:spcAft>
                        <a:buNone/>
                      </a:pPr>
                      <a:r>
                        <a:rPr lang="en-US" sz="1600" dirty="0">
                          <a:solidFill>
                            <a:schemeClr val="accent5"/>
                          </a:solidFill>
                          <a:latin typeface="Didact Gothic"/>
                          <a:ea typeface="Didact Gothic"/>
                          <a:cs typeface="Didact Gothic"/>
                          <a:sym typeface="Didact Gothic"/>
                        </a:rPr>
                        <a:t>Train selection function.</a:t>
                      </a:r>
                      <a:endParaRPr sz="1600" dirty="0">
                        <a:solidFill>
                          <a:schemeClr val="accent5"/>
                        </a:solidFill>
                        <a:latin typeface="Didact Gothic"/>
                        <a:ea typeface="Didact Gothic"/>
                        <a:cs typeface="Didact Gothic"/>
                        <a:sym typeface="Didact Gothic"/>
                      </a:endParaRPr>
                    </a:p>
                  </a:txBody>
                  <a:tcPr marL="91425" marR="91425" marT="91425" marB="91425" anchor="ctr">
                    <a:lnL w="28575" cap="flat" cmpd="sng" algn="ctr">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lgn="ctr">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US" sz="1600" dirty="0">
                          <a:solidFill>
                            <a:schemeClr val="accent5"/>
                          </a:solidFill>
                          <a:latin typeface="Didact Gothic"/>
                          <a:ea typeface="Didact Gothic"/>
                          <a:cs typeface="Didact Gothic"/>
                          <a:sym typeface="Didact Gothic"/>
                        </a:rPr>
                        <a:t>Function login</a:t>
                      </a:r>
                    </a:p>
                    <a:p>
                      <a:pPr marL="0" lvl="0" indent="0" algn="l" rtl="0">
                        <a:spcBef>
                          <a:spcPts val="0"/>
                        </a:spcBef>
                        <a:spcAft>
                          <a:spcPts val="0"/>
                        </a:spcAft>
                        <a:buNone/>
                      </a:pPr>
                      <a:r>
                        <a:rPr lang="en-US" sz="1600" dirty="0">
                          <a:solidFill>
                            <a:schemeClr val="accent5"/>
                          </a:solidFill>
                          <a:latin typeface="Didact Gothic"/>
                          <a:ea typeface="Didact Gothic"/>
                          <a:cs typeface="Didact Gothic"/>
                          <a:sym typeface="Didact Gothic"/>
                        </a:rPr>
                        <a:t>Add , edit and delete function </a:t>
                      </a:r>
                      <a:br>
                        <a:rPr lang="en-US" sz="1600" dirty="0">
                          <a:solidFill>
                            <a:schemeClr val="accent5"/>
                          </a:solidFill>
                          <a:latin typeface="Didact Gothic"/>
                          <a:ea typeface="Didact Gothic"/>
                          <a:cs typeface="Didact Gothic"/>
                          <a:sym typeface="Didact Gothic"/>
                        </a:rPr>
                      </a:br>
                      <a:r>
                        <a:rPr lang="en-US" sz="1600" dirty="0">
                          <a:solidFill>
                            <a:schemeClr val="accent5"/>
                          </a:solidFill>
                          <a:latin typeface="Didact Gothic"/>
                          <a:ea typeface="Didact Gothic"/>
                          <a:cs typeface="Didact Gothic"/>
                          <a:sym typeface="Didact Gothic"/>
                        </a:rPr>
                        <a:t>    (Customer information or train information)</a:t>
                      </a:r>
                    </a:p>
                    <a:p>
                      <a:pPr marL="0" lvl="0" indent="0" algn="l" rtl="0">
                        <a:spcBef>
                          <a:spcPts val="0"/>
                        </a:spcBef>
                        <a:spcAft>
                          <a:spcPts val="0"/>
                        </a:spcAft>
                        <a:buNone/>
                      </a:pPr>
                      <a:r>
                        <a:rPr lang="en-US" sz="1600" dirty="0">
                          <a:solidFill>
                            <a:schemeClr val="accent5"/>
                          </a:solidFill>
                          <a:latin typeface="Didact Gothic"/>
                          <a:ea typeface="Didact Gothic"/>
                          <a:cs typeface="Didact Gothic"/>
                          <a:sym typeface="Didact Gothic"/>
                        </a:rPr>
                        <a:t>Management function…</a:t>
                      </a:r>
                      <a:endParaRPr sz="1600" dirty="0">
                        <a:solidFill>
                          <a:schemeClr val="accent5"/>
                        </a:solidFill>
                        <a:latin typeface="Didact Gothic"/>
                        <a:ea typeface="Didact Gothic"/>
                        <a:cs typeface="Didact Gothic"/>
                        <a:sym typeface="Didact Gothic"/>
                      </a:endParaRP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1257177" y="2123474"/>
            <a:ext cx="6629646" cy="2421631"/>
          </a:xfrm>
          <a:prstGeom prst="rect">
            <a:avLst/>
          </a:prstGeom>
        </p:spPr>
        <p:txBody>
          <a:bodyPr spcFirstLastPara="1" wrap="square" lIns="0" tIns="0" rIns="0" bIns="0" anchor="b" anchorCtr="0">
            <a:noAutofit/>
          </a:bodyPr>
          <a:lstStyle/>
          <a:p>
            <a:r>
              <a:rPr lang="en-US" dirty="0"/>
              <a:t>System analysis and design</a:t>
            </a:r>
            <a:br>
              <a:rPr lang="en-US" dirty="0"/>
            </a:b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dirty="0"/>
              <a:t>02</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5626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32"/>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IDENTIFY ACTORS AND USE CASE</a:t>
            </a:r>
            <a:endParaRPr dirty="0"/>
          </a:p>
        </p:txBody>
      </p:sp>
      <p:sp>
        <p:nvSpPr>
          <p:cNvPr id="685" name="Google Shape;685;p32"/>
          <p:cNvSpPr/>
          <p:nvPr/>
        </p:nvSpPr>
        <p:spPr>
          <a:xfrm>
            <a:off x="3702060" y="1930419"/>
            <a:ext cx="1739885" cy="1739885"/>
          </a:xfrm>
          <a:custGeom>
            <a:avLst/>
            <a:gdLst/>
            <a:ahLst/>
            <a:cxnLst/>
            <a:rect l="l" t="t" r="r" b="b"/>
            <a:pathLst>
              <a:path w="27756" h="27756" extrusionOk="0">
                <a:moveTo>
                  <a:pt x="13878" y="0"/>
                </a:moveTo>
                <a:cubicBezTo>
                  <a:pt x="6217" y="0"/>
                  <a:pt x="0" y="6211"/>
                  <a:pt x="0" y="13878"/>
                </a:cubicBezTo>
                <a:cubicBezTo>
                  <a:pt x="0" y="21539"/>
                  <a:pt x="6217" y="27756"/>
                  <a:pt x="13878" y="27756"/>
                </a:cubicBezTo>
                <a:cubicBezTo>
                  <a:pt x="21545" y="27756"/>
                  <a:pt x="27756" y="21539"/>
                  <a:pt x="27756" y="13878"/>
                </a:cubicBezTo>
                <a:cubicBezTo>
                  <a:pt x="27756" y="6211"/>
                  <a:pt x="21545" y="0"/>
                  <a:pt x="13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3545345" y="1773705"/>
            <a:ext cx="2053310" cy="2053310"/>
          </a:xfrm>
          <a:custGeom>
            <a:avLst/>
            <a:gdLst/>
            <a:ahLst/>
            <a:cxnLst/>
            <a:rect l="l" t="t" r="r" b="b"/>
            <a:pathLst>
              <a:path w="32756" h="32756" fill="none" extrusionOk="0">
                <a:moveTo>
                  <a:pt x="16378" y="32755"/>
                </a:moveTo>
                <a:lnTo>
                  <a:pt x="16378" y="32755"/>
                </a:lnTo>
                <a:cubicBezTo>
                  <a:pt x="7331" y="32755"/>
                  <a:pt x="1" y="25418"/>
                  <a:pt x="1" y="16378"/>
                </a:cubicBezTo>
                <a:lnTo>
                  <a:pt x="1" y="16378"/>
                </a:lnTo>
                <a:cubicBezTo>
                  <a:pt x="1" y="7331"/>
                  <a:pt x="7331" y="1"/>
                  <a:pt x="16378" y="1"/>
                </a:cubicBezTo>
                <a:lnTo>
                  <a:pt x="16378" y="1"/>
                </a:lnTo>
                <a:cubicBezTo>
                  <a:pt x="25425" y="1"/>
                  <a:pt x="32755" y="7331"/>
                  <a:pt x="32755" y="16378"/>
                </a:cubicBezTo>
                <a:lnTo>
                  <a:pt x="32755" y="16378"/>
                </a:lnTo>
                <a:cubicBezTo>
                  <a:pt x="32755" y="25418"/>
                  <a:pt x="25425" y="32755"/>
                  <a:pt x="16378" y="32755"/>
                </a:cubicBezTo>
                <a:close/>
              </a:path>
            </a:pathLst>
          </a:custGeom>
          <a:solidFill>
            <a:srgbClr val="FFFFFF"/>
          </a:solid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4040005" y="2403843"/>
            <a:ext cx="1063969" cy="674050"/>
          </a:xfrm>
          <a:custGeom>
            <a:avLst/>
            <a:gdLst/>
            <a:ahLst/>
            <a:cxnLst/>
            <a:rect l="l" t="t" r="r" b="b"/>
            <a:pathLst>
              <a:path w="13095" h="8296" extrusionOk="0">
                <a:moveTo>
                  <a:pt x="1289" y="0"/>
                </a:moveTo>
                <a:cubicBezTo>
                  <a:pt x="576" y="0"/>
                  <a:pt x="0" y="602"/>
                  <a:pt x="0" y="1341"/>
                </a:cubicBezTo>
                <a:lnTo>
                  <a:pt x="0" y="6955"/>
                </a:lnTo>
                <a:cubicBezTo>
                  <a:pt x="0" y="7693"/>
                  <a:pt x="576" y="8296"/>
                  <a:pt x="1289" y="8296"/>
                </a:cubicBezTo>
                <a:lnTo>
                  <a:pt x="11805" y="8296"/>
                </a:lnTo>
                <a:cubicBezTo>
                  <a:pt x="12518" y="8296"/>
                  <a:pt x="13094" y="7693"/>
                  <a:pt x="13094" y="6955"/>
                </a:cubicBezTo>
                <a:lnTo>
                  <a:pt x="13094" y="1341"/>
                </a:lnTo>
                <a:cubicBezTo>
                  <a:pt x="13094" y="602"/>
                  <a:pt x="12518" y="7"/>
                  <a:pt x="11805" y="0"/>
                </a:cubicBezTo>
                <a:close/>
              </a:path>
            </a:pathLst>
          </a:custGeom>
          <a:solidFill>
            <a:srgbClr val="FFFFFF"/>
          </a:solidFill>
          <a:ln w="975" cap="flat" cmpd="sng">
            <a:solidFill>
              <a:srgbClr val="507FB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4040005" y="2404331"/>
            <a:ext cx="1063969" cy="673563"/>
          </a:xfrm>
          <a:custGeom>
            <a:avLst/>
            <a:gdLst/>
            <a:ahLst/>
            <a:cxnLst/>
            <a:rect l="l" t="t" r="r" b="b"/>
            <a:pathLst>
              <a:path w="13095" h="8290" extrusionOk="0">
                <a:moveTo>
                  <a:pt x="1289" y="1"/>
                </a:moveTo>
                <a:cubicBezTo>
                  <a:pt x="576" y="1"/>
                  <a:pt x="0" y="596"/>
                  <a:pt x="0" y="1341"/>
                </a:cubicBezTo>
                <a:lnTo>
                  <a:pt x="0" y="6949"/>
                </a:lnTo>
                <a:cubicBezTo>
                  <a:pt x="0" y="7687"/>
                  <a:pt x="576" y="8290"/>
                  <a:pt x="1289" y="8290"/>
                </a:cubicBezTo>
                <a:lnTo>
                  <a:pt x="11805" y="8290"/>
                </a:lnTo>
                <a:cubicBezTo>
                  <a:pt x="12518" y="8290"/>
                  <a:pt x="13094" y="7687"/>
                  <a:pt x="13094" y="6949"/>
                </a:cubicBezTo>
                <a:lnTo>
                  <a:pt x="13094" y="1341"/>
                </a:lnTo>
                <a:cubicBezTo>
                  <a:pt x="13094" y="596"/>
                  <a:pt x="12518" y="1"/>
                  <a:pt x="11805" y="1"/>
                </a:cubicBezTo>
                <a:close/>
              </a:path>
            </a:pathLst>
          </a:custGeom>
          <a:solidFill>
            <a:schemeClr val="accent1"/>
          </a:solidFill>
          <a:ln w="19050" cap="flat" cmpd="sng">
            <a:solidFill>
              <a:schemeClr val="accent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4106804" y="2490132"/>
            <a:ext cx="886113" cy="506756"/>
          </a:xfrm>
          <a:custGeom>
            <a:avLst/>
            <a:gdLst/>
            <a:ahLst/>
            <a:cxnLst/>
            <a:rect l="l" t="t" r="r" b="b"/>
            <a:pathLst>
              <a:path w="10906" h="6237" extrusionOk="0">
                <a:moveTo>
                  <a:pt x="240" y="0"/>
                </a:moveTo>
                <a:cubicBezTo>
                  <a:pt x="104" y="0"/>
                  <a:pt x="0" y="110"/>
                  <a:pt x="0" y="240"/>
                </a:cubicBezTo>
                <a:lnTo>
                  <a:pt x="0" y="5997"/>
                </a:lnTo>
                <a:cubicBezTo>
                  <a:pt x="0" y="6126"/>
                  <a:pt x="104" y="6236"/>
                  <a:pt x="240" y="6236"/>
                </a:cubicBezTo>
                <a:lnTo>
                  <a:pt x="10673" y="6236"/>
                </a:lnTo>
                <a:cubicBezTo>
                  <a:pt x="10802" y="6236"/>
                  <a:pt x="10906" y="6126"/>
                  <a:pt x="10906" y="5997"/>
                </a:cubicBezTo>
                <a:lnTo>
                  <a:pt x="10906" y="240"/>
                </a:lnTo>
                <a:cubicBezTo>
                  <a:pt x="10906" y="110"/>
                  <a:pt x="10802" y="0"/>
                  <a:pt x="1067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2"/>
          <p:cNvSpPr/>
          <p:nvPr/>
        </p:nvSpPr>
        <p:spPr>
          <a:xfrm>
            <a:off x="4128895" y="2490132"/>
            <a:ext cx="886113" cy="506756"/>
          </a:xfrm>
          <a:custGeom>
            <a:avLst/>
            <a:gdLst/>
            <a:ahLst/>
            <a:cxnLst/>
            <a:rect l="l" t="t" r="r" b="b"/>
            <a:pathLst>
              <a:path w="10906" h="6237" fill="none" extrusionOk="0">
                <a:moveTo>
                  <a:pt x="10906" y="5997"/>
                </a:moveTo>
                <a:cubicBezTo>
                  <a:pt x="10906" y="6126"/>
                  <a:pt x="10802" y="6236"/>
                  <a:pt x="10673" y="6236"/>
                </a:cubicBezTo>
                <a:lnTo>
                  <a:pt x="240" y="6236"/>
                </a:lnTo>
                <a:cubicBezTo>
                  <a:pt x="104" y="6236"/>
                  <a:pt x="0" y="6126"/>
                  <a:pt x="0" y="5997"/>
                </a:cubicBezTo>
                <a:lnTo>
                  <a:pt x="0" y="240"/>
                </a:lnTo>
                <a:cubicBezTo>
                  <a:pt x="0" y="110"/>
                  <a:pt x="104" y="0"/>
                  <a:pt x="240" y="0"/>
                </a:cubicBezTo>
                <a:lnTo>
                  <a:pt x="10673" y="0"/>
                </a:lnTo>
                <a:cubicBezTo>
                  <a:pt x="10802" y="0"/>
                  <a:pt x="10906" y="110"/>
                  <a:pt x="10906" y="240"/>
                </a:cubicBezTo>
                <a:close/>
              </a:path>
            </a:pathLst>
          </a:custGeom>
          <a:noFill/>
          <a:ln w="19050" cap="flat" cmpd="sng">
            <a:solidFill>
              <a:schemeClr val="accent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2"/>
          <p:cNvSpPr/>
          <p:nvPr/>
        </p:nvSpPr>
        <p:spPr>
          <a:xfrm>
            <a:off x="4528817" y="2445363"/>
            <a:ext cx="86856" cy="81"/>
          </a:xfrm>
          <a:custGeom>
            <a:avLst/>
            <a:gdLst/>
            <a:ahLst/>
            <a:cxnLst/>
            <a:rect l="l" t="t" r="r" b="b"/>
            <a:pathLst>
              <a:path w="1069" h="1" fill="none" extrusionOk="0">
                <a:moveTo>
                  <a:pt x="0" y="1"/>
                </a:moveTo>
                <a:lnTo>
                  <a:pt x="1069" y="1"/>
                </a:lnTo>
              </a:path>
            </a:pathLst>
          </a:custGeom>
          <a:noFill/>
          <a:ln w="9525" cap="flat" cmpd="sng">
            <a:solidFill>
              <a:schemeClr val="accent3"/>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p:nvPr/>
        </p:nvSpPr>
        <p:spPr>
          <a:xfrm>
            <a:off x="4040005" y="3077826"/>
            <a:ext cx="1063969" cy="119031"/>
          </a:xfrm>
          <a:custGeom>
            <a:avLst/>
            <a:gdLst/>
            <a:ahLst/>
            <a:cxnLst/>
            <a:rect l="l" t="t" r="r" b="b"/>
            <a:pathLst>
              <a:path w="13095" h="1465" extrusionOk="0">
                <a:moveTo>
                  <a:pt x="732" y="1"/>
                </a:moveTo>
                <a:cubicBezTo>
                  <a:pt x="330" y="1"/>
                  <a:pt x="0" y="331"/>
                  <a:pt x="0" y="732"/>
                </a:cubicBezTo>
                <a:cubicBezTo>
                  <a:pt x="0" y="1134"/>
                  <a:pt x="330" y="1464"/>
                  <a:pt x="732" y="1464"/>
                </a:cubicBezTo>
                <a:lnTo>
                  <a:pt x="12362" y="1464"/>
                </a:lnTo>
                <a:cubicBezTo>
                  <a:pt x="12764" y="1464"/>
                  <a:pt x="13094" y="1134"/>
                  <a:pt x="13094" y="732"/>
                </a:cubicBezTo>
                <a:cubicBezTo>
                  <a:pt x="13094" y="331"/>
                  <a:pt x="12764" y="1"/>
                  <a:pt x="12362" y="1"/>
                </a:cubicBezTo>
                <a:close/>
              </a:path>
            </a:pathLst>
          </a:custGeom>
          <a:solidFill>
            <a:schemeClr val="accent1"/>
          </a:solidFill>
          <a:ln w="19050" cap="flat" cmpd="sng">
            <a:solidFill>
              <a:schemeClr val="accent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2"/>
          <p:cNvSpPr/>
          <p:nvPr/>
        </p:nvSpPr>
        <p:spPr>
          <a:xfrm>
            <a:off x="4577719" y="3672008"/>
            <a:ext cx="81" cy="81"/>
          </a:xfrm>
          <a:custGeom>
            <a:avLst/>
            <a:gdLst/>
            <a:ahLst/>
            <a:cxnLst/>
            <a:rect l="l" t="t" r="r" b="b"/>
            <a:pathLst>
              <a:path w="1" h="1" fill="none" extrusionOk="0">
                <a:moveTo>
                  <a:pt x="1" y="1"/>
                </a:moveTo>
                <a:close/>
              </a:path>
            </a:pathLst>
          </a:custGeom>
          <a:noFill/>
          <a:ln w="2925" cap="flat" cmpd="sng">
            <a:solidFill>
              <a:srgbClr val="F1CB30"/>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txBox="1"/>
          <p:nvPr/>
        </p:nvSpPr>
        <p:spPr>
          <a:xfrm>
            <a:off x="6412004" y="2834922"/>
            <a:ext cx="2258893" cy="106472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5"/>
                </a:solidFill>
                <a:latin typeface="Didact Gothic"/>
                <a:ea typeface="Didact Gothic"/>
                <a:cs typeface="Didact Gothic"/>
                <a:sym typeface="Didact Gothic"/>
              </a:rPr>
              <a:t>Login (admin)</a:t>
            </a:r>
            <a:br>
              <a:rPr lang="en-US" dirty="0">
                <a:solidFill>
                  <a:schemeClr val="accent5"/>
                </a:solidFill>
                <a:latin typeface="Didact Gothic"/>
                <a:ea typeface="Didact Gothic"/>
                <a:cs typeface="Didact Gothic"/>
                <a:sym typeface="Didact Gothic"/>
              </a:rPr>
            </a:br>
            <a:r>
              <a:rPr lang="en-US" dirty="0">
                <a:solidFill>
                  <a:schemeClr val="accent5"/>
                </a:solidFill>
                <a:latin typeface="Didact Gothic"/>
                <a:ea typeface="Didact Gothic"/>
                <a:cs typeface="Didact Gothic"/>
                <a:sym typeface="Didact Gothic"/>
              </a:rPr>
              <a:t>Manage website activities</a:t>
            </a:r>
            <a:br>
              <a:rPr lang="en-US" dirty="0">
                <a:solidFill>
                  <a:schemeClr val="accent5"/>
                </a:solidFill>
                <a:latin typeface="Didact Gothic"/>
                <a:ea typeface="Didact Gothic"/>
                <a:cs typeface="Didact Gothic"/>
                <a:sym typeface="Didact Gothic"/>
              </a:rPr>
            </a:br>
            <a:r>
              <a:rPr lang="en-US" dirty="0">
                <a:solidFill>
                  <a:schemeClr val="accent5"/>
                </a:solidFill>
                <a:latin typeface="Didact Gothic"/>
                <a:ea typeface="Didact Gothic"/>
                <a:cs typeface="Didact Gothic"/>
                <a:sym typeface="Didact Gothic"/>
              </a:rPr>
              <a:t>Update information</a:t>
            </a:r>
            <a:br>
              <a:rPr lang="en-US" dirty="0">
                <a:solidFill>
                  <a:schemeClr val="accent5"/>
                </a:solidFill>
                <a:latin typeface="Didact Gothic"/>
                <a:ea typeface="Didact Gothic"/>
                <a:cs typeface="Didact Gothic"/>
                <a:sym typeface="Didact Gothic"/>
              </a:rPr>
            </a:br>
            <a:r>
              <a:rPr lang="en-US" dirty="0">
                <a:solidFill>
                  <a:schemeClr val="accent5"/>
                </a:solidFill>
                <a:latin typeface="Didact Gothic"/>
                <a:ea typeface="Didact Gothic"/>
                <a:cs typeface="Didact Gothic"/>
                <a:sym typeface="Didact Gothic"/>
              </a:rPr>
              <a:t>Add , edit ,delete</a:t>
            </a:r>
            <a:br>
              <a:rPr lang="en-US" dirty="0">
                <a:solidFill>
                  <a:schemeClr val="accent5"/>
                </a:solidFill>
                <a:latin typeface="Didact Gothic"/>
                <a:ea typeface="Didact Gothic"/>
                <a:cs typeface="Didact Gothic"/>
                <a:sym typeface="Didact Gothic"/>
              </a:rPr>
            </a:br>
            <a:r>
              <a:rPr lang="en-US" dirty="0">
                <a:solidFill>
                  <a:schemeClr val="accent5"/>
                </a:solidFill>
                <a:latin typeface="Didact Gothic"/>
                <a:ea typeface="Didact Gothic"/>
                <a:cs typeface="Didact Gothic"/>
                <a:sym typeface="Didact Gothic"/>
              </a:rPr>
              <a:t>  (Customer or </a:t>
            </a:r>
            <a:r>
              <a:rPr lang="en-US" dirty="0" err="1">
                <a:solidFill>
                  <a:schemeClr val="accent5"/>
                </a:solidFill>
                <a:latin typeface="Didact Gothic"/>
                <a:ea typeface="Didact Gothic"/>
                <a:cs typeface="Didact Gothic"/>
                <a:sym typeface="Didact Gothic"/>
              </a:rPr>
              <a:t>tickes</a:t>
            </a:r>
            <a:r>
              <a:rPr lang="en-US" dirty="0">
                <a:solidFill>
                  <a:schemeClr val="accent5"/>
                </a:solidFill>
                <a:latin typeface="Didact Gothic"/>
                <a:ea typeface="Didact Gothic"/>
                <a:cs typeface="Didact Gothic"/>
                <a:sym typeface="Didact Gothic"/>
              </a:rPr>
              <a:t>)</a:t>
            </a:r>
            <a:endParaRPr dirty="0">
              <a:solidFill>
                <a:schemeClr val="accent5"/>
              </a:solidFill>
              <a:latin typeface="Didact Gothic"/>
              <a:ea typeface="Didact Gothic"/>
              <a:cs typeface="Didact Gothic"/>
              <a:sym typeface="Didact Gothic"/>
            </a:endParaRPr>
          </a:p>
        </p:txBody>
      </p:sp>
      <p:sp>
        <p:nvSpPr>
          <p:cNvPr id="698" name="Google Shape;698;p32"/>
          <p:cNvSpPr txBox="1"/>
          <p:nvPr/>
        </p:nvSpPr>
        <p:spPr>
          <a:xfrm>
            <a:off x="6412005" y="2561707"/>
            <a:ext cx="20796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5"/>
                </a:solidFill>
                <a:latin typeface="Aldrich"/>
                <a:ea typeface="Aldrich"/>
                <a:cs typeface="Aldrich"/>
                <a:sym typeface="Aldrich"/>
              </a:rPr>
              <a:t>MANAGER</a:t>
            </a:r>
            <a:endParaRPr sz="1800" b="1" dirty="0">
              <a:solidFill>
                <a:schemeClr val="accent5"/>
              </a:solidFill>
              <a:latin typeface="Aldrich"/>
              <a:ea typeface="Aldrich"/>
              <a:cs typeface="Aldrich"/>
              <a:sym typeface="Aldrich"/>
            </a:endParaRPr>
          </a:p>
        </p:txBody>
      </p:sp>
      <p:sp>
        <p:nvSpPr>
          <p:cNvPr id="699" name="Google Shape;699;p32"/>
          <p:cNvSpPr txBox="1"/>
          <p:nvPr/>
        </p:nvSpPr>
        <p:spPr>
          <a:xfrm>
            <a:off x="349624" y="2894313"/>
            <a:ext cx="2382371" cy="100533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accent5"/>
                </a:solidFill>
                <a:latin typeface="Didact Gothic"/>
                <a:ea typeface="Didact Gothic"/>
                <a:cs typeface="Didact Gothic"/>
                <a:sym typeface="Didact Gothic"/>
              </a:rPr>
              <a:t>Create account or login</a:t>
            </a:r>
            <a:br>
              <a:rPr lang="en-US" dirty="0">
                <a:solidFill>
                  <a:schemeClr val="accent5"/>
                </a:solidFill>
                <a:latin typeface="Didact Gothic"/>
                <a:ea typeface="Didact Gothic"/>
                <a:cs typeface="Didact Gothic"/>
                <a:sym typeface="Didact Gothic"/>
              </a:rPr>
            </a:br>
            <a:r>
              <a:rPr lang="en-US" dirty="0">
                <a:solidFill>
                  <a:schemeClr val="accent5"/>
                </a:solidFill>
                <a:latin typeface="Didact Gothic"/>
                <a:ea typeface="Didact Gothic"/>
                <a:cs typeface="Didact Gothic"/>
                <a:sym typeface="Didact Gothic"/>
              </a:rPr>
              <a:t>View website</a:t>
            </a:r>
            <a:br>
              <a:rPr lang="en-US" dirty="0">
                <a:solidFill>
                  <a:schemeClr val="accent5"/>
                </a:solidFill>
                <a:latin typeface="Didact Gothic"/>
                <a:ea typeface="Didact Gothic"/>
                <a:cs typeface="Didact Gothic"/>
                <a:sym typeface="Didact Gothic"/>
              </a:rPr>
            </a:br>
            <a:r>
              <a:rPr lang="en-US" dirty="0">
                <a:solidFill>
                  <a:schemeClr val="accent5"/>
                </a:solidFill>
                <a:latin typeface="Didact Gothic"/>
                <a:ea typeface="Didact Gothic"/>
                <a:cs typeface="Didact Gothic"/>
                <a:sym typeface="Didact Gothic"/>
              </a:rPr>
              <a:t>Search </a:t>
            </a:r>
            <a:br>
              <a:rPr lang="en-US" dirty="0">
                <a:solidFill>
                  <a:schemeClr val="accent5"/>
                </a:solidFill>
                <a:latin typeface="Didact Gothic"/>
                <a:ea typeface="Didact Gothic"/>
                <a:cs typeface="Didact Gothic"/>
                <a:sym typeface="Didact Gothic"/>
              </a:rPr>
            </a:br>
            <a:r>
              <a:rPr lang="en-US" dirty="0">
                <a:solidFill>
                  <a:schemeClr val="accent5"/>
                </a:solidFill>
                <a:latin typeface="Didact Gothic"/>
                <a:ea typeface="Didact Gothic"/>
                <a:cs typeface="Didact Gothic"/>
                <a:sym typeface="Didact Gothic"/>
              </a:rPr>
              <a:t>Ticket information</a:t>
            </a:r>
            <a:br>
              <a:rPr lang="en-US" dirty="0">
                <a:solidFill>
                  <a:schemeClr val="accent5"/>
                </a:solidFill>
                <a:latin typeface="Didact Gothic"/>
                <a:ea typeface="Didact Gothic"/>
                <a:cs typeface="Didact Gothic"/>
                <a:sym typeface="Didact Gothic"/>
              </a:rPr>
            </a:br>
            <a:r>
              <a:rPr lang="en-US" dirty="0">
                <a:solidFill>
                  <a:schemeClr val="accent5"/>
                </a:solidFill>
                <a:latin typeface="Didact Gothic"/>
                <a:ea typeface="Didact Gothic"/>
                <a:cs typeface="Didact Gothic"/>
                <a:sym typeface="Didact Gothic"/>
              </a:rPr>
              <a:t>Make transaction</a:t>
            </a:r>
            <a:endParaRPr dirty="0">
              <a:solidFill>
                <a:schemeClr val="accent5"/>
              </a:solidFill>
              <a:latin typeface="Didact Gothic"/>
              <a:ea typeface="Didact Gothic"/>
              <a:cs typeface="Didact Gothic"/>
              <a:sym typeface="Didact Gothic"/>
            </a:endParaRPr>
          </a:p>
        </p:txBody>
      </p:sp>
      <p:sp>
        <p:nvSpPr>
          <p:cNvPr id="700" name="Google Shape;700;p32"/>
          <p:cNvSpPr txBox="1"/>
          <p:nvPr/>
        </p:nvSpPr>
        <p:spPr>
          <a:xfrm>
            <a:off x="603994" y="2621555"/>
            <a:ext cx="20796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accent5"/>
                </a:solidFill>
                <a:latin typeface="Aldrich"/>
                <a:ea typeface="Aldrich"/>
                <a:cs typeface="Aldrich"/>
                <a:sym typeface="Aldrich"/>
              </a:rPr>
              <a:t>USER</a:t>
            </a:r>
            <a:endParaRPr sz="1800" b="1" dirty="0">
              <a:solidFill>
                <a:schemeClr val="accent5"/>
              </a:solidFill>
              <a:latin typeface="Aldrich"/>
              <a:ea typeface="Aldrich"/>
              <a:cs typeface="Aldrich"/>
              <a:sym typeface="Aldrich"/>
            </a:endParaRPr>
          </a:p>
        </p:txBody>
      </p:sp>
      <p:cxnSp>
        <p:nvCxnSpPr>
          <p:cNvPr id="705" name="Google Shape;705;p32"/>
          <p:cNvCxnSpPr>
            <a:cxnSpLocks/>
          </p:cNvCxnSpPr>
          <p:nvPr/>
        </p:nvCxnSpPr>
        <p:spPr>
          <a:xfrm>
            <a:off x="2799525" y="2731343"/>
            <a:ext cx="512859" cy="0"/>
          </a:xfrm>
          <a:prstGeom prst="straightConnector1">
            <a:avLst/>
          </a:prstGeom>
          <a:noFill/>
          <a:ln w="28575" cap="flat" cmpd="sng">
            <a:solidFill>
              <a:schemeClr val="accent5"/>
            </a:solidFill>
            <a:prstDash val="solid"/>
            <a:round/>
            <a:headEnd type="none" w="med" len="med"/>
            <a:tailEnd type="oval" w="med" len="med"/>
          </a:ln>
        </p:spPr>
      </p:cxnSp>
      <p:sp>
        <p:nvSpPr>
          <p:cNvPr id="706" name="Google Shape;706;p32"/>
          <p:cNvSpPr/>
          <p:nvPr/>
        </p:nvSpPr>
        <p:spPr>
          <a:xfrm>
            <a:off x="3433264" y="2618777"/>
            <a:ext cx="238200" cy="238200"/>
          </a:xfrm>
          <a:prstGeom prst="ellipse">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2"/>
          <p:cNvSpPr/>
          <p:nvPr/>
        </p:nvSpPr>
        <p:spPr>
          <a:xfrm>
            <a:off x="5479555" y="2618777"/>
            <a:ext cx="238200" cy="238200"/>
          </a:xfrm>
          <a:prstGeom prst="ellipse">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2"/>
          <p:cNvCxnSpPr>
            <a:cxnSpLocks/>
          </p:cNvCxnSpPr>
          <p:nvPr/>
        </p:nvCxnSpPr>
        <p:spPr>
          <a:xfrm flipH="1" flipV="1">
            <a:off x="5836400" y="2737804"/>
            <a:ext cx="396312" cy="10227"/>
          </a:xfrm>
          <a:prstGeom prst="straightConnector1">
            <a:avLst/>
          </a:prstGeom>
          <a:noFill/>
          <a:ln w="28575" cap="flat" cmpd="sng">
            <a:solidFill>
              <a:schemeClr val="accent5"/>
            </a:solidFill>
            <a:prstDash val="solid"/>
            <a:round/>
            <a:headEnd type="none" w="med" len="med"/>
            <a:tailEnd type="oval" w="med" len="med"/>
          </a:ln>
        </p:spPr>
      </p:cxnSp>
      <p:grpSp>
        <p:nvGrpSpPr>
          <p:cNvPr id="31" name="Google Shape;6408;p61">
            <a:extLst>
              <a:ext uri="{FF2B5EF4-FFF2-40B4-BE49-F238E27FC236}">
                <a16:creationId xmlns:a16="http://schemas.microsoft.com/office/drawing/2014/main" id="{318CD4E3-465D-4E8E-9584-E90596A57271}"/>
              </a:ext>
            </a:extLst>
          </p:cNvPr>
          <p:cNvGrpSpPr/>
          <p:nvPr/>
        </p:nvGrpSpPr>
        <p:grpSpPr>
          <a:xfrm>
            <a:off x="4254844" y="2561707"/>
            <a:ext cx="634214" cy="414448"/>
            <a:chOff x="7636443" y="1204988"/>
            <a:chExt cx="804565" cy="677795"/>
          </a:xfrm>
        </p:grpSpPr>
        <p:grpSp>
          <p:nvGrpSpPr>
            <p:cNvPr id="32" name="Google Shape;6409;p61">
              <a:extLst>
                <a:ext uri="{FF2B5EF4-FFF2-40B4-BE49-F238E27FC236}">
                  <a16:creationId xmlns:a16="http://schemas.microsoft.com/office/drawing/2014/main" id="{82A1B427-1517-4F71-851F-E4B5C81D1986}"/>
                </a:ext>
              </a:extLst>
            </p:cNvPr>
            <p:cNvGrpSpPr/>
            <p:nvPr/>
          </p:nvGrpSpPr>
          <p:grpSpPr>
            <a:xfrm>
              <a:off x="7636443" y="1509705"/>
              <a:ext cx="804565" cy="373078"/>
              <a:chOff x="7636443" y="1509705"/>
              <a:chExt cx="804565" cy="373078"/>
            </a:xfrm>
          </p:grpSpPr>
          <p:sp>
            <p:nvSpPr>
              <p:cNvPr id="42" name="Google Shape;6410;p61">
                <a:extLst>
                  <a:ext uri="{FF2B5EF4-FFF2-40B4-BE49-F238E27FC236}">
                    <a16:creationId xmlns:a16="http://schemas.microsoft.com/office/drawing/2014/main" id="{9D24FB27-AA34-4CCB-A77E-63B91A9865AA}"/>
                  </a:ext>
                </a:extLst>
              </p:cNvPr>
              <p:cNvSpPr/>
              <p:nvPr/>
            </p:nvSpPr>
            <p:spPr>
              <a:xfrm>
                <a:off x="7636443" y="1509705"/>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411;p61">
                <a:extLst>
                  <a:ext uri="{FF2B5EF4-FFF2-40B4-BE49-F238E27FC236}">
                    <a16:creationId xmlns:a16="http://schemas.microsoft.com/office/drawing/2014/main" id="{A69E204B-3C38-4697-9303-D422970C84D0}"/>
                  </a:ext>
                </a:extLst>
              </p:cNvPr>
              <p:cNvSpPr/>
              <p:nvPr/>
            </p:nvSpPr>
            <p:spPr>
              <a:xfrm>
                <a:off x="8398251" y="1667375"/>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6412;p61">
              <a:extLst>
                <a:ext uri="{FF2B5EF4-FFF2-40B4-BE49-F238E27FC236}">
                  <a16:creationId xmlns:a16="http://schemas.microsoft.com/office/drawing/2014/main" id="{15A26EE9-8485-45AE-BD0E-8B1AF51B9EF7}"/>
                </a:ext>
              </a:extLst>
            </p:cNvPr>
            <p:cNvGrpSpPr/>
            <p:nvPr/>
          </p:nvGrpSpPr>
          <p:grpSpPr>
            <a:xfrm>
              <a:off x="7636443" y="1408133"/>
              <a:ext cx="804565" cy="373078"/>
              <a:chOff x="7636443" y="1408133"/>
              <a:chExt cx="804565" cy="373078"/>
            </a:xfrm>
          </p:grpSpPr>
          <p:sp>
            <p:nvSpPr>
              <p:cNvPr id="40" name="Google Shape;6413;p61">
                <a:extLst>
                  <a:ext uri="{FF2B5EF4-FFF2-40B4-BE49-F238E27FC236}">
                    <a16:creationId xmlns:a16="http://schemas.microsoft.com/office/drawing/2014/main" id="{A6ABDF2B-3233-4F2C-BCCE-B870841557B1}"/>
                  </a:ext>
                </a:extLst>
              </p:cNvPr>
              <p:cNvSpPr/>
              <p:nvPr/>
            </p:nvSpPr>
            <p:spPr>
              <a:xfrm>
                <a:off x="7636443" y="1408133"/>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414;p61">
                <a:extLst>
                  <a:ext uri="{FF2B5EF4-FFF2-40B4-BE49-F238E27FC236}">
                    <a16:creationId xmlns:a16="http://schemas.microsoft.com/office/drawing/2014/main" id="{D32FB7A6-3896-4F16-878B-0C8F8B1E4AC3}"/>
                  </a:ext>
                </a:extLst>
              </p:cNvPr>
              <p:cNvSpPr/>
              <p:nvPr/>
            </p:nvSpPr>
            <p:spPr>
              <a:xfrm>
                <a:off x="8398251" y="1565802"/>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6415;p61">
              <a:extLst>
                <a:ext uri="{FF2B5EF4-FFF2-40B4-BE49-F238E27FC236}">
                  <a16:creationId xmlns:a16="http://schemas.microsoft.com/office/drawing/2014/main" id="{0C1F56C1-468D-4368-8D71-09B69A4AA755}"/>
                </a:ext>
              </a:extLst>
            </p:cNvPr>
            <p:cNvGrpSpPr/>
            <p:nvPr/>
          </p:nvGrpSpPr>
          <p:grpSpPr>
            <a:xfrm>
              <a:off x="7636443" y="1306560"/>
              <a:ext cx="804565" cy="373078"/>
              <a:chOff x="7636443" y="1306560"/>
              <a:chExt cx="804565" cy="373078"/>
            </a:xfrm>
          </p:grpSpPr>
          <p:sp>
            <p:nvSpPr>
              <p:cNvPr id="38" name="Google Shape;6416;p61">
                <a:extLst>
                  <a:ext uri="{FF2B5EF4-FFF2-40B4-BE49-F238E27FC236}">
                    <a16:creationId xmlns:a16="http://schemas.microsoft.com/office/drawing/2014/main" id="{E95F90BF-F2BE-4EE3-A87C-B52943E3117F}"/>
                  </a:ext>
                </a:extLst>
              </p:cNvPr>
              <p:cNvSpPr/>
              <p:nvPr/>
            </p:nvSpPr>
            <p:spPr>
              <a:xfrm>
                <a:off x="7636443" y="130656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417;p61">
                <a:extLst>
                  <a:ext uri="{FF2B5EF4-FFF2-40B4-BE49-F238E27FC236}">
                    <a16:creationId xmlns:a16="http://schemas.microsoft.com/office/drawing/2014/main" id="{1B3C170E-C49B-48FD-81DD-5B4BB511F160}"/>
                  </a:ext>
                </a:extLst>
              </p:cNvPr>
              <p:cNvSpPr/>
              <p:nvPr/>
            </p:nvSpPr>
            <p:spPr>
              <a:xfrm>
                <a:off x="8398251" y="1464230"/>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6418;p61">
              <a:extLst>
                <a:ext uri="{FF2B5EF4-FFF2-40B4-BE49-F238E27FC236}">
                  <a16:creationId xmlns:a16="http://schemas.microsoft.com/office/drawing/2014/main" id="{118C274A-02AD-4CC9-A57E-EA3839629E11}"/>
                </a:ext>
              </a:extLst>
            </p:cNvPr>
            <p:cNvGrpSpPr/>
            <p:nvPr/>
          </p:nvGrpSpPr>
          <p:grpSpPr>
            <a:xfrm>
              <a:off x="7636443" y="1204988"/>
              <a:ext cx="804565" cy="373078"/>
              <a:chOff x="7636443" y="1204988"/>
              <a:chExt cx="804565" cy="373078"/>
            </a:xfrm>
          </p:grpSpPr>
          <p:sp>
            <p:nvSpPr>
              <p:cNvPr id="36" name="Google Shape;6419;p61">
                <a:extLst>
                  <a:ext uri="{FF2B5EF4-FFF2-40B4-BE49-F238E27FC236}">
                    <a16:creationId xmlns:a16="http://schemas.microsoft.com/office/drawing/2014/main" id="{4AF67CB0-3183-43B9-A69E-113F26F84A11}"/>
                  </a:ext>
                </a:extLst>
              </p:cNvPr>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420;p61">
                <a:extLst>
                  <a:ext uri="{FF2B5EF4-FFF2-40B4-BE49-F238E27FC236}">
                    <a16:creationId xmlns:a16="http://schemas.microsoft.com/office/drawing/2014/main" id="{0279E2A7-8052-40D5-9D4C-80A6440157DB}"/>
                  </a:ext>
                </a:extLst>
              </p:cNvPr>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4"/>
        <p:cNvGrpSpPr/>
        <p:nvPr/>
      </p:nvGrpSpPr>
      <p:grpSpPr>
        <a:xfrm>
          <a:off x="0" y="0"/>
          <a:ext cx="0" cy="0"/>
          <a:chOff x="0" y="0"/>
          <a:chExt cx="0" cy="0"/>
        </a:xfrm>
      </p:grpSpPr>
      <p:sp>
        <p:nvSpPr>
          <p:cNvPr id="585" name="Google Shape;585;p31"/>
          <p:cNvSpPr txBox="1">
            <a:spLocks noGrp="1"/>
          </p:cNvSpPr>
          <p:nvPr>
            <p:ph type="ctrTitle"/>
          </p:nvPr>
        </p:nvSpPr>
        <p:spPr>
          <a:xfrm>
            <a:off x="397069" y="348167"/>
            <a:ext cx="4302677" cy="42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USE-CASE DIAGRAM</a:t>
            </a:r>
            <a:endParaRPr dirty="0"/>
          </a:p>
        </p:txBody>
      </p:sp>
      <p:pic>
        <p:nvPicPr>
          <p:cNvPr id="99" name="Picture 98" descr="Diagram&#10;&#10;Description automatically generated">
            <a:extLst>
              <a:ext uri="{FF2B5EF4-FFF2-40B4-BE49-F238E27FC236}">
                <a16:creationId xmlns:a16="http://schemas.microsoft.com/office/drawing/2014/main" id="{8627EDE6-CBDE-4D08-BCFE-63843E7C321D}"/>
              </a:ext>
            </a:extLst>
          </p:cNvPr>
          <p:cNvPicPr>
            <a:picLocks noChangeAspect="1"/>
          </p:cNvPicPr>
          <p:nvPr/>
        </p:nvPicPr>
        <p:blipFill>
          <a:blip r:embed="rId3"/>
          <a:stretch>
            <a:fillRect/>
          </a:stretch>
        </p:blipFill>
        <p:spPr>
          <a:xfrm>
            <a:off x="397068" y="775066"/>
            <a:ext cx="8349863" cy="4020267"/>
          </a:xfrm>
          <a:prstGeom prst="rect">
            <a:avLst/>
          </a:prstGeom>
        </p:spPr>
      </p:pic>
    </p:spTree>
    <p:extLst>
      <p:ext uri="{BB962C8B-B14F-4D97-AF65-F5344CB8AC3E}">
        <p14:creationId xmlns:p14="http://schemas.microsoft.com/office/powerpoint/2010/main" val="3751856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4"/>
        <p:cNvGrpSpPr/>
        <p:nvPr/>
      </p:nvGrpSpPr>
      <p:grpSpPr>
        <a:xfrm>
          <a:off x="0" y="0"/>
          <a:ext cx="0" cy="0"/>
          <a:chOff x="0" y="0"/>
          <a:chExt cx="0" cy="0"/>
        </a:xfrm>
      </p:grpSpPr>
      <p:sp>
        <p:nvSpPr>
          <p:cNvPr id="585" name="Google Shape;585;p31"/>
          <p:cNvSpPr txBox="1">
            <a:spLocks noGrp="1"/>
          </p:cNvSpPr>
          <p:nvPr>
            <p:ph type="ctrTitle"/>
          </p:nvPr>
        </p:nvSpPr>
        <p:spPr>
          <a:xfrm>
            <a:off x="400467" y="364608"/>
            <a:ext cx="6821290" cy="42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400" dirty="0"/>
              <a:t>USE-CASE DIAGRAM CREATE ACCOUNT</a:t>
            </a:r>
            <a:endParaRPr sz="2400" dirty="0"/>
          </a:p>
        </p:txBody>
      </p:sp>
      <p:sp>
        <p:nvSpPr>
          <p:cNvPr id="4" name="TextBox 3">
            <a:extLst>
              <a:ext uri="{FF2B5EF4-FFF2-40B4-BE49-F238E27FC236}">
                <a16:creationId xmlns:a16="http://schemas.microsoft.com/office/drawing/2014/main" id="{079F2A3D-7805-4851-91DD-7EB3857DE76E}"/>
              </a:ext>
            </a:extLst>
          </p:cNvPr>
          <p:cNvSpPr txBox="1"/>
          <p:nvPr/>
        </p:nvSpPr>
        <p:spPr>
          <a:xfrm>
            <a:off x="235274" y="2623060"/>
            <a:ext cx="7151675" cy="461665"/>
          </a:xfrm>
          <a:prstGeom prst="rect">
            <a:avLst/>
          </a:prstGeom>
          <a:noFill/>
        </p:spPr>
        <p:txBody>
          <a:bodyPr wrap="square" rtlCol="0">
            <a:spAutoFit/>
          </a:bodyPr>
          <a:lstStyle/>
          <a:p>
            <a:r>
              <a:rPr lang="en-US" sz="2400" dirty="0">
                <a:solidFill>
                  <a:schemeClr val="accent5"/>
                </a:solidFill>
                <a:latin typeface="Aldrich" panose="020B0604020202020204" charset="0"/>
              </a:rPr>
              <a:t>USE-CASE DIAGRAM LOGIN</a:t>
            </a:r>
            <a:endParaRPr lang="vi-VN" sz="2400" dirty="0">
              <a:solidFill>
                <a:schemeClr val="accent5"/>
              </a:solidFill>
            </a:endParaRPr>
          </a:p>
        </p:txBody>
      </p:sp>
      <p:pic>
        <p:nvPicPr>
          <p:cNvPr id="6" name="Picture 5" descr="Diagram&#10;&#10;Description automatically generated">
            <a:extLst>
              <a:ext uri="{FF2B5EF4-FFF2-40B4-BE49-F238E27FC236}">
                <a16:creationId xmlns:a16="http://schemas.microsoft.com/office/drawing/2014/main" id="{DAE4D544-C390-4C93-A8AE-00D3804E890D}"/>
              </a:ext>
            </a:extLst>
          </p:cNvPr>
          <p:cNvPicPr>
            <a:picLocks noChangeAspect="1"/>
          </p:cNvPicPr>
          <p:nvPr/>
        </p:nvPicPr>
        <p:blipFill>
          <a:blip r:embed="rId3"/>
          <a:stretch>
            <a:fillRect/>
          </a:stretch>
        </p:blipFill>
        <p:spPr>
          <a:xfrm>
            <a:off x="400467" y="791508"/>
            <a:ext cx="4171534" cy="1831552"/>
          </a:xfrm>
          <a:prstGeom prst="rect">
            <a:avLst/>
          </a:prstGeom>
        </p:spPr>
      </p:pic>
      <p:pic>
        <p:nvPicPr>
          <p:cNvPr id="7" name="Picture 6" descr="Diagram&#10;&#10;Description automatically generated">
            <a:extLst>
              <a:ext uri="{FF2B5EF4-FFF2-40B4-BE49-F238E27FC236}">
                <a16:creationId xmlns:a16="http://schemas.microsoft.com/office/drawing/2014/main" id="{18641C94-53FF-42A2-AF45-F5164AEACC87}"/>
              </a:ext>
            </a:extLst>
          </p:cNvPr>
          <p:cNvPicPr>
            <a:picLocks noChangeAspect="1"/>
          </p:cNvPicPr>
          <p:nvPr/>
        </p:nvPicPr>
        <p:blipFill>
          <a:blip r:embed="rId4"/>
          <a:stretch>
            <a:fillRect/>
          </a:stretch>
        </p:blipFill>
        <p:spPr>
          <a:xfrm>
            <a:off x="3016852" y="3049960"/>
            <a:ext cx="5731510" cy="1728932"/>
          </a:xfrm>
          <a:prstGeom prst="rect">
            <a:avLst/>
          </a:prstGeom>
        </p:spPr>
      </p:pic>
      <p:sp>
        <p:nvSpPr>
          <p:cNvPr id="8" name="TextBox 7">
            <a:extLst>
              <a:ext uri="{FF2B5EF4-FFF2-40B4-BE49-F238E27FC236}">
                <a16:creationId xmlns:a16="http://schemas.microsoft.com/office/drawing/2014/main" id="{B23FC107-8F11-4727-AC31-277FC3698F53}"/>
              </a:ext>
            </a:extLst>
          </p:cNvPr>
          <p:cNvSpPr txBox="1"/>
          <p:nvPr/>
        </p:nvSpPr>
        <p:spPr>
          <a:xfrm>
            <a:off x="4737194" y="1218408"/>
            <a:ext cx="3425661" cy="738664"/>
          </a:xfrm>
          <a:prstGeom prst="rect">
            <a:avLst/>
          </a:prstGeom>
          <a:noFill/>
        </p:spPr>
        <p:txBody>
          <a:bodyPr wrap="square" rtlCol="0">
            <a:spAutoFit/>
          </a:bodyPr>
          <a:lstStyle/>
          <a:p>
            <a:r>
              <a:rPr lang="en-US" b="0" i="0" dirty="0">
                <a:solidFill>
                  <a:schemeClr val="accent5"/>
                </a:solidFill>
                <a:effectLst/>
                <a:latin typeface="Aldrich" panose="020B0604020202020204" charset="0"/>
              </a:rPr>
              <a:t>Description: customers provide full </a:t>
            </a:r>
            <a:br>
              <a:rPr lang="en-US" b="0" i="0" dirty="0">
                <a:solidFill>
                  <a:schemeClr val="accent5"/>
                </a:solidFill>
                <a:effectLst/>
                <a:latin typeface="Aldrich" panose="020B0604020202020204" charset="0"/>
              </a:rPr>
            </a:br>
            <a:r>
              <a:rPr lang="en-US" b="0" i="0" dirty="0">
                <a:solidFill>
                  <a:schemeClr val="accent5"/>
                </a:solidFill>
                <a:effectLst/>
                <a:latin typeface="Aldrich" panose="020B0604020202020204" charset="0"/>
              </a:rPr>
              <a:t>information to register for membership. </a:t>
            </a:r>
            <a:endParaRPr lang="vi-VN" dirty="0">
              <a:solidFill>
                <a:schemeClr val="accent5"/>
              </a:solidFill>
            </a:endParaRPr>
          </a:p>
        </p:txBody>
      </p:sp>
      <p:sp>
        <p:nvSpPr>
          <p:cNvPr id="15" name="TextBox 14">
            <a:extLst>
              <a:ext uri="{FF2B5EF4-FFF2-40B4-BE49-F238E27FC236}">
                <a16:creationId xmlns:a16="http://schemas.microsoft.com/office/drawing/2014/main" id="{8775A44D-877E-47BC-9448-CC3BAEC00B90}"/>
              </a:ext>
            </a:extLst>
          </p:cNvPr>
          <p:cNvSpPr txBox="1"/>
          <p:nvPr/>
        </p:nvSpPr>
        <p:spPr>
          <a:xfrm>
            <a:off x="395638" y="3285061"/>
            <a:ext cx="2613746" cy="1169551"/>
          </a:xfrm>
          <a:prstGeom prst="rect">
            <a:avLst/>
          </a:prstGeom>
          <a:noFill/>
        </p:spPr>
        <p:txBody>
          <a:bodyPr wrap="square" rtlCol="0">
            <a:spAutoFit/>
          </a:bodyPr>
          <a:lstStyle/>
          <a:p>
            <a:r>
              <a:rPr lang="en-US" b="0" i="0" dirty="0" err="1">
                <a:solidFill>
                  <a:schemeClr val="accent5"/>
                </a:solidFill>
                <a:effectLst/>
                <a:latin typeface="Aldrich" panose="020B0604020202020204" charset="0"/>
              </a:rPr>
              <a:t>Description:Customers</a:t>
            </a:r>
            <a:r>
              <a:rPr lang="en-US" b="0" i="0" dirty="0">
                <a:solidFill>
                  <a:schemeClr val="accent5"/>
                </a:solidFill>
                <a:effectLst/>
                <a:latin typeface="Aldrich" panose="020B0604020202020204" charset="0"/>
              </a:rPr>
              <a:t> enter their name and password, the system allows login to the system if entered correctly.</a:t>
            </a:r>
            <a:endParaRPr lang="vi-VN" dirty="0">
              <a:solidFill>
                <a:schemeClr val="accent5"/>
              </a:solidFill>
            </a:endParaRPr>
          </a:p>
        </p:txBody>
      </p:sp>
    </p:spTree>
    <p:extLst>
      <p:ext uri="{BB962C8B-B14F-4D97-AF65-F5344CB8AC3E}">
        <p14:creationId xmlns:p14="http://schemas.microsoft.com/office/powerpoint/2010/main" val="1741813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4"/>
        <p:cNvGrpSpPr/>
        <p:nvPr/>
      </p:nvGrpSpPr>
      <p:grpSpPr>
        <a:xfrm>
          <a:off x="0" y="0"/>
          <a:ext cx="0" cy="0"/>
          <a:chOff x="0" y="0"/>
          <a:chExt cx="0" cy="0"/>
        </a:xfrm>
      </p:grpSpPr>
      <p:sp>
        <p:nvSpPr>
          <p:cNvPr id="585" name="Google Shape;585;p31"/>
          <p:cNvSpPr txBox="1">
            <a:spLocks noGrp="1"/>
          </p:cNvSpPr>
          <p:nvPr>
            <p:ph type="ctrTitle"/>
          </p:nvPr>
        </p:nvSpPr>
        <p:spPr>
          <a:xfrm>
            <a:off x="400467" y="364608"/>
            <a:ext cx="6821290" cy="42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400" dirty="0"/>
              <a:t>USE-CASE DIAGRAM SEARCH TRAIN</a:t>
            </a:r>
            <a:endParaRPr sz="2400" dirty="0"/>
          </a:p>
        </p:txBody>
      </p:sp>
      <p:sp>
        <p:nvSpPr>
          <p:cNvPr id="4" name="TextBox 3">
            <a:extLst>
              <a:ext uri="{FF2B5EF4-FFF2-40B4-BE49-F238E27FC236}">
                <a16:creationId xmlns:a16="http://schemas.microsoft.com/office/drawing/2014/main" id="{079F2A3D-7805-4851-91DD-7EB3857DE76E}"/>
              </a:ext>
            </a:extLst>
          </p:cNvPr>
          <p:cNvSpPr txBox="1"/>
          <p:nvPr/>
        </p:nvSpPr>
        <p:spPr>
          <a:xfrm>
            <a:off x="235274" y="2623060"/>
            <a:ext cx="7151675" cy="461665"/>
          </a:xfrm>
          <a:prstGeom prst="rect">
            <a:avLst/>
          </a:prstGeom>
          <a:noFill/>
        </p:spPr>
        <p:txBody>
          <a:bodyPr wrap="square" rtlCol="0">
            <a:spAutoFit/>
          </a:bodyPr>
          <a:lstStyle/>
          <a:p>
            <a:r>
              <a:rPr lang="en-US" sz="2400" dirty="0">
                <a:solidFill>
                  <a:schemeClr val="accent5"/>
                </a:solidFill>
                <a:latin typeface="Aldrich" panose="020B0604020202020204" charset="0"/>
              </a:rPr>
              <a:t>USE-CASE DIAGRAM STATISTICS</a:t>
            </a:r>
            <a:endParaRPr lang="vi-VN" sz="2400" dirty="0">
              <a:solidFill>
                <a:schemeClr val="accent5"/>
              </a:solidFill>
            </a:endParaRPr>
          </a:p>
        </p:txBody>
      </p:sp>
      <p:pic>
        <p:nvPicPr>
          <p:cNvPr id="8" name="Picture 7" descr="A picture containing diagram&#10;&#10;Description automatically generated">
            <a:extLst>
              <a:ext uri="{FF2B5EF4-FFF2-40B4-BE49-F238E27FC236}">
                <a16:creationId xmlns:a16="http://schemas.microsoft.com/office/drawing/2014/main" id="{2D8A3334-0CBE-4BEB-86AD-6CD1D0913528}"/>
              </a:ext>
            </a:extLst>
          </p:cNvPr>
          <p:cNvPicPr>
            <a:picLocks noChangeAspect="1"/>
          </p:cNvPicPr>
          <p:nvPr/>
        </p:nvPicPr>
        <p:blipFill>
          <a:blip r:embed="rId3"/>
          <a:stretch>
            <a:fillRect/>
          </a:stretch>
        </p:blipFill>
        <p:spPr>
          <a:xfrm>
            <a:off x="400467" y="791508"/>
            <a:ext cx="5468620" cy="1813435"/>
          </a:xfrm>
          <a:prstGeom prst="rect">
            <a:avLst/>
          </a:prstGeom>
        </p:spPr>
      </p:pic>
      <p:pic>
        <p:nvPicPr>
          <p:cNvPr id="9" name="Picture 8" descr="Diagram&#10;&#10;Description automatically generated">
            <a:extLst>
              <a:ext uri="{FF2B5EF4-FFF2-40B4-BE49-F238E27FC236}">
                <a16:creationId xmlns:a16="http://schemas.microsoft.com/office/drawing/2014/main" id="{13AAA623-B97C-4D3E-A6DF-EEC58B1775EA}"/>
              </a:ext>
            </a:extLst>
          </p:cNvPr>
          <p:cNvPicPr>
            <a:picLocks noChangeAspect="1"/>
          </p:cNvPicPr>
          <p:nvPr/>
        </p:nvPicPr>
        <p:blipFill>
          <a:blip r:embed="rId4"/>
          <a:stretch>
            <a:fillRect/>
          </a:stretch>
        </p:blipFill>
        <p:spPr>
          <a:xfrm>
            <a:off x="4104788" y="3052994"/>
            <a:ext cx="4664435" cy="1694168"/>
          </a:xfrm>
          <a:prstGeom prst="rect">
            <a:avLst/>
          </a:prstGeom>
        </p:spPr>
      </p:pic>
      <p:sp>
        <p:nvSpPr>
          <p:cNvPr id="2" name="TextBox 1">
            <a:extLst>
              <a:ext uri="{FF2B5EF4-FFF2-40B4-BE49-F238E27FC236}">
                <a16:creationId xmlns:a16="http://schemas.microsoft.com/office/drawing/2014/main" id="{7F2F8070-F4B2-4202-AD4A-3A0C0802B51E}"/>
              </a:ext>
            </a:extLst>
          </p:cNvPr>
          <p:cNvSpPr txBox="1"/>
          <p:nvPr/>
        </p:nvSpPr>
        <p:spPr>
          <a:xfrm>
            <a:off x="5943600" y="1408309"/>
            <a:ext cx="2799933" cy="523220"/>
          </a:xfrm>
          <a:prstGeom prst="rect">
            <a:avLst/>
          </a:prstGeom>
          <a:noFill/>
        </p:spPr>
        <p:txBody>
          <a:bodyPr wrap="square" rtlCol="0">
            <a:spAutoFit/>
          </a:bodyPr>
          <a:lstStyle/>
          <a:p>
            <a:r>
              <a:rPr lang="en-US" b="0" i="0" dirty="0">
                <a:solidFill>
                  <a:schemeClr val="accent5"/>
                </a:solidFill>
                <a:effectLst/>
                <a:latin typeface="Aldrich" panose="020B0604020202020204" charset="0"/>
              </a:rPr>
              <a:t>Description: customers looking for products.</a:t>
            </a:r>
            <a:endParaRPr lang="vi-VN" dirty="0">
              <a:solidFill>
                <a:schemeClr val="accent5"/>
              </a:solidFill>
            </a:endParaRPr>
          </a:p>
        </p:txBody>
      </p:sp>
      <p:sp>
        <p:nvSpPr>
          <p:cNvPr id="3" name="TextBox 2">
            <a:extLst>
              <a:ext uri="{FF2B5EF4-FFF2-40B4-BE49-F238E27FC236}">
                <a16:creationId xmlns:a16="http://schemas.microsoft.com/office/drawing/2014/main" id="{8BB68541-268B-47EA-A5F5-AF2FB039B832}"/>
              </a:ext>
            </a:extLst>
          </p:cNvPr>
          <p:cNvSpPr txBox="1"/>
          <p:nvPr/>
        </p:nvSpPr>
        <p:spPr>
          <a:xfrm>
            <a:off x="513933" y="3177279"/>
            <a:ext cx="3484064" cy="738664"/>
          </a:xfrm>
          <a:prstGeom prst="rect">
            <a:avLst/>
          </a:prstGeom>
          <a:noFill/>
        </p:spPr>
        <p:txBody>
          <a:bodyPr wrap="square" rtlCol="0">
            <a:spAutoFit/>
          </a:bodyPr>
          <a:lstStyle/>
          <a:p>
            <a:r>
              <a:rPr lang="en-US" b="0" i="0" dirty="0">
                <a:solidFill>
                  <a:schemeClr val="accent5"/>
                </a:solidFill>
                <a:effectLst/>
                <a:latin typeface="Aldrich" panose="020B0604020202020204" charset="0"/>
              </a:rPr>
              <a:t>Description: manage access to reports, statistics, suggestions and use of promotional functions</a:t>
            </a:r>
            <a:endParaRPr lang="vi-VN" dirty="0">
              <a:solidFill>
                <a:schemeClr val="accent5"/>
              </a:solidFill>
            </a:endParaRPr>
          </a:p>
        </p:txBody>
      </p:sp>
    </p:spTree>
    <p:extLst>
      <p:ext uri="{BB962C8B-B14F-4D97-AF65-F5344CB8AC3E}">
        <p14:creationId xmlns:p14="http://schemas.microsoft.com/office/powerpoint/2010/main" val="3490073373"/>
      </p:ext>
    </p:extLst>
  </p:cSld>
  <p:clrMapOvr>
    <a:masterClrMapping/>
  </p:clrMapOvr>
</p:sld>
</file>

<file path=ppt/theme/theme1.xml><?xml version="1.0" encoding="utf-8"?>
<a:theme xmlns:a="http://schemas.openxmlformats.org/drawingml/2006/main"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398</Words>
  <Application>Microsoft Office PowerPoint</Application>
  <PresentationFormat>On-screen Show (16:9)</PresentationFormat>
  <Paragraphs>50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Didact Gothic</vt:lpstr>
      <vt:lpstr>Aldrich</vt:lpstr>
      <vt:lpstr>Roboto</vt:lpstr>
      <vt:lpstr>Virtual Slides for Education Day by Slidesgo</vt:lpstr>
      <vt:lpstr>ONLINE TRAIN TICKETING SYSTEM</vt:lpstr>
      <vt:lpstr>TABLE OF CONTENTS</vt:lpstr>
      <vt:lpstr>Determine subject requirements </vt:lpstr>
      <vt:lpstr>SYSTEM FUNCTIONAL REQUIREMENTS</vt:lpstr>
      <vt:lpstr>System analysis and design </vt:lpstr>
      <vt:lpstr>IDENTIFY ACTORS AND USE CASE</vt:lpstr>
      <vt:lpstr>USE-CASE DIAGRAM</vt:lpstr>
      <vt:lpstr>USE-CASE DIAGRAM CREATE ACCOUNT</vt:lpstr>
      <vt:lpstr>USE-CASE DIAGRAM SEARCH TRAIN</vt:lpstr>
      <vt:lpstr>TICKET MANAGEMENT USE-CASE DIAGRAM</vt:lpstr>
      <vt:lpstr>TRAIN MANAGEMENT USE-CASE</vt:lpstr>
      <vt:lpstr>TRADING ACTICITIES</vt:lpstr>
      <vt:lpstr>SEQUENCE DIAGRAM</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BÁN VÉ TÀU HỎA ONLINE</dc:title>
  <cp:lastModifiedBy>hưng nguyễn</cp:lastModifiedBy>
  <cp:revision>2</cp:revision>
  <dcterms:modified xsi:type="dcterms:W3CDTF">2021-11-21T10:23:03Z</dcterms:modified>
</cp:coreProperties>
</file>