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4" r:id="rId6"/>
    <p:sldId id="265" r:id="rId7"/>
    <p:sldId id="267" r:id="rId8"/>
    <p:sldId id="268" r:id="rId9"/>
    <p:sldId id="273" r:id="rId10"/>
    <p:sldId id="297" r:id="rId11"/>
    <p:sldId id="298" r:id="rId12"/>
    <p:sldId id="299" r:id="rId13"/>
    <p:sldId id="300" r:id="rId14"/>
    <p:sldId id="272" r:id="rId15"/>
  </p:sldIdLst>
  <p:sldSz cx="9144000" cy="5143500" type="screen16x9"/>
  <p:notesSz cx="6858000" cy="9144000"/>
  <p:embeddedFontLst>
    <p:embeddedFont>
      <p:font typeface="DVN - Fredoka" pitchFamily="2" charset="-79"/>
      <p:bold r:id="rId17"/>
    </p:embeddedFont>
    <p:embeddedFont>
      <p:font typeface="Fredoka One" panose="02000000000000000000" pitchFamily="2" charset="0"/>
      <p:regular r:id="rId18"/>
    </p:embeddedFont>
    <p:embeddedFont>
      <p:font typeface="Josefin Slab Medium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6341DE-9D62-45BD-8E6C-127F89B7EDE4}">
  <a:tblStyle styleId="{1F6341DE-9D62-45BD-8E6C-127F89B7ED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d8debd8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0d8debd82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0d8debd82a_0_2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0d8debd82a_0_2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486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0e360cd6e2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0e360cd6e2_2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769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0e360cd6e2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0e360cd6e2_2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230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0e360cd6e2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0e360cd6e2_2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73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10e360cd6e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10e360cd6e2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0afbfbbe8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0afbfbbe8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0afbfbbe8c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0afbfbbe8c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afbfbbe8c_0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0afbfbbe8c_0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0d8debd82a_0_2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0d8debd82a_0_2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0d8debd82a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0d8debd82a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0d8debd82a_0_2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0d8debd82a_0_2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0d8debd82a_0_2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0d8debd82a_0_2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0e360cd6e2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0e360cd6e2_2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741350" y="-194869"/>
            <a:ext cx="688428" cy="693984"/>
          </a:xfrm>
          <a:custGeom>
            <a:avLst/>
            <a:gdLst/>
            <a:ahLst/>
            <a:cxnLst/>
            <a:rect l="l" t="t" r="r" b="b"/>
            <a:pathLst>
              <a:path w="44609" h="44969" extrusionOk="0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16722">
            <a:off x="5403030" y="-58982"/>
            <a:ext cx="396002" cy="408054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A6D1FE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00200" y="543025"/>
            <a:ext cx="5029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62500" y="2782475"/>
            <a:ext cx="4267200" cy="3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47451" y="-19875"/>
            <a:ext cx="566849" cy="591090"/>
          </a:xfrm>
          <a:custGeom>
            <a:avLst/>
            <a:gdLst/>
            <a:ahLst/>
            <a:cxnLst/>
            <a:rect l="l" t="t" r="r" b="b"/>
            <a:pathLst>
              <a:path w="43470" h="45329" extrusionOk="0">
                <a:moveTo>
                  <a:pt x="16009" y="0"/>
                </a:moveTo>
                <a:lnTo>
                  <a:pt x="14091" y="15709"/>
                </a:lnTo>
                <a:lnTo>
                  <a:pt x="1" y="23024"/>
                </a:lnTo>
                <a:lnTo>
                  <a:pt x="14390" y="29679"/>
                </a:lnTo>
                <a:lnTo>
                  <a:pt x="17028" y="45328"/>
                </a:lnTo>
                <a:lnTo>
                  <a:pt x="27821" y="33756"/>
                </a:lnTo>
                <a:lnTo>
                  <a:pt x="43469" y="36035"/>
                </a:lnTo>
                <a:lnTo>
                  <a:pt x="35795" y="22185"/>
                </a:lnTo>
                <a:lnTo>
                  <a:pt x="42810" y="8035"/>
                </a:lnTo>
                <a:lnTo>
                  <a:pt x="42810" y="8035"/>
                </a:lnTo>
                <a:lnTo>
                  <a:pt x="27281" y="11033"/>
                </a:lnTo>
                <a:lnTo>
                  <a:pt x="16009" y="0"/>
                </a:lnTo>
                <a:close/>
              </a:path>
            </a:pathLst>
          </a:custGeom>
          <a:solidFill>
            <a:srgbClr val="FFFFFF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702542" y="543021"/>
            <a:ext cx="207193" cy="197817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121910" y="-19886"/>
            <a:ext cx="336980" cy="344021"/>
          </a:xfrm>
          <a:custGeom>
            <a:avLst/>
            <a:gdLst/>
            <a:ahLst/>
            <a:cxnLst/>
            <a:rect l="l" t="t" r="r" b="b"/>
            <a:pathLst>
              <a:path w="25842" h="26382" extrusionOk="0">
                <a:moveTo>
                  <a:pt x="8274" y="1"/>
                </a:moveTo>
                <a:lnTo>
                  <a:pt x="7855" y="9234"/>
                </a:lnTo>
                <a:lnTo>
                  <a:pt x="0" y="14151"/>
                </a:lnTo>
                <a:lnTo>
                  <a:pt x="8634" y="17388"/>
                </a:lnTo>
                <a:lnTo>
                  <a:pt x="10853" y="26382"/>
                </a:lnTo>
                <a:lnTo>
                  <a:pt x="16608" y="19187"/>
                </a:lnTo>
                <a:lnTo>
                  <a:pt x="25842" y="19847"/>
                </a:lnTo>
                <a:lnTo>
                  <a:pt x="25842" y="19847"/>
                </a:lnTo>
                <a:lnTo>
                  <a:pt x="20745" y="12112"/>
                </a:lnTo>
                <a:lnTo>
                  <a:pt x="24283" y="3538"/>
                </a:lnTo>
                <a:lnTo>
                  <a:pt x="15349" y="5996"/>
                </a:lnTo>
                <a:lnTo>
                  <a:pt x="827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747983" y="845857"/>
            <a:ext cx="396029" cy="408082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92253" y="841533"/>
            <a:ext cx="408139" cy="416732"/>
          </a:xfrm>
          <a:custGeom>
            <a:avLst/>
            <a:gdLst/>
            <a:ahLst/>
            <a:cxnLst/>
            <a:rect l="l" t="t" r="r" b="b"/>
            <a:pathLst>
              <a:path w="31299" h="31958" extrusionOk="0">
                <a:moveTo>
                  <a:pt x="10014" y="1"/>
                </a:moveTo>
                <a:lnTo>
                  <a:pt x="9474" y="11213"/>
                </a:lnTo>
                <a:lnTo>
                  <a:pt x="1" y="17148"/>
                </a:lnTo>
                <a:lnTo>
                  <a:pt x="10433" y="21106"/>
                </a:lnTo>
                <a:lnTo>
                  <a:pt x="13131" y="31958"/>
                </a:lnTo>
                <a:lnTo>
                  <a:pt x="20146" y="23204"/>
                </a:lnTo>
                <a:lnTo>
                  <a:pt x="31298" y="24044"/>
                </a:lnTo>
                <a:lnTo>
                  <a:pt x="25183" y="14630"/>
                </a:lnTo>
                <a:lnTo>
                  <a:pt x="29380" y="4258"/>
                </a:lnTo>
                <a:lnTo>
                  <a:pt x="18587" y="7256"/>
                </a:lnTo>
                <a:lnTo>
                  <a:pt x="1001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660692" y="369596"/>
            <a:ext cx="207193" cy="197817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A6D1FE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1288748">
            <a:off x="5085336" y="484347"/>
            <a:ext cx="207203" cy="197827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A6D1FE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498490" y="294300"/>
            <a:ext cx="203281" cy="204858"/>
          </a:xfrm>
          <a:custGeom>
            <a:avLst/>
            <a:gdLst/>
            <a:ahLst/>
            <a:cxnLst/>
            <a:rect l="l" t="t" r="r" b="b"/>
            <a:pathLst>
              <a:path w="15589" h="15710" extrusionOk="0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3896233" y="-51918"/>
            <a:ext cx="396029" cy="408082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697101" y="4236550"/>
            <a:ext cx="566849" cy="591090"/>
          </a:xfrm>
          <a:custGeom>
            <a:avLst/>
            <a:gdLst/>
            <a:ahLst/>
            <a:cxnLst/>
            <a:rect l="l" t="t" r="r" b="b"/>
            <a:pathLst>
              <a:path w="43470" h="45329" extrusionOk="0">
                <a:moveTo>
                  <a:pt x="16009" y="0"/>
                </a:moveTo>
                <a:lnTo>
                  <a:pt x="14091" y="15709"/>
                </a:lnTo>
                <a:lnTo>
                  <a:pt x="1" y="23024"/>
                </a:lnTo>
                <a:lnTo>
                  <a:pt x="14390" y="29679"/>
                </a:lnTo>
                <a:lnTo>
                  <a:pt x="17028" y="45328"/>
                </a:lnTo>
                <a:lnTo>
                  <a:pt x="27821" y="33756"/>
                </a:lnTo>
                <a:lnTo>
                  <a:pt x="43469" y="36035"/>
                </a:lnTo>
                <a:lnTo>
                  <a:pt x="35795" y="22185"/>
                </a:lnTo>
                <a:lnTo>
                  <a:pt x="42810" y="8035"/>
                </a:lnTo>
                <a:lnTo>
                  <a:pt x="42810" y="8035"/>
                </a:lnTo>
                <a:lnTo>
                  <a:pt x="27281" y="11033"/>
                </a:lnTo>
                <a:lnTo>
                  <a:pt x="16009" y="0"/>
                </a:lnTo>
                <a:close/>
              </a:path>
            </a:pathLst>
          </a:custGeom>
          <a:solidFill>
            <a:srgbClr val="FFFFFF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289875" y="4650406"/>
            <a:ext cx="688428" cy="693984"/>
          </a:xfrm>
          <a:custGeom>
            <a:avLst/>
            <a:gdLst/>
            <a:ahLst/>
            <a:cxnLst/>
            <a:rect l="l" t="t" r="r" b="b"/>
            <a:pathLst>
              <a:path w="44609" h="44969" extrusionOk="0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978308" y="4152907"/>
            <a:ext cx="396029" cy="408082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-2056866">
            <a:off x="8412041" y="4738484"/>
            <a:ext cx="207197" cy="197821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6907165" y="4650400"/>
            <a:ext cx="203281" cy="204858"/>
          </a:xfrm>
          <a:custGeom>
            <a:avLst/>
            <a:gdLst/>
            <a:ahLst/>
            <a:cxnLst/>
            <a:rect l="l" t="t" r="r" b="b"/>
            <a:pathLst>
              <a:path w="15589" h="15710" extrusionOk="0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732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101750" y="852067"/>
            <a:ext cx="4584900" cy="9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714575" y="1065822"/>
            <a:ext cx="1171500" cy="5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2101750" y="1893223"/>
            <a:ext cx="45849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501896" y="-105424"/>
            <a:ext cx="297955" cy="311845"/>
          </a:xfrm>
          <a:custGeom>
            <a:avLst/>
            <a:gdLst/>
            <a:ahLst/>
            <a:cxnLst/>
            <a:rect l="l" t="t" r="r" b="b"/>
            <a:pathLst>
              <a:path w="19307" h="20207" extrusionOk="0">
                <a:moveTo>
                  <a:pt x="11812" y="1"/>
                </a:moveTo>
                <a:lnTo>
                  <a:pt x="7015" y="5097"/>
                </a:lnTo>
                <a:lnTo>
                  <a:pt x="0" y="4018"/>
                </a:lnTo>
                <a:lnTo>
                  <a:pt x="3418" y="10194"/>
                </a:lnTo>
                <a:lnTo>
                  <a:pt x="180" y="16489"/>
                </a:lnTo>
                <a:lnTo>
                  <a:pt x="180" y="16489"/>
                </a:lnTo>
                <a:lnTo>
                  <a:pt x="7135" y="15230"/>
                </a:lnTo>
                <a:lnTo>
                  <a:pt x="12111" y="20206"/>
                </a:lnTo>
                <a:lnTo>
                  <a:pt x="13011" y="13191"/>
                </a:lnTo>
                <a:lnTo>
                  <a:pt x="19306" y="9954"/>
                </a:lnTo>
                <a:lnTo>
                  <a:pt x="12951" y="6956"/>
                </a:lnTo>
                <a:lnTo>
                  <a:pt x="1181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-76967" y="321470"/>
            <a:ext cx="396029" cy="408082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rot="8743134">
            <a:off x="1052912" y="225753"/>
            <a:ext cx="207197" cy="197821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rot="-8866807">
            <a:off x="-223148" y="1136474"/>
            <a:ext cx="688375" cy="693930"/>
          </a:xfrm>
          <a:custGeom>
            <a:avLst/>
            <a:gdLst/>
            <a:ahLst/>
            <a:cxnLst/>
            <a:rect l="l" t="t" r="r" b="b"/>
            <a:pathLst>
              <a:path w="44609" h="44969" extrusionOk="0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rot="1675549">
            <a:off x="8919559" y="523641"/>
            <a:ext cx="337007" cy="344050"/>
          </a:xfrm>
          <a:custGeom>
            <a:avLst/>
            <a:gdLst/>
            <a:ahLst/>
            <a:cxnLst/>
            <a:rect l="l" t="t" r="r" b="b"/>
            <a:pathLst>
              <a:path w="25842" h="26382" extrusionOk="0">
                <a:moveTo>
                  <a:pt x="8274" y="1"/>
                </a:moveTo>
                <a:lnTo>
                  <a:pt x="7855" y="9234"/>
                </a:lnTo>
                <a:lnTo>
                  <a:pt x="0" y="14151"/>
                </a:lnTo>
                <a:lnTo>
                  <a:pt x="8634" y="17388"/>
                </a:lnTo>
                <a:lnTo>
                  <a:pt x="10853" y="26382"/>
                </a:lnTo>
                <a:lnTo>
                  <a:pt x="16608" y="19187"/>
                </a:lnTo>
                <a:lnTo>
                  <a:pt x="25842" y="19847"/>
                </a:lnTo>
                <a:lnTo>
                  <a:pt x="25842" y="19847"/>
                </a:lnTo>
                <a:lnTo>
                  <a:pt x="20745" y="12112"/>
                </a:lnTo>
                <a:lnTo>
                  <a:pt x="24283" y="3538"/>
                </a:lnTo>
                <a:lnTo>
                  <a:pt x="15349" y="5996"/>
                </a:lnTo>
                <a:lnTo>
                  <a:pt x="827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rot="-8866807">
            <a:off x="8323627" y="-296464"/>
            <a:ext cx="688375" cy="693930"/>
          </a:xfrm>
          <a:custGeom>
            <a:avLst/>
            <a:gdLst/>
            <a:ahLst/>
            <a:cxnLst/>
            <a:rect l="l" t="t" r="r" b="b"/>
            <a:pathLst>
              <a:path w="44609" h="44969" extrusionOk="0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367AC0">
              <a:alpha val="3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7230171" y="321476"/>
            <a:ext cx="297955" cy="311845"/>
          </a:xfrm>
          <a:custGeom>
            <a:avLst/>
            <a:gdLst/>
            <a:ahLst/>
            <a:cxnLst/>
            <a:rect l="l" t="t" r="r" b="b"/>
            <a:pathLst>
              <a:path w="19307" h="20207" extrusionOk="0">
                <a:moveTo>
                  <a:pt x="11812" y="1"/>
                </a:moveTo>
                <a:lnTo>
                  <a:pt x="7015" y="5097"/>
                </a:lnTo>
                <a:lnTo>
                  <a:pt x="0" y="4018"/>
                </a:lnTo>
                <a:lnTo>
                  <a:pt x="3418" y="10194"/>
                </a:lnTo>
                <a:lnTo>
                  <a:pt x="180" y="16489"/>
                </a:lnTo>
                <a:lnTo>
                  <a:pt x="180" y="16489"/>
                </a:lnTo>
                <a:lnTo>
                  <a:pt x="7135" y="15230"/>
                </a:lnTo>
                <a:lnTo>
                  <a:pt x="12111" y="20206"/>
                </a:lnTo>
                <a:lnTo>
                  <a:pt x="13011" y="13191"/>
                </a:lnTo>
                <a:lnTo>
                  <a:pt x="19306" y="9954"/>
                </a:lnTo>
                <a:lnTo>
                  <a:pt x="12951" y="6956"/>
                </a:lnTo>
                <a:lnTo>
                  <a:pt x="1181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8683278">
            <a:off x="168543" y="4264049"/>
            <a:ext cx="396002" cy="408054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1297829" y="4749012"/>
            <a:ext cx="203281" cy="204858"/>
          </a:xfrm>
          <a:custGeom>
            <a:avLst/>
            <a:gdLst/>
            <a:ahLst/>
            <a:cxnLst/>
            <a:rect l="l" t="t" r="r" b="b"/>
            <a:pathLst>
              <a:path w="15589" h="15710" extrusionOk="0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10176130">
            <a:off x="451025" y="4686496"/>
            <a:ext cx="688357" cy="693912"/>
          </a:xfrm>
          <a:custGeom>
            <a:avLst/>
            <a:gdLst/>
            <a:ahLst/>
            <a:cxnLst/>
            <a:rect l="l" t="t" r="r" b="b"/>
            <a:pathLst>
              <a:path w="44609" h="44969" extrusionOk="0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FFFFFF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 idx="2"/>
          </p:nvPr>
        </p:nvSpPr>
        <p:spPr>
          <a:xfrm>
            <a:off x="1456175" y="2681850"/>
            <a:ext cx="25173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1"/>
          </p:nvPr>
        </p:nvSpPr>
        <p:spPr>
          <a:xfrm>
            <a:off x="1456175" y="3174188"/>
            <a:ext cx="25173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title" idx="3"/>
          </p:nvPr>
        </p:nvSpPr>
        <p:spPr>
          <a:xfrm>
            <a:off x="5170525" y="2681850"/>
            <a:ext cx="25173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4"/>
          </p:nvPr>
        </p:nvSpPr>
        <p:spPr>
          <a:xfrm>
            <a:off x="5170525" y="3174188"/>
            <a:ext cx="25173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/>
          <p:nvPr/>
        </p:nvSpPr>
        <p:spPr>
          <a:xfrm rot="7888392">
            <a:off x="338502" y="4438988"/>
            <a:ext cx="688396" cy="693952"/>
          </a:xfrm>
          <a:custGeom>
            <a:avLst/>
            <a:gdLst/>
            <a:ahLst/>
            <a:cxnLst/>
            <a:rect l="l" t="t" r="r" b="b"/>
            <a:pathLst>
              <a:path w="44609" h="44969" extrusionOk="0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FFFFFF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/>
          <p:nvPr/>
        </p:nvSpPr>
        <p:spPr>
          <a:xfrm rot="10800000">
            <a:off x="3973469" y="-159322"/>
            <a:ext cx="396029" cy="408082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/>
          <p:nvPr/>
        </p:nvSpPr>
        <p:spPr>
          <a:xfrm rot="10800000">
            <a:off x="3800206" y="4643828"/>
            <a:ext cx="396029" cy="408082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 rot="10800000">
            <a:off x="8673481" y="4053715"/>
            <a:ext cx="396029" cy="408082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 rot="7888392">
            <a:off x="7462652" y="4669300"/>
            <a:ext cx="688396" cy="693952"/>
          </a:xfrm>
          <a:custGeom>
            <a:avLst/>
            <a:gdLst/>
            <a:ahLst/>
            <a:cxnLst/>
            <a:rect l="l" t="t" r="r" b="b"/>
            <a:pathLst>
              <a:path w="44609" h="44969" extrusionOk="0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 rot="9511252">
            <a:off x="8437254" y="3529330"/>
            <a:ext cx="207203" cy="197827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 rot="10800000">
            <a:off x="6961473" y="4745433"/>
            <a:ext cx="203281" cy="204858"/>
          </a:xfrm>
          <a:custGeom>
            <a:avLst/>
            <a:gdLst/>
            <a:ahLst/>
            <a:cxnLst/>
            <a:rect l="l" t="t" r="r" b="b"/>
            <a:pathLst>
              <a:path w="15589" h="15710" extrusionOk="0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 rot="7888392">
            <a:off x="7010752" y="-150350"/>
            <a:ext cx="688396" cy="693952"/>
          </a:xfrm>
          <a:custGeom>
            <a:avLst/>
            <a:gdLst/>
            <a:ahLst/>
            <a:cxnLst/>
            <a:rect l="l" t="t" r="r" b="b"/>
            <a:pathLst>
              <a:path w="44609" h="44969" extrusionOk="0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 rot="10800000">
            <a:off x="8328060" y="562245"/>
            <a:ext cx="203281" cy="204858"/>
          </a:xfrm>
          <a:custGeom>
            <a:avLst/>
            <a:gdLst/>
            <a:ahLst/>
            <a:cxnLst/>
            <a:rect l="l" t="t" r="r" b="b"/>
            <a:pathLst>
              <a:path w="15589" h="15710" extrusionOk="0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10664077">
            <a:off x="143703" y="-302287"/>
            <a:ext cx="688409" cy="693964"/>
          </a:xfrm>
          <a:custGeom>
            <a:avLst/>
            <a:gdLst/>
            <a:ahLst/>
            <a:cxnLst/>
            <a:rect l="l" t="t" r="r" b="b"/>
            <a:pathLst>
              <a:path w="44609" h="44969" extrusionOk="0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 rot="7739418">
            <a:off x="-192861" y="413732"/>
            <a:ext cx="396031" cy="408083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 rot="8743134">
            <a:off x="1169430" y="97723"/>
            <a:ext cx="207197" cy="197821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77458" y="4053716"/>
            <a:ext cx="207193" cy="197817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FFFFFF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"/>
          <p:cNvSpPr/>
          <p:nvPr/>
        </p:nvSpPr>
        <p:spPr>
          <a:xfrm rot="-2911608">
            <a:off x="8085495" y="-256748"/>
            <a:ext cx="688396" cy="693952"/>
          </a:xfrm>
          <a:custGeom>
            <a:avLst/>
            <a:gdLst/>
            <a:ahLst/>
            <a:cxnLst/>
            <a:rect l="l" t="t" r="r" b="b"/>
            <a:pathLst>
              <a:path w="44609" h="44969" extrusionOk="0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8747967" y="984383"/>
            <a:ext cx="207193" cy="197817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/>
          <p:nvPr/>
        </p:nvSpPr>
        <p:spPr>
          <a:xfrm rot="-2116722">
            <a:off x="4094530" y="4819743"/>
            <a:ext cx="396002" cy="408054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A6D1FE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"/>
          <p:cNvSpPr/>
          <p:nvPr/>
        </p:nvSpPr>
        <p:spPr>
          <a:xfrm>
            <a:off x="3484608" y="-147118"/>
            <a:ext cx="396029" cy="408082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"/>
          <p:cNvSpPr/>
          <p:nvPr/>
        </p:nvSpPr>
        <p:spPr>
          <a:xfrm>
            <a:off x="-186917" y="576295"/>
            <a:ext cx="396029" cy="408082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6"/>
          <p:cNvSpPr/>
          <p:nvPr/>
        </p:nvSpPr>
        <p:spPr>
          <a:xfrm rot="-2911608">
            <a:off x="617195" y="-256736"/>
            <a:ext cx="688396" cy="693952"/>
          </a:xfrm>
          <a:custGeom>
            <a:avLst/>
            <a:gdLst/>
            <a:ahLst/>
            <a:cxnLst/>
            <a:rect l="l" t="t" r="r" b="b"/>
            <a:pathLst>
              <a:path w="44609" h="44969" extrusionOk="0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-90560" y="2469325"/>
            <a:ext cx="203281" cy="204858"/>
          </a:xfrm>
          <a:custGeom>
            <a:avLst/>
            <a:gdLst/>
            <a:ahLst/>
            <a:cxnLst/>
            <a:rect l="l" t="t" r="r" b="b"/>
            <a:pathLst>
              <a:path w="15589" h="15710" extrusionOk="0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 rot="1509459">
            <a:off x="8717215" y="3939018"/>
            <a:ext cx="688374" cy="693930"/>
          </a:xfrm>
          <a:custGeom>
            <a:avLst/>
            <a:gdLst/>
            <a:ahLst/>
            <a:cxnLst/>
            <a:rect l="l" t="t" r="r" b="b"/>
            <a:pathLst>
              <a:path w="44609" h="44969" extrusionOk="0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6363467" y="4746371"/>
            <a:ext cx="207193" cy="197817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"/>
          <p:cNvSpPr/>
          <p:nvPr/>
        </p:nvSpPr>
        <p:spPr>
          <a:xfrm rot="-2056866">
            <a:off x="8747966" y="3612134"/>
            <a:ext cx="207197" cy="197821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/>
          <p:nvPr/>
        </p:nvSpPr>
        <p:spPr>
          <a:xfrm rot="-2911608">
            <a:off x="617195" y="4745164"/>
            <a:ext cx="688396" cy="693952"/>
          </a:xfrm>
          <a:custGeom>
            <a:avLst/>
            <a:gdLst/>
            <a:ahLst/>
            <a:cxnLst/>
            <a:rect l="l" t="t" r="r" b="b"/>
            <a:pathLst>
              <a:path w="44609" h="44969" extrusionOk="0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 rot="-2116722">
            <a:off x="6820880" y="-113795"/>
            <a:ext cx="396002" cy="408054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1876815" y="4742838"/>
            <a:ext cx="203281" cy="204858"/>
          </a:xfrm>
          <a:custGeom>
            <a:avLst/>
            <a:gdLst/>
            <a:ahLst/>
            <a:cxnLst/>
            <a:rect l="l" t="t" r="r" b="b"/>
            <a:pathLst>
              <a:path w="15589" h="15710" extrusionOk="0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 rot="-2116722">
            <a:off x="290580" y="1911855"/>
            <a:ext cx="396002" cy="408054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>
            <a:spLocks noGrp="1"/>
          </p:cNvSpPr>
          <p:nvPr>
            <p:ph type="subTitle" idx="1"/>
          </p:nvPr>
        </p:nvSpPr>
        <p:spPr>
          <a:xfrm>
            <a:off x="714300" y="1767050"/>
            <a:ext cx="3789000" cy="23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3789000" cy="10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"/>
          <p:cNvSpPr/>
          <p:nvPr/>
        </p:nvSpPr>
        <p:spPr>
          <a:xfrm rot="8683278">
            <a:off x="666624" y="-135868"/>
            <a:ext cx="396002" cy="408054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"/>
          <p:cNvSpPr/>
          <p:nvPr/>
        </p:nvSpPr>
        <p:spPr>
          <a:xfrm rot="8743134">
            <a:off x="8219005" y="191673"/>
            <a:ext cx="207197" cy="197821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 rot="-7888392" flipH="1">
            <a:off x="7582645" y="4728358"/>
            <a:ext cx="688396" cy="693952"/>
          </a:xfrm>
          <a:custGeom>
            <a:avLst/>
            <a:gdLst/>
            <a:ahLst/>
            <a:cxnLst/>
            <a:rect l="l" t="t" r="r" b="b"/>
            <a:pathLst>
              <a:path w="44609" h="44969" extrusionOk="0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"/>
          <p:cNvSpPr/>
          <p:nvPr/>
        </p:nvSpPr>
        <p:spPr>
          <a:xfrm rot="10800000" flipH="1">
            <a:off x="8644405" y="4636336"/>
            <a:ext cx="207193" cy="197817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 rot="-8683278" flipH="1">
            <a:off x="8933068" y="948639"/>
            <a:ext cx="396002" cy="408054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A6D1FE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5491552" y="4357203"/>
            <a:ext cx="203281" cy="204858"/>
          </a:xfrm>
          <a:custGeom>
            <a:avLst/>
            <a:gdLst/>
            <a:ahLst/>
            <a:cxnLst/>
            <a:rect l="l" t="t" r="r" b="b"/>
            <a:pathLst>
              <a:path w="15589" h="15710" extrusionOk="0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4759896" y="4562072"/>
            <a:ext cx="396029" cy="408082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 rot="-7888392" flipH="1">
            <a:off x="728882" y="4728370"/>
            <a:ext cx="688396" cy="693952"/>
          </a:xfrm>
          <a:custGeom>
            <a:avLst/>
            <a:gdLst/>
            <a:ahLst/>
            <a:cxnLst/>
            <a:rect l="l" t="t" r="r" b="b"/>
            <a:pathLst>
              <a:path w="44609" h="44969" extrusionOk="0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 rot="-7888392" flipH="1">
            <a:off x="6953395" y="-278817"/>
            <a:ext cx="688396" cy="693952"/>
          </a:xfrm>
          <a:custGeom>
            <a:avLst/>
            <a:gdLst/>
            <a:ahLst/>
            <a:cxnLst/>
            <a:rect l="l" t="t" r="r" b="b"/>
            <a:pathLst>
              <a:path w="44609" h="44969" extrusionOk="0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 rot="-5818175" flipH="1">
            <a:off x="-145203" y="1051538"/>
            <a:ext cx="688385" cy="693940"/>
          </a:xfrm>
          <a:custGeom>
            <a:avLst/>
            <a:gdLst/>
            <a:ahLst/>
            <a:cxnLst/>
            <a:rect l="l" t="t" r="r" b="b"/>
            <a:pathLst>
              <a:path w="44609" h="44969" extrusionOk="0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 rot="-8683278" flipH="1">
            <a:off x="4759905" y="227377"/>
            <a:ext cx="396002" cy="408054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 rot="10800000" flipH="1">
            <a:off x="397005" y="4636336"/>
            <a:ext cx="207193" cy="197817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 rot="-8683278" flipH="1">
            <a:off x="-191882" y="345589"/>
            <a:ext cx="396002" cy="408054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A6D1FE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 rot="10800000" flipH="1">
            <a:off x="971" y="3871985"/>
            <a:ext cx="396029" cy="408082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8900732" scaled="0"/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>
            <a:spLocks noGrp="1"/>
          </p:cNvSpPr>
          <p:nvPr>
            <p:ph type="title"/>
          </p:nvPr>
        </p:nvSpPr>
        <p:spPr>
          <a:xfrm>
            <a:off x="714300" y="1432400"/>
            <a:ext cx="5168100" cy="20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2" name="Google Shape;112;p8"/>
          <p:cNvSpPr/>
          <p:nvPr/>
        </p:nvSpPr>
        <p:spPr>
          <a:xfrm>
            <a:off x="8838750" y="1030656"/>
            <a:ext cx="688428" cy="693984"/>
          </a:xfrm>
          <a:custGeom>
            <a:avLst/>
            <a:gdLst/>
            <a:ahLst/>
            <a:cxnLst/>
            <a:rect l="l" t="t" r="r" b="b"/>
            <a:pathLst>
              <a:path w="44609" h="44969" extrusionOk="0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F3D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"/>
          <p:cNvSpPr/>
          <p:nvPr/>
        </p:nvSpPr>
        <p:spPr>
          <a:xfrm>
            <a:off x="3661839" y="4736150"/>
            <a:ext cx="566849" cy="591090"/>
          </a:xfrm>
          <a:custGeom>
            <a:avLst/>
            <a:gdLst/>
            <a:ahLst/>
            <a:cxnLst/>
            <a:rect l="l" t="t" r="r" b="b"/>
            <a:pathLst>
              <a:path w="43470" h="45329" extrusionOk="0">
                <a:moveTo>
                  <a:pt x="16009" y="0"/>
                </a:moveTo>
                <a:lnTo>
                  <a:pt x="14091" y="15709"/>
                </a:lnTo>
                <a:lnTo>
                  <a:pt x="1" y="23024"/>
                </a:lnTo>
                <a:lnTo>
                  <a:pt x="14390" y="29679"/>
                </a:lnTo>
                <a:lnTo>
                  <a:pt x="17028" y="45328"/>
                </a:lnTo>
                <a:lnTo>
                  <a:pt x="27821" y="33756"/>
                </a:lnTo>
                <a:lnTo>
                  <a:pt x="43469" y="36035"/>
                </a:lnTo>
                <a:lnTo>
                  <a:pt x="35795" y="22185"/>
                </a:lnTo>
                <a:lnTo>
                  <a:pt x="42810" y="8035"/>
                </a:lnTo>
                <a:lnTo>
                  <a:pt x="42810" y="8035"/>
                </a:lnTo>
                <a:lnTo>
                  <a:pt x="27281" y="11033"/>
                </a:lnTo>
                <a:lnTo>
                  <a:pt x="16009" y="0"/>
                </a:lnTo>
                <a:close/>
              </a:path>
            </a:pathLst>
          </a:custGeom>
          <a:solidFill>
            <a:srgbClr val="FFFFFF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8"/>
          <p:cNvSpPr/>
          <p:nvPr/>
        </p:nvSpPr>
        <p:spPr>
          <a:xfrm>
            <a:off x="393467" y="4505546"/>
            <a:ext cx="207193" cy="197817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2251585" y="-121511"/>
            <a:ext cx="336980" cy="344021"/>
          </a:xfrm>
          <a:custGeom>
            <a:avLst/>
            <a:gdLst/>
            <a:ahLst/>
            <a:cxnLst/>
            <a:rect l="l" t="t" r="r" b="b"/>
            <a:pathLst>
              <a:path w="25842" h="26382" extrusionOk="0">
                <a:moveTo>
                  <a:pt x="8274" y="1"/>
                </a:moveTo>
                <a:lnTo>
                  <a:pt x="7855" y="9234"/>
                </a:lnTo>
                <a:lnTo>
                  <a:pt x="0" y="14151"/>
                </a:lnTo>
                <a:lnTo>
                  <a:pt x="8634" y="17388"/>
                </a:lnTo>
                <a:lnTo>
                  <a:pt x="10853" y="26382"/>
                </a:lnTo>
                <a:lnTo>
                  <a:pt x="16608" y="19187"/>
                </a:lnTo>
                <a:lnTo>
                  <a:pt x="25842" y="19847"/>
                </a:lnTo>
                <a:lnTo>
                  <a:pt x="25842" y="19847"/>
                </a:lnTo>
                <a:lnTo>
                  <a:pt x="20745" y="12112"/>
                </a:lnTo>
                <a:lnTo>
                  <a:pt x="24283" y="3538"/>
                </a:lnTo>
                <a:lnTo>
                  <a:pt x="15349" y="5996"/>
                </a:lnTo>
                <a:lnTo>
                  <a:pt x="827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"/>
          <p:cNvSpPr/>
          <p:nvPr/>
        </p:nvSpPr>
        <p:spPr>
          <a:xfrm>
            <a:off x="-76967" y="321470"/>
            <a:ext cx="396029" cy="408082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/>
          <p:nvPr/>
        </p:nvSpPr>
        <p:spPr>
          <a:xfrm>
            <a:off x="795303" y="4855258"/>
            <a:ext cx="408139" cy="416732"/>
          </a:xfrm>
          <a:custGeom>
            <a:avLst/>
            <a:gdLst/>
            <a:ahLst/>
            <a:cxnLst/>
            <a:rect l="l" t="t" r="r" b="b"/>
            <a:pathLst>
              <a:path w="31299" h="31958" extrusionOk="0">
                <a:moveTo>
                  <a:pt x="10014" y="1"/>
                </a:moveTo>
                <a:lnTo>
                  <a:pt x="9474" y="11213"/>
                </a:lnTo>
                <a:lnTo>
                  <a:pt x="1" y="17148"/>
                </a:lnTo>
                <a:lnTo>
                  <a:pt x="10433" y="21106"/>
                </a:lnTo>
                <a:lnTo>
                  <a:pt x="13131" y="31958"/>
                </a:lnTo>
                <a:lnTo>
                  <a:pt x="20146" y="23204"/>
                </a:lnTo>
                <a:lnTo>
                  <a:pt x="31298" y="24044"/>
                </a:lnTo>
                <a:lnTo>
                  <a:pt x="25183" y="14630"/>
                </a:lnTo>
                <a:lnTo>
                  <a:pt x="29380" y="4258"/>
                </a:lnTo>
                <a:lnTo>
                  <a:pt x="18587" y="7256"/>
                </a:lnTo>
                <a:lnTo>
                  <a:pt x="10014" y="1"/>
                </a:lnTo>
                <a:close/>
              </a:path>
            </a:pathLst>
          </a:custGeom>
          <a:solidFill>
            <a:srgbClr val="FFFFFF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"/>
          <p:cNvSpPr/>
          <p:nvPr/>
        </p:nvSpPr>
        <p:spPr>
          <a:xfrm>
            <a:off x="8660692" y="369596"/>
            <a:ext cx="207193" cy="197817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"/>
          <p:cNvSpPr/>
          <p:nvPr/>
        </p:nvSpPr>
        <p:spPr>
          <a:xfrm rot="2700000">
            <a:off x="-285178" y="3860242"/>
            <a:ext cx="566807" cy="591047"/>
          </a:xfrm>
          <a:custGeom>
            <a:avLst/>
            <a:gdLst/>
            <a:ahLst/>
            <a:cxnLst/>
            <a:rect l="l" t="t" r="r" b="b"/>
            <a:pathLst>
              <a:path w="43470" h="45329" extrusionOk="0">
                <a:moveTo>
                  <a:pt x="16009" y="0"/>
                </a:moveTo>
                <a:lnTo>
                  <a:pt x="14091" y="15709"/>
                </a:lnTo>
                <a:lnTo>
                  <a:pt x="1" y="23024"/>
                </a:lnTo>
                <a:lnTo>
                  <a:pt x="14390" y="29679"/>
                </a:lnTo>
                <a:lnTo>
                  <a:pt x="17028" y="45328"/>
                </a:lnTo>
                <a:lnTo>
                  <a:pt x="27821" y="33756"/>
                </a:lnTo>
                <a:lnTo>
                  <a:pt x="43469" y="36035"/>
                </a:lnTo>
                <a:lnTo>
                  <a:pt x="35795" y="22185"/>
                </a:lnTo>
                <a:lnTo>
                  <a:pt x="42810" y="8035"/>
                </a:lnTo>
                <a:lnTo>
                  <a:pt x="42810" y="8035"/>
                </a:lnTo>
                <a:lnTo>
                  <a:pt x="27281" y="11033"/>
                </a:lnTo>
                <a:lnTo>
                  <a:pt x="16009" y="0"/>
                </a:lnTo>
                <a:close/>
              </a:path>
            </a:pathLst>
          </a:custGeom>
          <a:solidFill>
            <a:srgbClr val="FFFFFF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 rot="-2116722">
            <a:off x="7950905" y="-114107"/>
            <a:ext cx="396002" cy="408054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3D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 rot="-1288748">
            <a:off x="1735536" y="99522"/>
            <a:ext cx="207203" cy="197827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FFFFFF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6952765" y="164750"/>
            <a:ext cx="203281" cy="204858"/>
          </a:xfrm>
          <a:custGeom>
            <a:avLst/>
            <a:gdLst/>
            <a:ahLst/>
            <a:cxnLst/>
            <a:rect l="l" t="t" r="r" b="b"/>
            <a:pathLst>
              <a:path w="15589" h="15710" extrusionOk="0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 rot="-808271">
            <a:off x="3747255" y="-165788"/>
            <a:ext cx="396018" cy="408070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3D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 rot="-1768179">
            <a:off x="610705" y="4308767"/>
            <a:ext cx="207186" cy="197811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EBBE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"/>
          <p:cNvSpPr/>
          <p:nvPr/>
        </p:nvSpPr>
        <p:spPr>
          <a:xfrm rot="-1768179">
            <a:off x="354305" y="2676367"/>
            <a:ext cx="207186" cy="197811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EBBE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2445150" y="1454763"/>
            <a:ext cx="4253700" cy="66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1"/>
          </p:nvPr>
        </p:nvSpPr>
        <p:spPr>
          <a:xfrm>
            <a:off x="2445150" y="2199838"/>
            <a:ext cx="4253700" cy="14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9"/>
          <p:cNvSpPr/>
          <p:nvPr/>
        </p:nvSpPr>
        <p:spPr>
          <a:xfrm rot="-2911608">
            <a:off x="7741345" y="-194823"/>
            <a:ext cx="688396" cy="693952"/>
          </a:xfrm>
          <a:custGeom>
            <a:avLst/>
            <a:gdLst/>
            <a:ahLst/>
            <a:cxnLst/>
            <a:rect l="l" t="t" r="r" b="b"/>
            <a:pathLst>
              <a:path w="44609" h="44969" extrusionOk="0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>
            <a:off x="8483583" y="1105832"/>
            <a:ext cx="396029" cy="408082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>
            <a:off x="8747967" y="268708"/>
            <a:ext cx="207193" cy="197817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/>
          <p:nvPr/>
        </p:nvSpPr>
        <p:spPr>
          <a:xfrm rot="-2056866">
            <a:off x="7635341" y="450684"/>
            <a:ext cx="207197" cy="197821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"/>
          <p:cNvSpPr/>
          <p:nvPr/>
        </p:nvSpPr>
        <p:spPr>
          <a:xfrm>
            <a:off x="5303665" y="294300"/>
            <a:ext cx="203281" cy="204858"/>
          </a:xfrm>
          <a:custGeom>
            <a:avLst/>
            <a:gdLst/>
            <a:ahLst/>
            <a:cxnLst/>
            <a:rect l="l" t="t" r="r" b="b"/>
            <a:pathLst>
              <a:path w="15589" h="15710" extrusionOk="0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"/>
          <p:cNvSpPr/>
          <p:nvPr/>
        </p:nvSpPr>
        <p:spPr>
          <a:xfrm>
            <a:off x="-186917" y="576295"/>
            <a:ext cx="396029" cy="408082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/>
          <p:nvPr/>
        </p:nvSpPr>
        <p:spPr>
          <a:xfrm rot="-2911608">
            <a:off x="617195" y="-256736"/>
            <a:ext cx="688396" cy="693952"/>
          </a:xfrm>
          <a:custGeom>
            <a:avLst/>
            <a:gdLst/>
            <a:ahLst/>
            <a:cxnLst/>
            <a:rect l="l" t="t" r="r" b="b"/>
            <a:pathLst>
              <a:path w="44609" h="44969" extrusionOk="0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"/>
          <p:cNvSpPr/>
          <p:nvPr/>
        </p:nvSpPr>
        <p:spPr>
          <a:xfrm rot="-2116722">
            <a:off x="1585180" y="345580"/>
            <a:ext cx="396002" cy="408054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"/>
          <p:cNvSpPr/>
          <p:nvPr/>
        </p:nvSpPr>
        <p:spPr>
          <a:xfrm rot="-2911608">
            <a:off x="-43193" y="3843252"/>
            <a:ext cx="688396" cy="693952"/>
          </a:xfrm>
          <a:custGeom>
            <a:avLst/>
            <a:gdLst/>
            <a:ahLst/>
            <a:cxnLst/>
            <a:rect l="l" t="t" r="r" b="b"/>
            <a:pathLst>
              <a:path w="44609" h="44969" extrusionOk="0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 rot="-2056866">
            <a:off x="73253" y="4776984"/>
            <a:ext cx="207197" cy="197821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FFFFFF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1305133" y="4862382"/>
            <a:ext cx="396029" cy="408082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"/>
          <p:cNvSpPr/>
          <p:nvPr/>
        </p:nvSpPr>
        <p:spPr>
          <a:xfrm rot="-1288748">
            <a:off x="294211" y="1938134"/>
            <a:ext cx="207203" cy="197827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A6D1FE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"/>
          <p:cNvSpPr/>
          <p:nvPr/>
        </p:nvSpPr>
        <p:spPr>
          <a:xfrm rot="-919850">
            <a:off x="8925329" y="3928126"/>
            <a:ext cx="396006" cy="408059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A6D1FE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8900732" scaled="0"/>
        </a:gra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Josefin Slab Medium"/>
              <a:buChar char="●"/>
              <a:defRPr sz="19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Josefin Slab Medium"/>
              <a:buChar char="○"/>
              <a:defRPr sz="15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Josefin Slab Medium"/>
              <a:buChar char="■"/>
              <a:defRPr sz="15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Josefin Slab Medium"/>
              <a:buChar char="●"/>
              <a:defRPr sz="15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Josefin Slab Medium"/>
              <a:buChar char="○"/>
              <a:defRPr sz="15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Josefin Slab Medium"/>
              <a:buChar char="■"/>
              <a:defRPr sz="15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Josefin Slab Medium"/>
              <a:buChar char="●"/>
              <a:defRPr sz="15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Josefin Slab Medium"/>
              <a:buChar char="○"/>
              <a:defRPr sz="15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Josefin Slab Medium"/>
              <a:buChar char="■"/>
              <a:defRPr sz="1500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"/>
          <p:cNvSpPr txBox="1">
            <a:spLocks noGrp="1"/>
          </p:cNvSpPr>
          <p:nvPr>
            <p:ph type="ctrTitle"/>
          </p:nvPr>
        </p:nvSpPr>
        <p:spPr>
          <a:xfrm>
            <a:off x="3400200" y="543025"/>
            <a:ext cx="5029500" cy="2052600"/>
          </a:xfrm>
          <a:prstGeom prst="rect">
            <a:avLst/>
          </a:prstGeom>
        </p:spPr>
        <p:txBody>
          <a:bodyPr spcFirstLastPara="1" wrap="square" lIns="182875" tIns="91425" rIns="18287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VN - Fredoka" pitchFamily="2" charset="-79"/>
                <a:cs typeface="DVN - Fredoka" pitchFamily="2" charset="-79"/>
              </a:rPr>
              <a:t>Chu kỳ giấc ngủ</a:t>
            </a:r>
            <a:endParaRPr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353" name="Google Shape;353;p26"/>
          <p:cNvSpPr/>
          <p:nvPr/>
        </p:nvSpPr>
        <p:spPr>
          <a:xfrm>
            <a:off x="-770192" y="369589"/>
            <a:ext cx="297955" cy="311845"/>
          </a:xfrm>
          <a:custGeom>
            <a:avLst/>
            <a:gdLst/>
            <a:ahLst/>
            <a:cxnLst/>
            <a:rect l="l" t="t" r="r" b="b"/>
            <a:pathLst>
              <a:path w="19307" h="20207" extrusionOk="0">
                <a:moveTo>
                  <a:pt x="11812" y="1"/>
                </a:moveTo>
                <a:lnTo>
                  <a:pt x="7015" y="5097"/>
                </a:lnTo>
                <a:lnTo>
                  <a:pt x="0" y="4018"/>
                </a:lnTo>
                <a:lnTo>
                  <a:pt x="3418" y="10194"/>
                </a:lnTo>
                <a:lnTo>
                  <a:pt x="180" y="16489"/>
                </a:lnTo>
                <a:lnTo>
                  <a:pt x="180" y="16489"/>
                </a:lnTo>
                <a:lnTo>
                  <a:pt x="7135" y="15230"/>
                </a:lnTo>
                <a:lnTo>
                  <a:pt x="12111" y="20206"/>
                </a:lnTo>
                <a:lnTo>
                  <a:pt x="13011" y="13191"/>
                </a:lnTo>
                <a:lnTo>
                  <a:pt x="19306" y="9954"/>
                </a:lnTo>
                <a:lnTo>
                  <a:pt x="12951" y="6956"/>
                </a:lnTo>
                <a:lnTo>
                  <a:pt x="11812" y="1"/>
                </a:lnTo>
                <a:close/>
              </a:path>
            </a:pathLst>
          </a:custGeom>
          <a:solidFill>
            <a:srgbClr val="FFFFFF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6"/>
          <p:cNvSpPr/>
          <p:nvPr/>
        </p:nvSpPr>
        <p:spPr>
          <a:xfrm>
            <a:off x="990715" y="1053425"/>
            <a:ext cx="203281" cy="204858"/>
          </a:xfrm>
          <a:custGeom>
            <a:avLst/>
            <a:gdLst/>
            <a:ahLst/>
            <a:cxnLst/>
            <a:rect l="l" t="t" r="r" b="b"/>
            <a:pathLst>
              <a:path w="15589" h="15710" extrusionOk="0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rgbClr val="FFFFFF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6"/>
          <p:cNvSpPr/>
          <p:nvPr/>
        </p:nvSpPr>
        <p:spPr>
          <a:xfrm>
            <a:off x="1827796" y="2081258"/>
            <a:ext cx="499658" cy="520939"/>
          </a:xfrm>
          <a:custGeom>
            <a:avLst/>
            <a:gdLst/>
            <a:ahLst/>
            <a:cxnLst/>
            <a:rect l="l" t="t" r="r" b="b"/>
            <a:pathLst>
              <a:path w="32377" h="33756" extrusionOk="0">
                <a:moveTo>
                  <a:pt x="11871" y="0"/>
                </a:moveTo>
                <a:lnTo>
                  <a:pt x="10492" y="11692"/>
                </a:lnTo>
                <a:lnTo>
                  <a:pt x="0" y="17148"/>
                </a:lnTo>
                <a:lnTo>
                  <a:pt x="10732" y="22124"/>
                </a:lnTo>
                <a:lnTo>
                  <a:pt x="12651" y="33756"/>
                </a:lnTo>
                <a:lnTo>
                  <a:pt x="20685" y="25122"/>
                </a:lnTo>
                <a:lnTo>
                  <a:pt x="32377" y="26861"/>
                </a:lnTo>
                <a:lnTo>
                  <a:pt x="26621" y="16548"/>
                </a:lnTo>
                <a:lnTo>
                  <a:pt x="31897" y="5996"/>
                </a:lnTo>
                <a:lnTo>
                  <a:pt x="20325" y="8274"/>
                </a:lnTo>
                <a:lnTo>
                  <a:pt x="11871" y="0"/>
                </a:lnTo>
                <a:close/>
              </a:path>
            </a:pathLst>
          </a:custGeom>
          <a:solidFill>
            <a:srgbClr val="FFFFFF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6"/>
          <p:cNvSpPr/>
          <p:nvPr/>
        </p:nvSpPr>
        <p:spPr>
          <a:xfrm rot="-2056866">
            <a:off x="7458941" y="681434"/>
            <a:ext cx="207197" cy="197821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A6D1FE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6"/>
          <p:cNvSpPr/>
          <p:nvPr/>
        </p:nvSpPr>
        <p:spPr>
          <a:xfrm rot="-1768179">
            <a:off x="1186805" y="1763242"/>
            <a:ext cx="207186" cy="197811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6"/>
          <p:cNvSpPr/>
          <p:nvPr/>
        </p:nvSpPr>
        <p:spPr>
          <a:xfrm rot="2700000">
            <a:off x="-297178" y="1602942"/>
            <a:ext cx="566807" cy="591047"/>
          </a:xfrm>
          <a:custGeom>
            <a:avLst/>
            <a:gdLst/>
            <a:ahLst/>
            <a:cxnLst/>
            <a:rect l="l" t="t" r="r" b="b"/>
            <a:pathLst>
              <a:path w="43470" h="45329" extrusionOk="0">
                <a:moveTo>
                  <a:pt x="16009" y="0"/>
                </a:moveTo>
                <a:lnTo>
                  <a:pt x="14091" y="15709"/>
                </a:lnTo>
                <a:lnTo>
                  <a:pt x="1" y="23024"/>
                </a:lnTo>
                <a:lnTo>
                  <a:pt x="14390" y="29679"/>
                </a:lnTo>
                <a:lnTo>
                  <a:pt x="17028" y="45328"/>
                </a:lnTo>
                <a:lnTo>
                  <a:pt x="27821" y="33756"/>
                </a:lnTo>
                <a:lnTo>
                  <a:pt x="43469" y="36035"/>
                </a:lnTo>
                <a:lnTo>
                  <a:pt x="35795" y="22185"/>
                </a:lnTo>
                <a:lnTo>
                  <a:pt x="42810" y="8035"/>
                </a:lnTo>
                <a:lnTo>
                  <a:pt x="42810" y="8035"/>
                </a:lnTo>
                <a:lnTo>
                  <a:pt x="27281" y="11033"/>
                </a:lnTo>
                <a:lnTo>
                  <a:pt x="16009" y="0"/>
                </a:lnTo>
                <a:close/>
              </a:path>
            </a:pathLst>
          </a:custGeom>
          <a:solidFill>
            <a:srgbClr val="FFFFFF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" name="Google Shape;3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131598" y="920425"/>
            <a:ext cx="5703598" cy="5625624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6"/>
          <p:cNvSpPr/>
          <p:nvPr/>
        </p:nvSpPr>
        <p:spPr>
          <a:xfrm>
            <a:off x="4048200" y="2733425"/>
            <a:ext cx="4267200" cy="408000"/>
          </a:xfrm>
          <a:prstGeom prst="roundRect">
            <a:avLst>
              <a:gd name="adj" fmla="val 50000"/>
            </a:avLst>
          </a:prstGeom>
          <a:solidFill>
            <a:srgbClr val="FFFFFF">
              <a:alpha val="533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6"/>
          <p:cNvSpPr txBox="1">
            <a:spLocks noGrp="1"/>
          </p:cNvSpPr>
          <p:nvPr>
            <p:ph type="subTitle" idx="1"/>
          </p:nvPr>
        </p:nvSpPr>
        <p:spPr>
          <a:xfrm>
            <a:off x="3822492" y="2782475"/>
            <a:ext cx="4607208" cy="309900"/>
          </a:xfrm>
          <a:prstGeom prst="rect">
            <a:avLst/>
          </a:prstGeom>
        </p:spPr>
        <p:txBody>
          <a:bodyPr spcFirstLastPara="1" wrap="square" lIns="182875" tIns="0" rIns="18287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DVN - Fredoka" pitchFamily="2" charset="-79"/>
                <a:cs typeface="DVN - Fredoka" pitchFamily="2" charset="-79"/>
              </a:rPr>
              <a:t>Làm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thế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nào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để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ngủ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ít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mà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vẫn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tỉnh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táo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? </a:t>
            </a:r>
            <a:endParaRPr dirty="0"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9" name="Google Shape;360;p26">
            <a:extLst>
              <a:ext uri="{FF2B5EF4-FFF2-40B4-BE49-F238E27FC236}">
                <a16:creationId xmlns:a16="http://schemas.microsoft.com/office/drawing/2014/main" id="{71A9603A-1A64-0DCA-5256-7F78930F7A09}"/>
              </a:ext>
            </a:extLst>
          </p:cNvPr>
          <p:cNvSpPr/>
          <p:nvPr/>
        </p:nvSpPr>
        <p:spPr>
          <a:xfrm>
            <a:off x="5286375" y="4698574"/>
            <a:ext cx="3552825" cy="309900"/>
          </a:xfrm>
          <a:prstGeom prst="roundRect">
            <a:avLst>
              <a:gd name="adj" fmla="val 50000"/>
            </a:avLst>
          </a:prstGeom>
          <a:solidFill>
            <a:srgbClr val="FFFFFF">
              <a:alpha val="533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361;p26">
            <a:extLst>
              <a:ext uri="{FF2B5EF4-FFF2-40B4-BE49-F238E27FC236}">
                <a16:creationId xmlns:a16="http://schemas.microsoft.com/office/drawing/2014/main" id="{CA87C9DF-B6B2-713F-BB34-9BF337361665}"/>
              </a:ext>
            </a:extLst>
          </p:cNvPr>
          <p:cNvSpPr txBox="1">
            <a:spLocks/>
          </p:cNvSpPr>
          <p:nvPr/>
        </p:nvSpPr>
        <p:spPr>
          <a:xfrm>
            <a:off x="4786313" y="4749408"/>
            <a:ext cx="4102893" cy="14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Josefin Slab Medium"/>
              <a:buNone/>
              <a:defRPr sz="1800" b="0" i="0" u="none" strike="noStrike" cap="none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lab Medium"/>
              <a:buNone/>
              <a:defRPr sz="1800" b="0" i="0" u="none" strike="noStrike" cap="none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lab Medium"/>
              <a:buNone/>
              <a:defRPr sz="1800" b="0" i="0" u="none" strike="noStrike" cap="none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lab Medium"/>
              <a:buNone/>
              <a:defRPr sz="1800" b="0" i="0" u="none" strike="noStrike" cap="none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lab Medium"/>
              <a:buNone/>
              <a:defRPr sz="1800" b="0" i="0" u="none" strike="noStrike" cap="none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lab Medium"/>
              <a:buNone/>
              <a:defRPr sz="1800" b="0" i="0" u="none" strike="noStrike" cap="none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lab Medium"/>
              <a:buNone/>
              <a:defRPr sz="1800" b="0" i="0" u="none" strike="noStrike" cap="none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lab Medium"/>
              <a:buNone/>
              <a:defRPr sz="1800" b="0" i="0" u="none" strike="noStrike" cap="none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lab Medium"/>
              <a:buNone/>
              <a:defRPr sz="1800" b="0" i="0" u="none" strike="noStrike" cap="none">
                <a:solidFill>
                  <a:schemeClr val="dk1"/>
                </a:solidFill>
                <a:latin typeface="Josefin Slab Medium"/>
                <a:ea typeface="Josefin Slab Medium"/>
                <a:cs typeface="Josefin Slab Medium"/>
                <a:sym typeface="Josefin Slab Medium"/>
              </a:defRPr>
            </a:lvl9pPr>
          </a:lstStyle>
          <a:p>
            <a:pPr marL="0" indent="0"/>
            <a:r>
              <a:rPr lang="en-US" sz="1600" dirty="0" err="1">
                <a:latin typeface="DVN - Fredoka" pitchFamily="2" charset="-79"/>
                <a:cs typeface="DVN - Fredoka" pitchFamily="2" charset="-79"/>
              </a:rPr>
              <a:t>Thuyết</a:t>
            </a:r>
            <a:r>
              <a:rPr lang="en-US" sz="1600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1600" dirty="0" err="1">
                <a:latin typeface="DVN - Fredoka" pitchFamily="2" charset="-79"/>
                <a:cs typeface="DVN - Fredoka" pitchFamily="2" charset="-79"/>
              </a:rPr>
              <a:t>trình</a:t>
            </a:r>
            <a:r>
              <a:rPr lang="en-US" sz="1600" dirty="0">
                <a:latin typeface="DVN - Fredoka" pitchFamily="2" charset="-79"/>
                <a:cs typeface="DVN - Fredoka" pitchFamily="2" charset="-79"/>
              </a:rPr>
              <a:t>: Hoàng Trần Văn Hiếu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7"/>
          <p:cNvSpPr/>
          <p:nvPr/>
        </p:nvSpPr>
        <p:spPr>
          <a:xfrm rot="808271" flipH="1">
            <a:off x="4699718" y="471187"/>
            <a:ext cx="396018" cy="408070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713" name="Google Shape;713;p37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VN - Fredoka" pitchFamily="2" charset="-79"/>
                <a:cs typeface="DVN - Fredoka" pitchFamily="2" charset="-79"/>
              </a:rPr>
              <a:t>Thời điểm “vàng” để thức dậy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714" name="Google Shape;714;p37"/>
          <p:cNvSpPr txBox="1"/>
          <p:nvPr/>
        </p:nvSpPr>
        <p:spPr>
          <a:xfrm>
            <a:off x="5966829" y="2586319"/>
            <a:ext cx="21864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3. Ngủ sâu</a:t>
            </a:r>
            <a:endParaRPr sz="2200" dirty="0">
              <a:solidFill>
                <a:schemeClr val="dk1"/>
              </a:solidFill>
              <a:latin typeface="DVN - Fredoka" pitchFamily="2" charset="-79"/>
              <a:ea typeface="Fredoka One"/>
              <a:cs typeface="DVN - Fredoka" pitchFamily="2" charset="-79"/>
              <a:sym typeface="Fredoka One"/>
            </a:endParaRPr>
          </a:p>
        </p:txBody>
      </p:sp>
      <p:sp>
        <p:nvSpPr>
          <p:cNvPr id="717" name="Google Shape;717;p37"/>
          <p:cNvSpPr txBox="1"/>
          <p:nvPr/>
        </p:nvSpPr>
        <p:spPr>
          <a:xfrm>
            <a:off x="3380287" y="3812283"/>
            <a:ext cx="21834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4. Ngủ rất sâu</a:t>
            </a:r>
            <a:endParaRPr sz="2200" dirty="0">
              <a:solidFill>
                <a:schemeClr val="dk1"/>
              </a:solidFill>
              <a:latin typeface="DVN - Fredoka" pitchFamily="2" charset="-79"/>
              <a:ea typeface="Fredoka One"/>
              <a:cs typeface="DVN - Fredoka" pitchFamily="2" charset="-79"/>
              <a:sym typeface="Fredoka One"/>
            </a:endParaRPr>
          </a:p>
        </p:txBody>
      </p:sp>
      <p:sp>
        <p:nvSpPr>
          <p:cNvPr id="724" name="Google Shape;724;p37"/>
          <p:cNvSpPr txBox="1"/>
          <p:nvPr/>
        </p:nvSpPr>
        <p:spPr>
          <a:xfrm>
            <a:off x="2203516" y="1158942"/>
            <a:ext cx="21864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1. Ru ngủ</a:t>
            </a:r>
            <a:endParaRPr sz="2200" dirty="0">
              <a:solidFill>
                <a:schemeClr val="dk1"/>
              </a:solidFill>
              <a:latin typeface="DVN - Fredoka" pitchFamily="2" charset="-79"/>
              <a:ea typeface="Fredoka One"/>
              <a:cs typeface="DVN - Fredoka" pitchFamily="2" charset="-79"/>
              <a:sym typeface="Fredoka One"/>
            </a:endParaRPr>
          </a:p>
        </p:txBody>
      </p:sp>
      <p:sp>
        <p:nvSpPr>
          <p:cNvPr id="727" name="Google Shape;727;p37"/>
          <p:cNvSpPr txBox="1"/>
          <p:nvPr/>
        </p:nvSpPr>
        <p:spPr>
          <a:xfrm>
            <a:off x="5294686" y="1214997"/>
            <a:ext cx="21834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2. Ngủ nông</a:t>
            </a:r>
            <a:endParaRPr sz="2200" dirty="0">
              <a:solidFill>
                <a:schemeClr val="dk1"/>
              </a:solidFill>
              <a:latin typeface="DVN - Fredoka" pitchFamily="2" charset="-79"/>
              <a:ea typeface="Fredoka One"/>
              <a:cs typeface="DVN - Fredoka" pitchFamily="2" charset="-79"/>
              <a:sym typeface="Fredoka One"/>
            </a:endParaRPr>
          </a:p>
        </p:txBody>
      </p:sp>
      <p:sp>
        <p:nvSpPr>
          <p:cNvPr id="733" name="Google Shape;733;p37"/>
          <p:cNvSpPr/>
          <p:nvPr/>
        </p:nvSpPr>
        <p:spPr>
          <a:xfrm flipH="1">
            <a:off x="6284746" y="821825"/>
            <a:ext cx="203281" cy="204858"/>
          </a:xfrm>
          <a:custGeom>
            <a:avLst/>
            <a:gdLst/>
            <a:ahLst/>
            <a:cxnLst/>
            <a:rect l="l" t="t" r="r" b="b"/>
            <a:pathLst>
              <a:path w="15589" h="15710" extrusionOk="0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2" name="Google Shape;714;p37">
            <a:extLst>
              <a:ext uri="{FF2B5EF4-FFF2-40B4-BE49-F238E27FC236}">
                <a16:creationId xmlns:a16="http://schemas.microsoft.com/office/drawing/2014/main" id="{6FE8B708-7CD2-8E8C-8923-832EE1B49AF7}"/>
              </a:ext>
            </a:extLst>
          </p:cNvPr>
          <p:cNvSpPr txBox="1"/>
          <p:nvPr/>
        </p:nvSpPr>
        <p:spPr>
          <a:xfrm>
            <a:off x="1962278" y="2586319"/>
            <a:ext cx="21864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5. Ngủ mơ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DVN - Fredoka" pitchFamily="2" charset="-79"/>
              <a:ea typeface="Fredoka One"/>
              <a:cs typeface="DVN - Fredoka" pitchFamily="2" charset="-79"/>
              <a:sym typeface="Fredoka One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5595EB-CBC3-452C-9928-91943C52CE71}"/>
              </a:ext>
            </a:extLst>
          </p:cNvPr>
          <p:cNvSpPr/>
          <p:nvPr/>
        </p:nvSpPr>
        <p:spPr>
          <a:xfrm>
            <a:off x="3480300" y="1158942"/>
            <a:ext cx="2349000" cy="23346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Oval 711">
            <a:extLst>
              <a:ext uri="{FF2B5EF4-FFF2-40B4-BE49-F238E27FC236}">
                <a16:creationId xmlns:a16="http://schemas.microsoft.com/office/drawing/2014/main" id="{2F7FB4A3-A183-C4C0-A22B-DD2F946E7BEA}"/>
              </a:ext>
            </a:extLst>
          </p:cNvPr>
          <p:cNvSpPr/>
          <p:nvPr/>
        </p:nvSpPr>
        <p:spPr>
          <a:xfrm>
            <a:off x="3646055" y="1293925"/>
            <a:ext cx="2037675" cy="20645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35" name="Arrow: Right 734">
            <a:extLst>
              <a:ext uri="{FF2B5EF4-FFF2-40B4-BE49-F238E27FC236}">
                <a16:creationId xmlns:a16="http://schemas.microsoft.com/office/drawing/2014/main" id="{4502A7AF-D8FD-B448-30AE-0EB0D52F3A7E}"/>
              </a:ext>
            </a:extLst>
          </p:cNvPr>
          <p:cNvSpPr/>
          <p:nvPr/>
        </p:nvSpPr>
        <p:spPr>
          <a:xfrm rot="1733167">
            <a:off x="5058699" y="1263387"/>
            <a:ext cx="400050" cy="3052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Arrow: Right 735">
            <a:extLst>
              <a:ext uri="{FF2B5EF4-FFF2-40B4-BE49-F238E27FC236}">
                <a16:creationId xmlns:a16="http://schemas.microsoft.com/office/drawing/2014/main" id="{2D3B66D7-6903-3815-8C2A-CC8BDE5A617C}"/>
              </a:ext>
            </a:extLst>
          </p:cNvPr>
          <p:cNvSpPr/>
          <p:nvPr/>
        </p:nvSpPr>
        <p:spPr>
          <a:xfrm rot="6429183">
            <a:off x="5483705" y="2562602"/>
            <a:ext cx="400050" cy="3052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Arrow: Right 736">
            <a:extLst>
              <a:ext uri="{FF2B5EF4-FFF2-40B4-BE49-F238E27FC236}">
                <a16:creationId xmlns:a16="http://schemas.microsoft.com/office/drawing/2014/main" id="{08BB6E0D-E9C0-57CD-46BC-1A9AFB87A438}"/>
              </a:ext>
            </a:extLst>
          </p:cNvPr>
          <p:cNvSpPr/>
          <p:nvPr/>
        </p:nvSpPr>
        <p:spPr>
          <a:xfrm rot="19004283">
            <a:off x="3783255" y="1298550"/>
            <a:ext cx="400050" cy="3052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Arrow: Right 737">
            <a:extLst>
              <a:ext uri="{FF2B5EF4-FFF2-40B4-BE49-F238E27FC236}">
                <a16:creationId xmlns:a16="http://schemas.microsoft.com/office/drawing/2014/main" id="{688AF185-9A81-9A1F-D59D-05379B0E34A4}"/>
              </a:ext>
            </a:extLst>
          </p:cNvPr>
          <p:cNvSpPr/>
          <p:nvPr/>
        </p:nvSpPr>
        <p:spPr>
          <a:xfrm rot="10800000">
            <a:off x="4457515" y="3259285"/>
            <a:ext cx="400050" cy="3052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Arrow: Right 738">
            <a:extLst>
              <a:ext uri="{FF2B5EF4-FFF2-40B4-BE49-F238E27FC236}">
                <a16:creationId xmlns:a16="http://schemas.microsoft.com/office/drawing/2014/main" id="{F9B4D73D-C60F-F62A-E3D9-B3F3A14FF565}"/>
              </a:ext>
            </a:extLst>
          </p:cNvPr>
          <p:cNvSpPr/>
          <p:nvPr/>
        </p:nvSpPr>
        <p:spPr>
          <a:xfrm rot="15030185">
            <a:off x="3386768" y="2433690"/>
            <a:ext cx="400050" cy="3052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TextBox 740">
            <a:extLst>
              <a:ext uri="{FF2B5EF4-FFF2-40B4-BE49-F238E27FC236}">
                <a16:creationId xmlns:a16="http://schemas.microsoft.com/office/drawing/2014/main" id="{D084D379-98A1-DEB9-86C1-1C5271B8DDCE}"/>
              </a:ext>
            </a:extLst>
          </p:cNvPr>
          <p:cNvSpPr txBox="1"/>
          <p:nvPr/>
        </p:nvSpPr>
        <p:spPr>
          <a:xfrm>
            <a:off x="3646055" y="1993528"/>
            <a:ext cx="2020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90 </a:t>
            </a:r>
            <a:r>
              <a:rPr lang="en-US" sz="32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phút</a:t>
            </a:r>
            <a:endParaRPr lang="en-US" sz="3200" dirty="0">
              <a:solidFill>
                <a:schemeClr val="tx1"/>
              </a:solidFill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CCFB4F-3AD3-2C4E-B1EA-418EDB3359F8}"/>
              </a:ext>
            </a:extLst>
          </p:cNvPr>
          <p:cNvSpPr/>
          <p:nvPr/>
        </p:nvSpPr>
        <p:spPr>
          <a:xfrm>
            <a:off x="3311740" y="1907003"/>
            <a:ext cx="500532" cy="471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6140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43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VN - Fredoka" pitchFamily="2" charset="-79"/>
                <a:cs typeface="DVN - Fredoka" pitchFamily="2" charset="-79"/>
              </a:rPr>
              <a:t>Tính chính xác thời gian để thức dậy</a:t>
            </a:r>
            <a:endParaRPr dirty="0"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1161" name="Google Shape;1161;p43"/>
          <p:cNvSpPr/>
          <p:nvPr/>
        </p:nvSpPr>
        <p:spPr>
          <a:xfrm>
            <a:off x="4815540" y="344750"/>
            <a:ext cx="203281" cy="204858"/>
          </a:xfrm>
          <a:custGeom>
            <a:avLst/>
            <a:gdLst/>
            <a:ahLst/>
            <a:cxnLst/>
            <a:rect l="l" t="t" r="r" b="b"/>
            <a:pathLst>
              <a:path w="15589" h="15710" extrusionOk="0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1162" name="Google Shape;1162;p43"/>
          <p:cNvSpPr/>
          <p:nvPr/>
        </p:nvSpPr>
        <p:spPr>
          <a:xfrm rot="-2308164">
            <a:off x="6821067" y="1079466"/>
            <a:ext cx="203290" cy="204868"/>
          </a:xfrm>
          <a:custGeom>
            <a:avLst/>
            <a:gdLst/>
            <a:ahLst/>
            <a:cxnLst/>
            <a:rect l="l" t="t" r="r" b="b"/>
            <a:pathLst>
              <a:path w="15589" h="15710" extrusionOk="0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1163" name="Google Shape;1163;p43"/>
          <p:cNvSpPr/>
          <p:nvPr/>
        </p:nvSpPr>
        <p:spPr>
          <a:xfrm rot="-2308164">
            <a:off x="1699017" y="1570591"/>
            <a:ext cx="203290" cy="204868"/>
          </a:xfrm>
          <a:custGeom>
            <a:avLst/>
            <a:gdLst/>
            <a:ahLst/>
            <a:cxnLst/>
            <a:rect l="l" t="t" r="r" b="b"/>
            <a:pathLst>
              <a:path w="15589" h="15710" extrusionOk="0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VN - Fredoka" pitchFamily="2" charset="-79"/>
              <a:cs typeface="DVN - Fredoka" pitchFamily="2" charset="-79"/>
            </a:endParaRPr>
          </a:p>
        </p:txBody>
      </p:sp>
      <p:grpSp>
        <p:nvGrpSpPr>
          <p:cNvPr id="3" name="Google Shape;1919;p46">
            <a:extLst>
              <a:ext uri="{FF2B5EF4-FFF2-40B4-BE49-F238E27FC236}">
                <a16:creationId xmlns:a16="http://schemas.microsoft.com/office/drawing/2014/main" id="{2B6406BA-E2A6-BA5D-7037-456BC21C9FE5}"/>
              </a:ext>
            </a:extLst>
          </p:cNvPr>
          <p:cNvGrpSpPr/>
          <p:nvPr/>
        </p:nvGrpSpPr>
        <p:grpSpPr>
          <a:xfrm>
            <a:off x="6779406" y="3046276"/>
            <a:ext cx="2150613" cy="1920840"/>
            <a:chOff x="5435900" y="1199075"/>
            <a:chExt cx="458025" cy="495750"/>
          </a:xfrm>
        </p:grpSpPr>
        <p:sp>
          <p:nvSpPr>
            <p:cNvPr id="4" name="Google Shape;1920;p46">
              <a:extLst>
                <a:ext uri="{FF2B5EF4-FFF2-40B4-BE49-F238E27FC236}">
                  <a16:creationId xmlns:a16="http://schemas.microsoft.com/office/drawing/2014/main" id="{229062BE-6B22-2E5F-6A99-69030814AEEC}"/>
                </a:ext>
              </a:extLst>
            </p:cNvPr>
            <p:cNvSpPr/>
            <p:nvPr/>
          </p:nvSpPr>
          <p:spPr>
            <a:xfrm>
              <a:off x="5466900" y="1206650"/>
              <a:ext cx="154325" cy="183600"/>
            </a:xfrm>
            <a:custGeom>
              <a:avLst/>
              <a:gdLst/>
              <a:ahLst/>
              <a:cxnLst/>
              <a:rect l="l" t="t" r="r" b="b"/>
              <a:pathLst>
                <a:path w="6173" h="7344" extrusionOk="0">
                  <a:moveTo>
                    <a:pt x="1883" y="0"/>
                  </a:moveTo>
                  <a:cubicBezTo>
                    <a:pt x="1652" y="0"/>
                    <a:pt x="1435" y="50"/>
                    <a:pt x="1240" y="154"/>
                  </a:cubicBezTo>
                  <a:cubicBezTo>
                    <a:pt x="0" y="824"/>
                    <a:pt x="0" y="3352"/>
                    <a:pt x="1240" y="5806"/>
                  </a:cubicBezTo>
                  <a:cubicBezTo>
                    <a:pt x="1487" y="6302"/>
                    <a:pt x="1760" y="6798"/>
                    <a:pt x="2107" y="7244"/>
                  </a:cubicBezTo>
                  <a:lnTo>
                    <a:pt x="2603" y="7343"/>
                  </a:lnTo>
                  <a:lnTo>
                    <a:pt x="6074" y="5013"/>
                  </a:lnTo>
                  <a:lnTo>
                    <a:pt x="6173" y="4567"/>
                  </a:lnTo>
                  <a:cubicBezTo>
                    <a:pt x="6049" y="4170"/>
                    <a:pt x="5875" y="3773"/>
                    <a:pt x="5702" y="3402"/>
                  </a:cubicBezTo>
                  <a:lnTo>
                    <a:pt x="5702" y="3426"/>
                  </a:lnTo>
                  <a:cubicBezTo>
                    <a:pt x="4662" y="1347"/>
                    <a:pt x="3082" y="0"/>
                    <a:pt x="1883" y="0"/>
                  </a:cubicBezTo>
                  <a:close/>
                </a:path>
              </a:pathLst>
            </a:custGeom>
            <a:solidFill>
              <a:srgbClr val="F5D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5" name="Google Shape;1921;p46">
              <a:extLst>
                <a:ext uri="{FF2B5EF4-FFF2-40B4-BE49-F238E27FC236}">
                  <a16:creationId xmlns:a16="http://schemas.microsoft.com/office/drawing/2014/main" id="{70468EDE-99D3-0781-F3DD-0BABA2409E0A}"/>
                </a:ext>
              </a:extLst>
            </p:cNvPr>
            <p:cNvSpPr/>
            <p:nvPr/>
          </p:nvSpPr>
          <p:spPr>
            <a:xfrm>
              <a:off x="5466900" y="1206775"/>
              <a:ext cx="83050" cy="183475"/>
            </a:xfrm>
            <a:custGeom>
              <a:avLst/>
              <a:gdLst/>
              <a:ahLst/>
              <a:cxnLst/>
              <a:rect l="l" t="t" r="r" b="b"/>
              <a:pathLst>
                <a:path w="3322" h="7339" extrusionOk="0">
                  <a:moveTo>
                    <a:pt x="1924" y="0"/>
                  </a:moveTo>
                  <a:cubicBezTo>
                    <a:pt x="1686" y="0"/>
                    <a:pt x="1450" y="50"/>
                    <a:pt x="1240" y="149"/>
                  </a:cubicBezTo>
                  <a:cubicBezTo>
                    <a:pt x="0" y="819"/>
                    <a:pt x="0" y="3347"/>
                    <a:pt x="1240" y="5801"/>
                  </a:cubicBezTo>
                  <a:cubicBezTo>
                    <a:pt x="1487" y="6297"/>
                    <a:pt x="1760" y="6768"/>
                    <a:pt x="2107" y="7214"/>
                  </a:cubicBezTo>
                  <a:lnTo>
                    <a:pt x="2603" y="7338"/>
                  </a:lnTo>
                  <a:lnTo>
                    <a:pt x="3322" y="6842"/>
                  </a:lnTo>
                  <a:cubicBezTo>
                    <a:pt x="3074" y="6495"/>
                    <a:pt x="2876" y="6123"/>
                    <a:pt x="2677" y="5752"/>
                  </a:cubicBezTo>
                  <a:lnTo>
                    <a:pt x="2677" y="5752"/>
                  </a:lnTo>
                  <a:lnTo>
                    <a:pt x="2702" y="5776"/>
                  </a:lnTo>
                  <a:cubicBezTo>
                    <a:pt x="1487" y="3347"/>
                    <a:pt x="1463" y="843"/>
                    <a:pt x="2628" y="149"/>
                  </a:cubicBezTo>
                  <a:cubicBezTo>
                    <a:pt x="2405" y="50"/>
                    <a:pt x="2163" y="0"/>
                    <a:pt x="1924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6" name="Google Shape;1922;p46">
              <a:extLst>
                <a:ext uri="{FF2B5EF4-FFF2-40B4-BE49-F238E27FC236}">
                  <a16:creationId xmlns:a16="http://schemas.microsoft.com/office/drawing/2014/main" id="{74205EB5-0EFF-24DC-2D35-6F1D7C98D1A4}"/>
                </a:ext>
              </a:extLst>
            </p:cNvPr>
            <p:cNvSpPr/>
            <p:nvPr/>
          </p:nvSpPr>
          <p:spPr>
            <a:xfrm>
              <a:off x="5699300" y="1206650"/>
              <a:ext cx="154950" cy="181100"/>
            </a:xfrm>
            <a:custGeom>
              <a:avLst/>
              <a:gdLst/>
              <a:ahLst/>
              <a:cxnLst/>
              <a:rect l="l" t="t" r="r" b="b"/>
              <a:pathLst>
                <a:path w="6198" h="7244" extrusionOk="0">
                  <a:moveTo>
                    <a:pt x="4307" y="0"/>
                  </a:moveTo>
                  <a:cubicBezTo>
                    <a:pt x="3098" y="0"/>
                    <a:pt x="1536" y="1347"/>
                    <a:pt x="496" y="3426"/>
                  </a:cubicBezTo>
                  <a:cubicBezTo>
                    <a:pt x="298" y="3798"/>
                    <a:pt x="149" y="4170"/>
                    <a:pt x="0" y="4567"/>
                  </a:cubicBezTo>
                  <a:lnTo>
                    <a:pt x="99" y="4839"/>
                  </a:lnTo>
                  <a:lnTo>
                    <a:pt x="3619" y="7244"/>
                  </a:lnTo>
                  <a:lnTo>
                    <a:pt x="4066" y="7219"/>
                  </a:lnTo>
                  <a:cubicBezTo>
                    <a:pt x="4413" y="6773"/>
                    <a:pt x="4710" y="6302"/>
                    <a:pt x="4958" y="5806"/>
                  </a:cubicBezTo>
                  <a:cubicBezTo>
                    <a:pt x="6198" y="3352"/>
                    <a:pt x="6198" y="799"/>
                    <a:pt x="4958" y="154"/>
                  </a:cubicBezTo>
                  <a:cubicBezTo>
                    <a:pt x="4758" y="50"/>
                    <a:pt x="4539" y="0"/>
                    <a:pt x="4307" y="0"/>
                  </a:cubicBezTo>
                  <a:close/>
                </a:path>
              </a:pathLst>
            </a:custGeom>
            <a:solidFill>
              <a:srgbClr val="F5D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" name="Google Shape;1923;p46">
              <a:extLst>
                <a:ext uri="{FF2B5EF4-FFF2-40B4-BE49-F238E27FC236}">
                  <a16:creationId xmlns:a16="http://schemas.microsoft.com/office/drawing/2014/main" id="{6192B17E-CEF3-C6A6-9B2B-1AEFD20003A9}"/>
                </a:ext>
              </a:extLst>
            </p:cNvPr>
            <p:cNvSpPr/>
            <p:nvPr/>
          </p:nvSpPr>
          <p:spPr>
            <a:xfrm>
              <a:off x="5699300" y="1206650"/>
              <a:ext cx="141950" cy="137725"/>
            </a:xfrm>
            <a:custGeom>
              <a:avLst/>
              <a:gdLst/>
              <a:ahLst/>
              <a:cxnLst/>
              <a:rect l="l" t="t" r="r" b="b"/>
              <a:pathLst>
                <a:path w="5678" h="5509" extrusionOk="0">
                  <a:moveTo>
                    <a:pt x="4305" y="0"/>
                  </a:moveTo>
                  <a:cubicBezTo>
                    <a:pt x="3092" y="0"/>
                    <a:pt x="1515" y="1347"/>
                    <a:pt x="496" y="3426"/>
                  </a:cubicBezTo>
                  <a:cubicBezTo>
                    <a:pt x="298" y="3798"/>
                    <a:pt x="149" y="4170"/>
                    <a:pt x="0" y="4567"/>
                  </a:cubicBezTo>
                  <a:lnTo>
                    <a:pt x="99" y="4839"/>
                  </a:lnTo>
                  <a:lnTo>
                    <a:pt x="1091" y="5509"/>
                  </a:lnTo>
                  <a:cubicBezTo>
                    <a:pt x="1215" y="5137"/>
                    <a:pt x="1364" y="4765"/>
                    <a:pt x="1562" y="4418"/>
                  </a:cubicBezTo>
                  <a:lnTo>
                    <a:pt x="1562" y="4443"/>
                  </a:lnTo>
                  <a:cubicBezTo>
                    <a:pt x="2585" y="2373"/>
                    <a:pt x="4151" y="1013"/>
                    <a:pt x="5360" y="1013"/>
                  </a:cubicBezTo>
                  <a:cubicBezTo>
                    <a:pt x="5469" y="1013"/>
                    <a:pt x="5575" y="1024"/>
                    <a:pt x="5677" y="1047"/>
                  </a:cubicBezTo>
                  <a:cubicBezTo>
                    <a:pt x="5553" y="675"/>
                    <a:pt x="5305" y="353"/>
                    <a:pt x="4958" y="154"/>
                  </a:cubicBezTo>
                  <a:cubicBezTo>
                    <a:pt x="4758" y="50"/>
                    <a:pt x="4538" y="0"/>
                    <a:pt x="4305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8" name="Google Shape;1924;p46">
              <a:extLst>
                <a:ext uri="{FF2B5EF4-FFF2-40B4-BE49-F238E27FC236}">
                  <a16:creationId xmlns:a16="http://schemas.microsoft.com/office/drawing/2014/main" id="{F1E872ED-8D03-D04F-377E-3602C133AC10}"/>
                </a:ext>
              </a:extLst>
            </p:cNvPr>
            <p:cNvSpPr/>
            <p:nvPr/>
          </p:nvSpPr>
          <p:spPr>
            <a:xfrm>
              <a:off x="5504075" y="1253725"/>
              <a:ext cx="89275" cy="113575"/>
            </a:xfrm>
            <a:custGeom>
              <a:avLst/>
              <a:gdLst/>
              <a:ahLst/>
              <a:cxnLst/>
              <a:rect l="l" t="t" r="r" b="b"/>
              <a:pathLst>
                <a:path w="3571" h="4543" extrusionOk="0">
                  <a:moveTo>
                    <a:pt x="851" y="0"/>
                  </a:moveTo>
                  <a:cubicBezTo>
                    <a:pt x="767" y="0"/>
                    <a:pt x="690" y="19"/>
                    <a:pt x="620" y="56"/>
                  </a:cubicBezTo>
                  <a:cubicBezTo>
                    <a:pt x="0" y="403"/>
                    <a:pt x="273" y="2262"/>
                    <a:pt x="1240" y="4245"/>
                  </a:cubicBezTo>
                  <a:cubicBezTo>
                    <a:pt x="1290" y="4320"/>
                    <a:pt x="1339" y="4394"/>
                    <a:pt x="1364" y="4469"/>
                  </a:cubicBezTo>
                  <a:lnTo>
                    <a:pt x="1785" y="4543"/>
                  </a:lnTo>
                  <a:lnTo>
                    <a:pt x="3545" y="3328"/>
                  </a:lnTo>
                  <a:lnTo>
                    <a:pt x="3570" y="3031"/>
                  </a:lnTo>
                  <a:lnTo>
                    <a:pt x="3570" y="3006"/>
                  </a:lnTo>
                  <a:cubicBezTo>
                    <a:pt x="2686" y="1237"/>
                    <a:pt x="1545" y="0"/>
                    <a:pt x="851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9" name="Google Shape;1925;p46">
              <a:extLst>
                <a:ext uri="{FF2B5EF4-FFF2-40B4-BE49-F238E27FC236}">
                  <a16:creationId xmlns:a16="http://schemas.microsoft.com/office/drawing/2014/main" id="{20C1444C-3C7A-E16B-E091-01CBB25C6379}"/>
                </a:ext>
              </a:extLst>
            </p:cNvPr>
            <p:cNvSpPr/>
            <p:nvPr/>
          </p:nvSpPr>
          <p:spPr>
            <a:xfrm>
              <a:off x="5504075" y="1253725"/>
              <a:ext cx="89275" cy="113575"/>
            </a:xfrm>
            <a:custGeom>
              <a:avLst/>
              <a:gdLst/>
              <a:ahLst/>
              <a:cxnLst/>
              <a:rect l="l" t="t" r="r" b="b"/>
              <a:pathLst>
                <a:path w="3571" h="4543" extrusionOk="0">
                  <a:moveTo>
                    <a:pt x="851" y="0"/>
                  </a:moveTo>
                  <a:cubicBezTo>
                    <a:pt x="767" y="0"/>
                    <a:pt x="690" y="19"/>
                    <a:pt x="620" y="56"/>
                  </a:cubicBezTo>
                  <a:cubicBezTo>
                    <a:pt x="0" y="403"/>
                    <a:pt x="273" y="2262"/>
                    <a:pt x="1240" y="4245"/>
                  </a:cubicBezTo>
                  <a:cubicBezTo>
                    <a:pt x="1290" y="4320"/>
                    <a:pt x="1339" y="4394"/>
                    <a:pt x="1364" y="4469"/>
                  </a:cubicBezTo>
                  <a:lnTo>
                    <a:pt x="1785" y="4543"/>
                  </a:lnTo>
                  <a:lnTo>
                    <a:pt x="3545" y="3328"/>
                  </a:lnTo>
                  <a:lnTo>
                    <a:pt x="3570" y="3031"/>
                  </a:lnTo>
                  <a:lnTo>
                    <a:pt x="3570" y="3006"/>
                  </a:lnTo>
                  <a:cubicBezTo>
                    <a:pt x="2686" y="1237"/>
                    <a:pt x="1545" y="0"/>
                    <a:pt x="851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0" name="Google Shape;1926;p46">
              <a:extLst>
                <a:ext uri="{FF2B5EF4-FFF2-40B4-BE49-F238E27FC236}">
                  <a16:creationId xmlns:a16="http://schemas.microsoft.com/office/drawing/2014/main" id="{8244CCB6-64E7-1EA3-1A81-D38FFD30C0EF}"/>
                </a:ext>
              </a:extLst>
            </p:cNvPr>
            <p:cNvSpPr/>
            <p:nvPr/>
          </p:nvSpPr>
          <p:spPr>
            <a:xfrm>
              <a:off x="5504075" y="1253775"/>
              <a:ext cx="59525" cy="113525"/>
            </a:xfrm>
            <a:custGeom>
              <a:avLst/>
              <a:gdLst/>
              <a:ahLst/>
              <a:cxnLst/>
              <a:rect l="l" t="t" r="r" b="b"/>
              <a:pathLst>
                <a:path w="2381" h="4541" extrusionOk="0">
                  <a:moveTo>
                    <a:pt x="850" y="1"/>
                  </a:moveTo>
                  <a:cubicBezTo>
                    <a:pt x="769" y="1"/>
                    <a:pt x="693" y="18"/>
                    <a:pt x="620" y="54"/>
                  </a:cubicBezTo>
                  <a:cubicBezTo>
                    <a:pt x="0" y="401"/>
                    <a:pt x="273" y="2285"/>
                    <a:pt x="1240" y="4243"/>
                  </a:cubicBezTo>
                  <a:lnTo>
                    <a:pt x="1364" y="4491"/>
                  </a:lnTo>
                  <a:lnTo>
                    <a:pt x="1785" y="4541"/>
                  </a:lnTo>
                  <a:lnTo>
                    <a:pt x="2380" y="4144"/>
                  </a:lnTo>
                  <a:cubicBezTo>
                    <a:pt x="1562" y="2508"/>
                    <a:pt x="1240" y="946"/>
                    <a:pt x="1513" y="277"/>
                  </a:cubicBezTo>
                  <a:cubicBezTo>
                    <a:pt x="1267" y="102"/>
                    <a:pt x="1046" y="1"/>
                    <a:pt x="850" y="1"/>
                  </a:cubicBezTo>
                  <a:close/>
                </a:path>
              </a:pathLst>
            </a:custGeom>
            <a:solidFill>
              <a:srgbClr val="D95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1" name="Google Shape;1927;p46">
              <a:extLst>
                <a:ext uri="{FF2B5EF4-FFF2-40B4-BE49-F238E27FC236}">
                  <a16:creationId xmlns:a16="http://schemas.microsoft.com/office/drawing/2014/main" id="{9ABB3AF5-264F-22D2-4930-93DE5639EE72}"/>
                </a:ext>
              </a:extLst>
            </p:cNvPr>
            <p:cNvSpPr/>
            <p:nvPr/>
          </p:nvSpPr>
          <p:spPr>
            <a:xfrm>
              <a:off x="5726550" y="1253725"/>
              <a:ext cx="90525" cy="113575"/>
            </a:xfrm>
            <a:custGeom>
              <a:avLst/>
              <a:gdLst/>
              <a:ahLst/>
              <a:cxnLst/>
              <a:rect l="l" t="t" r="r" b="b"/>
              <a:pathLst>
                <a:path w="3621" h="4543" extrusionOk="0">
                  <a:moveTo>
                    <a:pt x="2745" y="0"/>
                  </a:moveTo>
                  <a:cubicBezTo>
                    <a:pt x="2051" y="0"/>
                    <a:pt x="910" y="1237"/>
                    <a:pt x="26" y="3006"/>
                  </a:cubicBezTo>
                  <a:lnTo>
                    <a:pt x="1" y="3031"/>
                  </a:lnTo>
                  <a:lnTo>
                    <a:pt x="1" y="3229"/>
                  </a:lnTo>
                  <a:lnTo>
                    <a:pt x="2034" y="4543"/>
                  </a:lnTo>
                  <a:lnTo>
                    <a:pt x="2207" y="4469"/>
                  </a:lnTo>
                  <a:lnTo>
                    <a:pt x="2331" y="4245"/>
                  </a:lnTo>
                  <a:cubicBezTo>
                    <a:pt x="3323" y="2262"/>
                    <a:pt x="3620" y="403"/>
                    <a:pt x="2951" y="56"/>
                  </a:cubicBezTo>
                  <a:lnTo>
                    <a:pt x="2976" y="56"/>
                  </a:lnTo>
                  <a:cubicBezTo>
                    <a:pt x="2906" y="19"/>
                    <a:pt x="2829" y="0"/>
                    <a:pt x="2745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2" name="Google Shape;1928;p46">
              <a:extLst>
                <a:ext uri="{FF2B5EF4-FFF2-40B4-BE49-F238E27FC236}">
                  <a16:creationId xmlns:a16="http://schemas.microsoft.com/office/drawing/2014/main" id="{23D270DF-B898-6F7D-9C6A-41B53C23528F}"/>
                </a:ext>
              </a:extLst>
            </p:cNvPr>
            <p:cNvSpPr/>
            <p:nvPr/>
          </p:nvSpPr>
          <p:spPr>
            <a:xfrm>
              <a:off x="5726550" y="1253725"/>
              <a:ext cx="90525" cy="113575"/>
            </a:xfrm>
            <a:custGeom>
              <a:avLst/>
              <a:gdLst/>
              <a:ahLst/>
              <a:cxnLst/>
              <a:rect l="l" t="t" r="r" b="b"/>
              <a:pathLst>
                <a:path w="3621" h="4543" extrusionOk="0">
                  <a:moveTo>
                    <a:pt x="2745" y="0"/>
                  </a:moveTo>
                  <a:cubicBezTo>
                    <a:pt x="2051" y="0"/>
                    <a:pt x="910" y="1237"/>
                    <a:pt x="26" y="3006"/>
                  </a:cubicBezTo>
                  <a:lnTo>
                    <a:pt x="1" y="3031"/>
                  </a:lnTo>
                  <a:lnTo>
                    <a:pt x="1" y="3229"/>
                  </a:lnTo>
                  <a:lnTo>
                    <a:pt x="2034" y="4543"/>
                  </a:lnTo>
                  <a:lnTo>
                    <a:pt x="2207" y="4469"/>
                  </a:lnTo>
                  <a:lnTo>
                    <a:pt x="2331" y="4245"/>
                  </a:lnTo>
                  <a:cubicBezTo>
                    <a:pt x="3323" y="2262"/>
                    <a:pt x="3620" y="403"/>
                    <a:pt x="2951" y="56"/>
                  </a:cubicBezTo>
                  <a:lnTo>
                    <a:pt x="2976" y="56"/>
                  </a:lnTo>
                  <a:cubicBezTo>
                    <a:pt x="2906" y="19"/>
                    <a:pt x="2829" y="0"/>
                    <a:pt x="2745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3" name="Google Shape;1929;p46">
              <a:extLst>
                <a:ext uri="{FF2B5EF4-FFF2-40B4-BE49-F238E27FC236}">
                  <a16:creationId xmlns:a16="http://schemas.microsoft.com/office/drawing/2014/main" id="{1D5F09DD-6E19-5DD0-BA00-960B20FD02FD}"/>
                </a:ext>
              </a:extLst>
            </p:cNvPr>
            <p:cNvSpPr/>
            <p:nvPr/>
          </p:nvSpPr>
          <p:spPr>
            <a:xfrm>
              <a:off x="5726550" y="1253725"/>
              <a:ext cx="83075" cy="95000"/>
            </a:xfrm>
            <a:custGeom>
              <a:avLst/>
              <a:gdLst/>
              <a:ahLst/>
              <a:cxnLst/>
              <a:rect l="l" t="t" r="r" b="b"/>
              <a:pathLst>
                <a:path w="3323" h="3800" extrusionOk="0">
                  <a:moveTo>
                    <a:pt x="2745" y="0"/>
                  </a:moveTo>
                  <a:cubicBezTo>
                    <a:pt x="2051" y="0"/>
                    <a:pt x="910" y="1237"/>
                    <a:pt x="26" y="3006"/>
                  </a:cubicBezTo>
                  <a:lnTo>
                    <a:pt x="1" y="3031"/>
                  </a:lnTo>
                  <a:lnTo>
                    <a:pt x="1" y="3229"/>
                  </a:lnTo>
                  <a:lnTo>
                    <a:pt x="918" y="3799"/>
                  </a:lnTo>
                  <a:cubicBezTo>
                    <a:pt x="1687" y="2312"/>
                    <a:pt x="2629" y="1196"/>
                    <a:pt x="3323" y="948"/>
                  </a:cubicBezTo>
                  <a:cubicBezTo>
                    <a:pt x="3323" y="502"/>
                    <a:pt x="3199" y="180"/>
                    <a:pt x="2976" y="56"/>
                  </a:cubicBezTo>
                  <a:cubicBezTo>
                    <a:pt x="2906" y="19"/>
                    <a:pt x="2829" y="0"/>
                    <a:pt x="2745" y="0"/>
                  </a:cubicBezTo>
                  <a:close/>
                </a:path>
              </a:pathLst>
            </a:custGeom>
            <a:solidFill>
              <a:srgbClr val="D95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4" name="Google Shape;1930;p46">
              <a:extLst>
                <a:ext uri="{FF2B5EF4-FFF2-40B4-BE49-F238E27FC236}">
                  <a16:creationId xmlns:a16="http://schemas.microsoft.com/office/drawing/2014/main" id="{EAF16490-4108-FFF2-F994-634F04D0EDFC}"/>
                </a:ext>
              </a:extLst>
            </p:cNvPr>
            <p:cNvSpPr/>
            <p:nvPr/>
          </p:nvSpPr>
          <p:spPr>
            <a:xfrm>
              <a:off x="5729650" y="1615800"/>
              <a:ext cx="73775" cy="71975"/>
            </a:xfrm>
            <a:custGeom>
              <a:avLst/>
              <a:gdLst/>
              <a:ahLst/>
              <a:cxnLst/>
              <a:rect l="l" t="t" r="r" b="b"/>
              <a:pathLst>
                <a:path w="2951" h="2879" extrusionOk="0">
                  <a:moveTo>
                    <a:pt x="1811" y="1"/>
                  </a:moveTo>
                  <a:lnTo>
                    <a:pt x="100" y="1166"/>
                  </a:lnTo>
                  <a:lnTo>
                    <a:pt x="1" y="1438"/>
                  </a:lnTo>
                  <a:lnTo>
                    <a:pt x="1042" y="2529"/>
                  </a:lnTo>
                  <a:cubicBezTo>
                    <a:pt x="1221" y="2757"/>
                    <a:pt x="1497" y="2878"/>
                    <a:pt x="1777" y="2878"/>
                  </a:cubicBezTo>
                  <a:cubicBezTo>
                    <a:pt x="1923" y="2878"/>
                    <a:pt x="2071" y="2845"/>
                    <a:pt x="2207" y="2777"/>
                  </a:cubicBezTo>
                  <a:lnTo>
                    <a:pt x="2554" y="2529"/>
                  </a:lnTo>
                  <a:cubicBezTo>
                    <a:pt x="2876" y="2232"/>
                    <a:pt x="2951" y="1761"/>
                    <a:pt x="2728" y="1364"/>
                  </a:cubicBezTo>
                  <a:lnTo>
                    <a:pt x="2108" y="25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5" name="Google Shape;1931;p46">
              <a:extLst>
                <a:ext uri="{FF2B5EF4-FFF2-40B4-BE49-F238E27FC236}">
                  <a16:creationId xmlns:a16="http://schemas.microsoft.com/office/drawing/2014/main" id="{A665D379-4002-16A4-68B2-93467CD2A6C7}"/>
                </a:ext>
              </a:extLst>
            </p:cNvPr>
            <p:cNvSpPr/>
            <p:nvPr/>
          </p:nvSpPr>
          <p:spPr>
            <a:xfrm>
              <a:off x="5517700" y="1615175"/>
              <a:ext cx="73175" cy="72600"/>
            </a:xfrm>
            <a:custGeom>
              <a:avLst/>
              <a:gdLst/>
              <a:ahLst/>
              <a:cxnLst/>
              <a:rect l="l" t="t" r="r" b="b"/>
              <a:pathLst>
                <a:path w="2927" h="2904" extrusionOk="0">
                  <a:moveTo>
                    <a:pt x="1191" y="1"/>
                  </a:moveTo>
                  <a:lnTo>
                    <a:pt x="819" y="50"/>
                  </a:lnTo>
                  <a:lnTo>
                    <a:pt x="199" y="1389"/>
                  </a:lnTo>
                  <a:cubicBezTo>
                    <a:pt x="1" y="1786"/>
                    <a:pt x="75" y="2257"/>
                    <a:pt x="397" y="2554"/>
                  </a:cubicBezTo>
                  <a:lnTo>
                    <a:pt x="745" y="2802"/>
                  </a:lnTo>
                  <a:cubicBezTo>
                    <a:pt x="881" y="2870"/>
                    <a:pt x="1025" y="2903"/>
                    <a:pt x="1168" y="2903"/>
                  </a:cubicBezTo>
                  <a:cubicBezTo>
                    <a:pt x="1441" y="2903"/>
                    <a:pt x="1706" y="2782"/>
                    <a:pt x="1885" y="2554"/>
                  </a:cubicBezTo>
                  <a:lnTo>
                    <a:pt x="2926" y="1463"/>
                  </a:lnTo>
                  <a:lnTo>
                    <a:pt x="2926" y="1141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6" name="Google Shape;1932;p46">
              <a:extLst>
                <a:ext uri="{FF2B5EF4-FFF2-40B4-BE49-F238E27FC236}">
                  <a16:creationId xmlns:a16="http://schemas.microsoft.com/office/drawing/2014/main" id="{4E012861-81AB-ACE6-755E-5E69E4E3DE88}"/>
                </a:ext>
              </a:extLst>
            </p:cNvPr>
            <p:cNvSpPr/>
            <p:nvPr/>
          </p:nvSpPr>
          <p:spPr>
            <a:xfrm>
              <a:off x="5729650" y="1615175"/>
              <a:ext cx="62625" cy="72600"/>
            </a:xfrm>
            <a:custGeom>
              <a:avLst/>
              <a:gdLst/>
              <a:ahLst/>
              <a:cxnLst/>
              <a:rect l="l" t="t" r="r" b="b"/>
              <a:pathLst>
                <a:path w="2505" h="2904" extrusionOk="0">
                  <a:moveTo>
                    <a:pt x="1786" y="1"/>
                  </a:moveTo>
                  <a:lnTo>
                    <a:pt x="100" y="1191"/>
                  </a:lnTo>
                  <a:lnTo>
                    <a:pt x="1" y="1463"/>
                  </a:lnTo>
                  <a:lnTo>
                    <a:pt x="1042" y="2554"/>
                  </a:lnTo>
                  <a:cubicBezTo>
                    <a:pt x="1221" y="2782"/>
                    <a:pt x="1486" y="2903"/>
                    <a:pt x="1759" y="2903"/>
                  </a:cubicBezTo>
                  <a:cubicBezTo>
                    <a:pt x="1901" y="2903"/>
                    <a:pt x="2046" y="2870"/>
                    <a:pt x="2182" y="2802"/>
                  </a:cubicBezTo>
                  <a:lnTo>
                    <a:pt x="2505" y="2579"/>
                  </a:lnTo>
                  <a:lnTo>
                    <a:pt x="2455" y="2554"/>
                  </a:lnTo>
                  <a:lnTo>
                    <a:pt x="2480" y="2554"/>
                  </a:lnTo>
                  <a:lnTo>
                    <a:pt x="1563" y="1612"/>
                  </a:lnTo>
                  <a:cubicBezTo>
                    <a:pt x="1439" y="1488"/>
                    <a:pt x="1463" y="1265"/>
                    <a:pt x="1612" y="1166"/>
                  </a:cubicBezTo>
                  <a:lnTo>
                    <a:pt x="2356" y="620"/>
                  </a:lnTo>
                  <a:lnTo>
                    <a:pt x="2108" y="50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7" name="Google Shape;1933;p46">
              <a:extLst>
                <a:ext uri="{FF2B5EF4-FFF2-40B4-BE49-F238E27FC236}">
                  <a16:creationId xmlns:a16="http://schemas.microsoft.com/office/drawing/2014/main" id="{A5DB1B28-D350-01C6-71E3-76A9FE987D35}"/>
                </a:ext>
              </a:extLst>
            </p:cNvPr>
            <p:cNvSpPr/>
            <p:nvPr/>
          </p:nvSpPr>
          <p:spPr>
            <a:xfrm>
              <a:off x="5517700" y="1615800"/>
              <a:ext cx="50225" cy="72000"/>
            </a:xfrm>
            <a:custGeom>
              <a:avLst/>
              <a:gdLst/>
              <a:ahLst/>
              <a:cxnLst/>
              <a:rect l="l" t="t" r="r" b="b"/>
              <a:pathLst>
                <a:path w="2009" h="2880" extrusionOk="0">
                  <a:moveTo>
                    <a:pt x="1191" y="1"/>
                  </a:moveTo>
                  <a:lnTo>
                    <a:pt x="819" y="25"/>
                  </a:lnTo>
                  <a:lnTo>
                    <a:pt x="199" y="1364"/>
                  </a:lnTo>
                  <a:cubicBezTo>
                    <a:pt x="1" y="1761"/>
                    <a:pt x="75" y="2232"/>
                    <a:pt x="397" y="2529"/>
                  </a:cubicBezTo>
                  <a:lnTo>
                    <a:pt x="745" y="2777"/>
                  </a:lnTo>
                  <a:cubicBezTo>
                    <a:pt x="874" y="2846"/>
                    <a:pt x="1016" y="2879"/>
                    <a:pt x="1157" y="2879"/>
                  </a:cubicBezTo>
                  <a:cubicBezTo>
                    <a:pt x="1421" y="2879"/>
                    <a:pt x="1682" y="2764"/>
                    <a:pt x="1860" y="2554"/>
                  </a:cubicBezTo>
                  <a:lnTo>
                    <a:pt x="1810" y="2529"/>
                  </a:lnTo>
                  <a:cubicBezTo>
                    <a:pt x="1488" y="2232"/>
                    <a:pt x="1414" y="1761"/>
                    <a:pt x="1637" y="1364"/>
                  </a:cubicBezTo>
                  <a:lnTo>
                    <a:pt x="2009" y="521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8" name="Google Shape;1934;p46">
              <a:extLst>
                <a:ext uri="{FF2B5EF4-FFF2-40B4-BE49-F238E27FC236}">
                  <a16:creationId xmlns:a16="http://schemas.microsoft.com/office/drawing/2014/main" id="{3E893235-99F7-8EF0-3AFF-BA2BBE09A562}"/>
                </a:ext>
              </a:extLst>
            </p:cNvPr>
            <p:cNvSpPr/>
            <p:nvPr/>
          </p:nvSpPr>
          <p:spPr>
            <a:xfrm>
              <a:off x="5644125" y="1224750"/>
              <a:ext cx="32250" cy="27900"/>
            </a:xfrm>
            <a:custGeom>
              <a:avLst/>
              <a:gdLst/>
              <a:ahLst/>
              <a:cxnLst/>
              <a:rect l="l" t="t" r="r" b="b"/>
              <a:pathLst>
                <a:path w="1290" h="1116" extrusionOk="0">
                  <a:moveTo>
                    <a:pt x="497" y="0"/>
                  </a:moveTo>
                  <a:cubicBezTo>
                    <a:pt x="224" y="0"/>
                    <a:pt x="1" y="199"/>
                    <a:pt x="1" y="471"/>
                  </a:cubicBezTo>
                  <a:lnTo>
                    <a:pt x="1" y="1116"/>
                  </a:lnTo>
                  <a:lnTo>
                    <a:pt x="1290" y="1116"/>
                  </a:lnTo>
                  <a:lnTo>
                    <a:pt x="1290" y="471"/>
                  </a:lnTo>
                  <a:cubicBezTo>
                    <a:pt x="1290" y="199"/>
                    <a:pt x="1067" y="0"/>
                    <a:pt x="794" y="0"/>
                  </a:cubicBez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9" name="Google Shape;1935;p46">
              <a:extLst>
                <a:ext uri="{FF2B5EF4-FFF2-40B4-BE49-F238E27FC236}">
                  <a16:creationId xmlns:a16="http://schemas.microsoft.com/office/drawing/2014/main" id="{3B20C34C-C6EF-5E6F-7D3F-81915D5791F4}"/>
                </a:ext>
              </a:extLst>
            </p:cNvPr>
            <p:cNvSpPr/>
            <p:nvPr/>
          </p:nvSpPr>
          <p:spPr>
            <a:xfrm>
              <a:off x="5644750" y="1280525"/>
              <a:ext cx="31025" cy="39075"/>
            </a:xfrm>
            <a:custGeom>
              <a:avLst/>
              <a:gdLst/>
              <a:ahLst/>
              <a:cxnLst/>
              <a:rect l="l" t="t" r="r" b="b"/>
              <a:pathLst>
                <a:path w="1241" h="1563" extrusionOk="0">
                  <a:moveTo>
                    <a:pt x="1" y="0"/>
                  </a:moveTo>
                  <a:lnTo>
                    <a:pt x="1" y="1562"/>
                  </a:lnTo>
                  <a:cubicBezTo>
                    <a:pt x="199" y="1537"/>
                    <a:pt x="397" y="1513"/>
                    <a:pt x="620" y="1513"/>
                  </a:cubicBezTo>
                  <a:cubicBezTo>
                    <a:pt x="819" y="1513"/>
                    <a:pt x="1042" y="1513"/>
                    <a:pt x="1240" y="1562"/>
                  </a:cubicBezTo>
                  <a:lnTo>
                    <a:pt x="1240" y="0"/>
                  </a:ln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0" name="Google Shape;1936;p46">
              <a:extLst>
                <a:ext uri="{FF2B5EF4-FFF2-40B4-BE49-F238E27FC236}">
                  <a16:creationId xmlns:a16="http://schemas.microsoft.com/office/drawing/2014/main" id="{2305D20A-2FCD-1AC3-60E5-1D145C2A2774}"/>
                </a:ext>
              </a:extLst>
            </p:cNvPr>
            <p:cNvSpPr/>
            <p:nvPr/>
          </p:nvSpPr>
          <p:spPr>
            <a:xfrm>
              <a:off x="5644125" y="1224750"/>
              <a:ext cx="24200" cy="27900"/>
            </a:xfrm>
            <a:custGeom>
              <a:avLst/>
              <a:gdLst/>
              <a:ahLst/>
              <a:cxnLst/>
              <a:rect l="l" t="t" r="r" b="b"/>
              <a:pathLst>
                <a:path w="968" h="1116" extrusionOk="0">
                  <a:moveTo>
                    <a:pt x="497" y="0"/>
                  </a:moveTo>
                  <a:cubicBezTo>
                    <a:pt x="224" y="0"/>
                    <a:pt x="1" y="199"/>
                    <a:pt x="1" y="471"/>
                  </a:cubicBezTo>
                  <a:lnTo>
                    <a:pt x="1" y="1116"/>
                  </a:lnTo>
                  <a:lnTo>
                    <a:pt x="621" y="1116"/>
                  </a:lnTo>
                  <a:lnTo>
                    <a:pt x="621" y="471"/>
                  </a:lnTo>
                  <a:cubicBezTo>
                    <a:pt x="621" y="273"/>
                    <a:pt x="745" y="100"/>
                    <a:pt x="943" y="25"/>
                  </a:cubicBezTo>
                  <a:lnTo>
                    <a:pt x="968" y="25"/>
                  </a:lnTo>
                  <a:cubicBezTo>
                    <a:pt x="918" y="0"/>
                    <a:pt x="869" y="0"/>
                    <a:pt x="794" y="0"/>
                  </a:cubicBezTo>
                  <a:close/>
                </a:path>
              </a:pathLst>
            </a:custGeom>
            <a:solidFill>
              <a:srgbClr val="C3BE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1" name="Google Shape;1937;p46">
              <a:extLst>
                <a:ext uri="{FF2B5EF4-FFF2-40B4-BE49-F238E27FC236}">
                  <a16:creationId xmlns:a16="http://schemas.microsoft.com/office/drawing/2014/main" id="{68FCF776-02B3-AA4D-F484-C2BFE58E43D9}"/>
                </a:ext>
              </a:extLst>
            </p:cNvPr>
            <p:cNvSpPr/>
            <p:nvPr/>
          </p:nvSpPr>
          <p:spPr>
            <a:xfrm>
              <a:off x="5644750" y="1280525"/>
              <a:ext cx="15525" cy="39075"/>
            </a:xfrm>
            <a:custGeom>
              <a:avLst/>
              <a:gdLst/>
              <a:ahLst/>
              <a:cxnLst/>
              <a:rect l="l" t="t" r="r" b="b"/>
              <a:pathLst>
                <a:path w="621" h="1563" extrusionOk="0">
                  <a:moveTo>
                    <a:pt x="1" y="0"/>
                  </a:moveTo>
                  <a:lnTo>
                    <a:pt x="1" y="1562"/>
                  </a:lnTo>
                  <a:cubicBezTo>
                    <a:pt x="199" y="1537"/>
                    <a:pt x="422" y="1513"/>
                    <a:pt x="620" y="151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C3BE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2" name="Google Shape;1938;p46">
              <a:extLst>
                <a:ext uri="{FF2B5EF4-FFF2-40B4-BE49-F238E27FC236}">
                  <a16:creationId xmlns:a16="http://schemas.microsoft.com/office/drawing/2014/main" id="{48B1E99A-5607-F255-2E60-D2745B49A1F2}"/>
                </a:ext>
              </a:extLst>
            </p:cNvPr>
            <p:cNvSpPr/>
            <p:nvPr/>
          </p:nvSpPr>
          <p:spPr>
            <a:xfrm>
              <a:off x="5629875" y="1250775"/>
              <a:ext cx="60775" cy="32250"/>
            </a:xfrm>
            <a:custGeom>
              <a:avLst/>
              <a:gdLst/>
              <a:ahLst/>
              <a:cxnLst/>
              <a:rect l="l" t="t" r="r" b="b"/>
              <a:pathLst>
                <a:path w="2431" h="1290" extrusionOk="0">
                  <a:moveTo>
                    <a:pt x="497" y="1"/>
                  </a:moveTo>
                  <a:cubicBezTo>
                    <a:pt x="224" y="1"/>
                    <a:pt x="1" y="224"/>
                    <a:pt x="1" y="496"/>
                  </a:cubicBezTo>
                  <a:lnTo>
                    <a:pt x="1" y="794"/>
                  </a:lnTo>
                  <a:cubicBezTo>
                    <a:pt x="1" y="1066"/>
                    <a:pt x="224" y="1290"/>
                    <a:pt x="497" y="1290"/>
                  </a:cubicBezTo>
                  <a:lnTo>
                    <a:pt x="1934" y="1290"/>
                  </a:lnTo>
                  <a:cubicBezTo>
                    <a:pt x="2207" y="1265"/>
                    <a:pt x="2430" y="1066"/>
                    <a:pt x="2430" y="794"/>
                  </a:cubicBezTo>
                  <a:lnTo>
                    <a:pt x="2430" y="472"/>
                  </a:lnTo>
                  <a:cubicBezTo>
                    <a:pt x="2405" y="224"/>
                    <a:pt x="2207" y="1"/>
                    <a:pt x="19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3" name="Google Shape;1939;p46">
              <a:extLst>
                <a:ext uri="{FF2B5EF4-FFF2-40B4-BE49-F238E27FC236}">
                  <a16:creationId xmlns:a16="http://schemas.microsoft.com/office/drawing/2014/main" id="{DA6C94F5-5AFF-12F2-0EF9-3A942FC37510}"/>
                </a:ext>
              </a:extLst>
            </p:cNvPr>
            <p:cNvSpPr/>
            <p:nvPr/>
          </p:nvSpPr>
          <p:spPr>
            <a:xfrm>
              <a:off x="5629875" y="1250775"/>
              <a:ext cx="38450" cy="32250"/>
            </a:xfrm>
            <a:custGeom>
              <a:avLst/>
              <a:gdLst/>
              <a:ahLst/>
              <a:cxnLst/>
              <a:rect l="l" t="t" r="r" b="b"/>
              <a:pathLst>
                <a:path w="1538" h="1290" extrusionOk="0">
                  <a:moveTo>
                    <a:pt x="497" y="1"/>
                  </a:moveTo>
                  <a:cubicBezTo>
                    <a:pt x="224" y="1"/>
                    <a:pt x="1" y="224"/>
                    <a:pt x="1" y="496"/>
                  </a:cubicBezTo>
                  <a:lnTo>
                    <a:pt x="1" y="794"/>
                  </a:lnTo>
                  <a:cubicBezTo>
                    <a:pt x="1" y="1066"/>
                    <a:pt x="224" y="1290"/>
                    <a:pt x="497" y="1290"/>
                  </a:cubicBezTo>
                  <a:lnTo>
                    <a:pt x="1538" y="1290"/>
                  </a:lnTo>
                  <a:cubicBezTo>
                    <a:pt x="1265" y="1290"/>
                    <a:pt x="1067" y="1066"/>
                    <a:pt x="1067" y="794"/>
                  </a:cubicBezTo>
                  <a:lnTo>
                    <a:pt x="1067" y="472"/>
                  </a:lnTo>
                  <a:cubicBezTo>
                    <a:pt x="1067" y="224"/>
                    <a:pt x="1290" y="1"/>
                    <a:pt x="1538" y="1"/>
                  </a:cubicBez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4" name="Google Shape;1940;p46">
              <a:extLst>
                <a:ext uri="{FF2B5EF4-FFF2-40B4-BE49-F238E27FC236}">
                  <a16:creationId xmlns:a16="http://schemas.microsoft.com/office/drawing/2014/main" id="{7625E6EA-4BB1-9D42-87AB-294A3EF4C66D}"/>
                </a:ext>
              </a:extLst>
            </p:cNvPr>
            <p:cNvSpPr/>
            <p:nvPr/>
          </p:nvSpPr>
          <p:spPr>
            <a:xfrm>
              <a:off x="5485475" y="1316475"/>
              <a:ext cx="408450" cy="349975"/>
            </a:xfrm>
            <a:custGeom>
              <a:avLst/>
              <a:gdLst/>
              <a:ahLst/>
              <a:cxnLst/>
              <a:rect l="l" t="t" r="r" b="b"/>
              <a:pathLst>
                <a:path w="16338" h="13999" extrusionOk="0">
                  <a:moveTo>
                    <a:pt x="6991" y="0"/>
                  </a:moveTo>
                  <a:cubicBezTo>
                    <a:pt x="3124" y="0"/>
                    <a:pt x="1" y="3124"/>
                    <a:pt x="1" y="6991"/>
                  </a:cubicBezTo>
                  <a:cubicBezTo>
                    <a:pt x="1" y="11205"/>
                    <a:pt x="3458" y="13998"/>
                    <a:pt x="7061" y="13998"/>
                  </a:cubicBezTo>
                  <a:cubicBezTo>
                    <a:pt x="8777" y="13998"/>
                    <a:pt x="10526" y="13364"/>
                    <a:pt x="11949" y="11949"/>
                  </a:cubicBezTo>
                  <a:cubicBezTo>
                    <a:pt x="16337" y="7536"/>
                    <a:pt x="13238" y="0"/>
                    <a:pt x="6991" y="0"/>
                  </a:cubicBezTo>
                  <a:close/>
                </a:path>
              </a:pathLst>
            </a:custGeom>
            <a:solidFill>
              <a:srgbClr val="F5D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5" name="Google Shape;1941;p46">
              <a:extLst>
                <a:ext uri="{FF2B5EF4-FFF2-40B4-BE49-F238E27FC236}">
                  <a16:creationId xmlns:a16="http://schemas.microsoft.com/office/drawing/2014/main" id="{B49C3948-86E3-6536-A84A-46026819AFC8}"/>
                </a:ext>
              </a:extLst>
            </p:cNvPr>
            <p:cNvSpPr/>
            <p:nvPr/>
          </p:nvSpPr>
          <p:spPr>
            <a:xfrm>
              <a:off x="5489200" y="1316475"/>
              <a:ext cx="194000" cy="349550"/>
            </a:xfrm>
            <a:custGeom>
              <a:avLst/>
              <a:gdLst/>
              <a:ahLst/>
              <a:cxnLst/>
              <a:rect l="l" t="t" r="r" b="b"/>
              <a:pathLst>
                <a:path w="7760" h="13982" extrusionOk="0">
                  <a:moveTo>
                    <a:pt x="6842" y="0"/>
                  </a:moveTo>
                  <a:cubicBezTo>
                    <a:pt x="3050" y="75"/>
                    <a:pt x="1" y="3173"/>
                    <a:pt x="1" y="6991"/>
                  </a:cubicBezTo>
                  <a:cubicBezTo>
                    <a:pt x="1" y="10784"/>
                    <a:pt x="3050" y="13882"/>
                    <a:pt x="6842" y="13981"/>
                  </a:cubicBezTo>
                  <a:cubicBezTo>
                    <a:pt x="7140" y="13981"/>
                    <a:pt x="7462" y="13957"/>
                    <a:pt x="7760" y="13907"/>
                  </a:cubicBezTo>
                  <a:cubicBezTo>
                    <a:pt x="4289" y="13461"/>
                    <a:pt x="1686" y="10486"/>
                    <a:pt x="1686" y="6991"/>
                  </a:cubicBezTo>
                  <a:cubicBezTo>
                    <a:pt x="1686" y="3471"/>
                    <a:pt x="4289" y="496"/>
                    <a:pt x="7760" y="50"/>
                  </a:cubicBezTo>
                  <a:cubicBezTo>
                    <a:pt x="7462" y="0"/>
                    <a:pt x="7140" y="0"/>
                    <a:pt x="6842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6" name="Google Shape;1942;p46">
              <a:extLst>
                <a:ext uri="{FF2B5EF4-FFF2-40B4-BE49-F238E27FC236}">
                  <a16:creationId xmlns:a16="http://schemas.microsoft.com/office/drawing/2014/main" id="{B58DC87B-24EC-7C59-226C-3138A2FD51BF}"/>
                </a:ext>
              </a:extLst>
            </p:cNvPr>
            <p:cNvSpPr/>
            <p:nvPr/>
          </p:nvSpPr>
          <p:spPr>
            <a:xfrm>
              <a:off x="5521000" y="1352400"/>
              <a:ext cx="325200" cy="278275"/>
            </a:xfrm>
            <a:custGeom>
              <a:avLst/>
              <a:gdLst/>
              <a:ahLst/>
              <a:cxnLst/>
              <a:rect l="l" t="t" r="r" b="b"/>
              <a:pathLst>
                <a:path w="13008" h="11131" extrusionOk="0">
                  <a:moveTo>
                    <a:pt x="5570" y="1"/>
                  </a:moveTo>
                  <a:cubicBezTo>
                    <a:pt x="2497" y="1"/>
                    <a:pt x="18" y="2480"/>
                    <a:pt x="18" y="5554"/>
                  </a:cubicBezTo>
                  <a:cubicBezTo>
                    <a:pt x="1" y="8910"/>
                    <a:pt x="2744" y="11130"/>
                    <a:pt x="5611" y="11130"/>
                  </a:cubicBezTo>
                  <a:cubicBezTo>
                    <a:pt x="6979" y="11130"/>
                    <a:pt x="8375" y="10625"/>
                    <a:pt x="9512" y="9495"/>
                  </a:cubicBezTo>
                  <a:cubicBezTo>
                    <a:pt x="13007" y="6000"/>
                    <a:pt x="10528" y="1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7" name="Google Shape;1943;p46">
              <a:extLst>
                <a:ext uri="{FF2B5EF4-FFF2-40B4-BE49-F238E27FC236}">
                  <a16:creationId xmlns:a16="http://schemas.microsoft.com/office/drawing/2014/main" id="{A9F78B07-8865-EE0D-08A9-8FB49E1EE605}"/>
                </a:ext>
              </a:extLst>
            </p:cNvPr>
            <p:cNvSpPr/>
            <p:nvPr/>
          </p:nvSpPr>
          <p:spPr>
            <a:xfrm>
              <a:off x="5518950" y="1352275"/>
              <a:ext cx="164250" cy="278425"/>
            </a:xfrm>
            <a:custGeom>
              <a:avLst/>
              <a:gdLst/>
              <a:ahLst/>
              <a:cxnLst/>
              <a:rect l="l" t="t" r="r" b="b"/>
              <a:pathLst>
                <a:path w="6570" h="11137" extrusionOk="0">
                  <a:moveTo>
                    <a:pt x="5789" y="1"/>
                  </a:moveTo>
                  <a:cubicBezTo>
                    <a:pt x="2939" y="1"/>
                    <a:pt x="498" y="2202"/>
                    <a:pt x="248" y="5113"/>
                  </a:cubicBezTo>
                  <a:cubicBezTo>
                    <a:pt x="0" y="8310"/>
                    <a:pt x="2455" y="11037"/>
                    <a:pt x="5652" y="11136"/>
                  </a:cubicBezTo>
                  <a:cubicBezTo>
                    <a:pt x="5950" y="11136"/>
                    <a:pt x="6272" y="11112"/>
                    <a:pt x="6570" y="11062"/>
                  </a:cubicBezTo>
                  <a:cubicBezTo>
                    <a:pt x="3892" y="10591"/>
                    <a:pt x="1934" y="8286"/>
                    <a:pt x="1909" y="5559"/>
                  </a:cubicBezTo>
                  <a:cubicBezTo>
                    <a:pt x="1909" y="2832"/>
                    <a:pt x="3892" y="502"/>
                    <a:pt x="6570" y="56"/>
                  </a:cubicBezTo>
                  <a:cubicBezTo>
                    <a:pt x="6307" y="19"/>
                    <a:pt x="6047" y="1"/>
                    <a:pt x="5789" y="1"/>
                  </a:cubicBez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8" name="Google Shape;1944;p46">
              <a:extLst>
                <a:ext uri="{FF2B5EF4-FFF2-40B4-BE49-F238E27FC236}">
                  <a16:creationId xmlns:a16="http://schemas.microsoft.com/office/drawing/2014/main" id="{BD512877-80F4-6F36-6524-12028473CB46}"/>
                </a:ext>
              </a:extLst>
            </p:cNvPr>
            <p:cNvSpPr/>
            <p:nvPr/>
          </p:nvSpPr>
          <p:spPr>
            <a:xfrm>
              <a:off x="5608800" y="1496200"/>
              <a:ext cx="58900" cy="69450"/>
            </a:xfrm>
            <a:custGeom>
              <a:avLst/>
              <a:gdLst/>
              <a:ahLst/>
              <a:cxnLst/>
              <a:rect l="l" t="t" r="r" b="b"/>
              <a:pathLst>
                <a:path w="2356" h="2778" extrusionOk="0">
                  <a:moveTo>
                    <a:pt x="1240" y="0"/>
                  </a:moveTo>
                  <a:lnTo>
                    <a:pt x="100" y="1959"/>
                  </a:lnTo>
                  <a:cubicBezTo>
                    <a:pt x="1" y="2132"/>
                    <a:pt x="50" y="2355"/>
                    <a:pt x="249" y="2454"/>
                  </a:cubicBezTo>
                  <a:lnTo>
                    <a:pt x="695" y="2727"/>
                  </a:lnTo>
                  <a:cubicBezTo>
                    <a:pt x="755" y="2761"/>
                    <a:pt x="820" y="2778"/>
                    <a:pt x="885" y="2778"/>
                  </a:cubicBezTo>
                  <a:cubicBezTo>
                    <a:pt x="1010" y="2778"/>
                    <a:pt x="1134" y="2717"/>
                    <a:pt x="1216" y="2603"/>
                  </a:cubicBezTo>
                  <a:lnTo>
                    <a:pt x="2356" y="595"/>
                  </a:lnTo>
                  <a:lnTo>
                    <a:pt x="2356" y="595"/>
                  </a:lnTo>
                  <a:cubicBezTo>
                    <a:pt x="2282" y="620"/>
                    <a:pt x="2232" y="620"/>
                    <a:pt x="2158" y="620"/>
                  </a:cubicBezTo>
                  <a:cubicBezTo>
                    <a:pt x="1761" y="620"/>
                    <a:pt x="1389" y="372"/>
                    <a:pt x="1240" y="0"/>
                  </a:cubicBezTo>
                  <a:close/>
                </a:path>
              </a:pathLst>
            </a:custGeom>
            <a:solidFill>
              <a:srgbClr val="EF7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9" name="Google Shape;1945;p46">
              <a:extLst>
                <a:ext uri="{FF2B5EF4-FFF2-40B4-BE49-F238E27FC236}">
                  <a16:creationId xmlns:a16="http://schemas.microsoft.com/office/drawing/2014/main" id="{69747675-5E01-5C73-1DDB-2252A5594E74}"/>
                </a:ext>
              </a:extLst>
            </p:cNvPr>
            <p:cNvSpPr/>
            <p:nvPr/>
          </p:nvSpPr>
          <p:spPr>
            <a:xfrm>
              <a:off x="5608800" y="1496200"/>
              <a:ext cx="42800" cy="69450"/>
            </a:xfrm>
            <a:custGeom>
              <a:avLst/>
              <a:gdLst/>
              <a:ahLst/>
              <a:cxnLst/>
              <a:rect l="l" t="t" r="r" b="b"/>
              <a:pathLst>
                <a:path w="1712" h="2778" extrusionOk="0">
                  <a:moveTo>
                    <a:pt x="1265" y="0"/>
                  </a:moveTo>
                  <a:lnTo>
                    <a:pt x="100" y="1959"/>
                  </a:lnTo>
                  <a:cubicBezTo>
                    <a:pt x="1" y="2132"/>
                    <a:pt x="50" y="2355"/>
                    <a:pt x="249" y="2454"/>
                  </a:cubicBezTo>
                  <a:lnTo>
                    <a:pt x="695" y="2727"/>
                  </a:lnTo>
                  <a:cubicBezTo>
                    <a:pt x="755" y="2761"/>
                    <a:pt x="820" y="2778"/>
                    <a:pt x="885" y="2778"/>
                  </a:cubicBezTo>
                  <a:cubicBezTo>
                    <a:pt x="1010" y="2778"/>
                    <a:pt x="1134" y="2717"/>
                    <a:pt x="1216" y="2603"/>
                  </a:cubicBezTo>
                  <a:lnTo>
                    <a:pt x="993" y="2454"/>
                  </a:lnTo>
                  <a:cubicBezTo>
                    <a:pt x="819" y="2355"/>
                    <a:pt x="745" y="2132"/>
                    <a:pt x="869" y="1959"/>
                  </a:cubicBezTo>
                  <a:lnTo>
                    <a:pt x="1711" y="521"/>
                  </a:lnTo>
                  <a:cubicBezTo>
                    <a:pt x="1513" y="397"/>
                    <a:pt x="1340" y="223"/>
                    <a:pt x="1265" y="0"/>
                  </a:cubicBezTo>
                  <a:close/>
                </a:path>
              </a:pathLst>
            </a:custGeom>
            <a:solidFill>
              <a:srgbClr val="EC64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30" name="Google Shape;1946;p46">
              <a:extLst>
                <a:ext uri="{FF2B5EF4-FFF2-40B4-BE49-F238E27FC236}">
                  <a16:creationId xmlns:a16="http://schemas.microsoft.com/office/drawing/2014/main" id="{1146AE7B-2AA5-4841-9453-A2ACE9B724DD}"/>
                </a:ext>
              </a:extLst>
            </p:cNvPr>
            <p:cNvSpPr/>
            <p:nvPr/>
          </p:nvSpPr>
          <p:spPr>
            <a:xfrm>
              <a:off x="5644750" y="1388350"/>
              <a:ext cx="31025" cy="87425"/>
            </a:xfrm>
            <a:custGeom>
              <a:avLst/>
              <a:gdLst/>
              <a:ahLst/>
              <a:cxnLst/>
              <a:rect l="l" t="t" r="r" b="b"/>
              <a:pathLst>
                <a:path w="1241" h="3497" extrusionOk="0">
                  <a:moveTo>
                    <a:pt x="373" y="1"/>
                  </a:moveTo>
                  <a:cubicBezTo>
                    <a:pt x="174" y="1"/>
                    <a:pt x="1" y="150"/>
                    <a:pt x="1" y="373"/>
                  </a:cubicBezTo>
                  <a:lnTo>
                    <a:pt x="1" y="3496"/>
                  </a:lnTo>
                  <a:cubicBezTo>
                    <a:pt x="174" y="3347"/>
                    <a:pt x="397" y="3248"/>
                    <a:pt x="620" y="3248"/>
                  </a:cubicBezTo>
                  <a:cubicBezTo>
                    <a:pt x="844" y="3273"/>
                    <a:pt x="1067" y="3347"/>
                    <a:pt x="1240" y="3496"/>
                  </a:cubicBezTo>
                  <a:lnTo>
                    <a:pt x="1240" y="373"/>
                  </a:lnTo>
                  <a:cubicBezTo>
                    <a:pt x="1240" y="174"/>
                    <a:pt x="1091" y="1"/>
                    <a:pt x="893" y="1"/>
                  </a:cubicBezTo>
                  <a:close/>
                </a:path>
              </a:pathLst>
            </a:custGeom>
            <a:solidFill>
              <a:srgbClr val="43B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31" name="Google Shape;1947;p46">
              <a:extLst>
                <a:ext uri="{FF2B5EF4-FFF2-40B4-BE49-F238E27FC236}">
                  <a16:creationId xmlns:a16="http://schemas.microsoft.com/office/drawing/2014/main" id="{08D324B9-4E70-A49B-643F-5C7F3ABBDEBE}"/>
                </a:ext>
              </a:extLst>
            </p:cNvPr>
            <p:cNvSpPr/>
            <p:nvPr/>
          </p:nvSpPr>
          <p:spPr>
            <a:xfrm>
              <a:off x="5644125" y="1388350"/>
              <a:ext cx="24200" cy="87425"/>
            </a:xfrm>
            <a:custGeom>
              <a:avLst/>
              <a:gdLst/>
              <a:ahLst/>
              <a:cxnLst/>
              <a:rect l="l" t="t" r="r" b="b"/>
              <a:pathLst>
                <a:path w="968" h="3497" extrusionOk="0">
                  <a:moveTo>
                    <a:pt x="373" y="1"/>
                  </a:moveTo>
                  <a:cubicBezTo>
                    <a:pt x="174" y="1"/>
                    <a:pt x="1" y="174"/>
                    <a:pt x="1" y="373"/>
                  </a:cubicBezTo>
                  <a:lnTo>
                    <a:pt x="1" y="3496"/>
                  </a:lnTo>
                  <a:cubicBezTo>
                    <a:pt x="174" y="3347"/>
                    <a:pt x="398" y="3248"/>
                    <a:pt x="621" y="3248"/>
                  </a:cubicBezTo>
                  <a:lnTo>
                    <a:pt x="621" y="373"/>
                  </a:lnTo>
                  <a:lnTo>
                    <a:pt x="645" y="373"/>
                  </a:lnTo>
                  <a:cubicBezTo>
                    <a:pt x="645" y="174"/>
                    <a:pt x="769" y="26"/>
                    <a:pt x="968" y="1"/>
                  </a:cubicBezTo>
                  <a:close/>
                </a:path>
              </a:pathLst>
            </a:custGeom>
            <a:solidFill>
              <a:srgbClr val="54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152" name="Google Shape;1948;p46">
              <a:extLst>
                <a:ext uri="{FF2B5EF4-FFF2-40B4-BE49-F238E27FC236}">
                  <a16:creationId xmlns:a16="http://schemas.microsoft.com/office/drawing/2014/main" id="{80D132D7-908C-5E04-2BFC-D6795205DDFD}"/>
                </a:ext>
              </a:extLst>
            </p:cNvPr>
            <p:cNvSpPr/>
            <p:nvPr/>
          </p:nvSpPr>
          <p:spPr>
            <a:xfrm>
              <a:off x="5636075" y="1466450"/>
              <a:ext cx="56875" cy="49375"/>
            </a:xfrm>
            <a:custGeom>
              <a:avLst/>
              <a:gdLst/>
              <a:ahLst/>
              <a:cxnLst/>
              <a:rect l="l" t="t" r="r" b="b"/>
              <a:pathLst>
                <a:path w="2275" h="1975" extrusionOk="0">
                  <a:moveTo>
                    <a:pt x="967" y="0"/>
                  </a:moveTo>
                  <a:cubicBezTo>
                    <a:pt x="447" y="0"/>
                    <a:pt x="1" y="446"/>
                    <a:pt x="1" y="992"/>
                  </a:cubicBezTo>
                  <a:cubicBezTo>
                    <a:pt x="1" y="1580"/>
                    <a:pt x="479" y="1975"/>
                    <a:pt x="981" y="1975"/>
                  </a:cubicBezTo>
                  <a:cubicBezTo>
                    <a:pt x="1219" y="1975"/>
                    <a:pt x="1462" y="1886"/>
                    <a:pt x="1662" y="1686"/>
                  </a:cubicBezTo>
                  <a:cubicBezTo>
                    <a:pt x="2274" y="1073"/>
                    <a:pt x="1845" y="25"/>
                    <a:pt x="997" y="25"/>
                  </a:cubicBezTo>
                  <a:cubicBezTo>
                    <a:pt x="987" y="25"/>
                    <a:pt x="977" y="25"/>
                    <a:pt x="967" y="25"/>
                  </a:cubicBezTo>
                  <a:lnTo>
                    <a:pt x="967" y="0"/>
                  </a:lnTo>
                  <a:close/>
                </a:path>
              </a:pathLst>
            </a:custGeom>
            <a:solidFill>
              <a:srgbClr val="CFE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153" name="Google Shape;1949;p46">
              <a:extLst>
                <a:ext uri="{FF2B5EF4-FFF2-40B4-BE49-F238E27FC236}">
                  <a16:creationId xmlns:a16="http://schemas.microsoft.com/office/drawing/2014/main" id="{DCD3B274-6A14-4F45-A661-E7EC76D115F5}"/>
                </a:ext>
              </a:extLst>
            </p:cNvPr>
            <p:cNvSpPr/>
            <p:nvPr/>
          </p:nvSpPr>
          <p:spPr>
            <a:xfrm>
              <a:off x="5632350" y="1466450"/>
              <a:ext cx="40325" cy="49175"/>
            </a:xfrm>
            <a:custGeom>
              <a:avLst/>
              <a:gdLst/>
              <a:ahLst/>
              <a:cxnLst/>
              <a:rect l="l" t="t" r="r" b="b"/>
              <a:pathLst>
                <a:path w="1613" h="1967" extrusionOk="0">
                  <a:moveTo>
                    <a:pt x="1116" y="0"/>
                  </a:moveTo>
                  <a:cubicBezTo>
                    <a:pt x="472" y="0"/>
                    <a:pt x="1" y="620"/>
                    <a:pt x="174" y="1240"/>
                  </a:cubicBezTo>
                  <a:cubicBezTo>
                    <a:pt x="300" y="1687"/>
                    <a:pt x="696" y="1966"/>
                    <a:pt x="1121" y="1966"/>
                  </a:cubicBezTo>
                  <a:cubicBezTo>
                    <a:pt x="1285" y="1966"/>
                    <a:pt x="1453" y="1924"/>
                    <a:pt x="1612" y="1835"/>
                  </a:cubicBezTo>
                  <a:cubicBezTo>
                    <a:pt x="1315" y="1661"/>
                    <a:pt x="1116" y="1339"/>
                    <a:pt x="1116" y="992"/>
                  </a:cubicBezTo>
                  <a:cubicBezTo>
                    <a:pt x="1116" y="645"/>
                    <a:pt x="1315" y="323"/>
                    <a:pt x="1612" y="124"/>
                  </a:cubicBezTo>
                  <a:cubicBezTo>
                    <a:pt x="1464" y="50"/>
                    <a:pt x="1290" y="0"/>
                    <a:pt x="1116" y="0"/>
                  </a:cubicBezTo>
                  <a:close/>
                </a:path>
              </a:pathLst>
            </a:custGeom>
            <a:solidFill>
              <a:srgbClr val="43B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154" name="Google Shape;1950;p46">
              <a:extLst>
                <a:ext uri="{FF2B5EF4-FFF2-40B4-BE49-F238E27FC236}">
                  <a16:creationId xmlns:a16="http://schemas.microsoft.com/office/drawing/2014/main" id="{A1AA8683-7B3F-797D-E411-A048D7AFAD68}"/>
                </a:ext>
              </a:extLst>
            </p:cNvPr>
            <p:cNvSpPr/>
            <p:nvPr/>
          </p:nvSpPr>
          <p:spPr>
            <a:xfrm>
              <a:off x="5465025" y="1344575"/>
              <a:ext cx="341500" cy="292950"/>
            </a:xfrm>
            <a:custGeom>
              <a:avLst/>
              <a:gdLst/>
              <a:ahLst/>
              <a:cxnLst/>
              <a:rect l="l" t="t" r="r" b="b"/>
              <a:pathLst>
                <a:path w="13660" h="11718" extrusionOk="0">
                  <a:moveTo>
                    <a:pt x="8082" y="611"/>
                  </a:moveTo>
                  <a:cubicBezTo>
                    <a:pt x="8826" y="661"/>
                    <a:pt x="9545" y="835"/>
                    <a:pt x="10189" y="1182"/>
                  </a:cubicBezTo>
                  <a:lnTo>
                    <a:pt x="10090" y="1355"/>
                  </a:lnTo>
                  <a:cubicBezTo>
                    <a:pt x="10016" y="1479"/>
                    <a:pt x="10065" y="1653"/>
                    <a:pt x="10189" y="1752"/>
                  </a:cubicBezTo>
                  <a:cubicBezTo>
                    <a:pt x="10235" y="1775"/>
                    <a:pt x="10284" y="1786"/>
                    <a:pt x="10331" y="1786"/>
                  </a:cubicBezTo>
                  <a:cubicBezTo>
                    <a:pt x="10436" y="1786"/>
                    <a:pt x="10535" y="1731"/>
                    <a:pt x="10586" y="1628"/>
                  </a:cubicBezTo>
                  <a:lnTo>
                    <a:pt x="10685" y="1479"/>
                  </a:lnTo>
                  <a:cubicBezTo>
                    <a:pt x="11305" y="1876"/>
                    <a:pt x="11825" y="2396"/>
                    <a:pt x="12222" y="2991"/>
                  </a:cubicBezTo>
                  <a:lnTo>
                    <a:pt x="12048" y="3090"/>
                  </a:lnTo>
                  <a:cubicBezTo>
                    <a:pt x="11792" y="3261"/>
                    <a:pt x="11959" y="3616"/>
                    <a:pt x="12216" y="3616"/>
                  </a:cubicBezTo>
                  <a:cubicBezTo>
                    <a:pt x="12258" y="3616"/>
                    <a:pt x="12301" y="3607"/>
                    <a:pt x="12346" y="3586"/>
                  </a:cubicBezTo>
                  <a:lnTo>
                    <a:pt x="12495" y="3512"/>
                  </a:lnTo>
                  <a:cubicBezTo>
                    <a:pt x="12842" y="4156"/>
                    <a:pt x="13015" y="4850"/>
                    <a:pt x="13065" y="5594"/>
                  </a:cubicBezTo>
                  <a:lnTo>
                    <a:pt x="12867" y="5594"/>
                  </a:lnTo>
                  <a:cubicBezTo>
                    <a:pt x="12851" y="5592"/>
                    <a:pt x="12837" y="5592"/>
                    <a:pt x="12823" y="5592"/>
                  </a:cubicBezTo>
                  <a:cubicBezTo>
                    <a:pt x="12460" y="5592"/>
                    <a:pt x="12460" y="6167"/>
                    <a:pt x="12823" y="6167"/>
                  </a:cubicBezTo>
                  <a:cubicBezTo>
                    <a:pt x="12837" y="6167"/>
                    <a:pt x="12851" y="6166"/>
                    <a:pt x="12867" y="6164"/>
                  </a:cubicBezTo>
                  <a:lnTo>
                    <a:pt x="13065" y="6164"/>
                  </a:lnTo>
                  <a:cubicBezTo>
                    <a:pt x="13015" y="6883"/>
                    <a:pt x="12842" y="7602"/>
                    <a:pt x="12495" y="8247"/>
                  </a:cubicBezTo>
                  <a:lnTo>
                    <a:pt x="12346" y="8147"/>
                  </a:lnTo>
                  <a:cubicBezTo>
                    <a:pt x="12296" y="8122"/>
                    <a:pt x="12247" y="8111"/>
                    <a:pt x="12200" y="8111"/>
                  </a:cubicBezTo>
                  <a:cubicBezTo>
                    <a:pt x="11926" y="8111"/>
                    <a:pt x="11752" y="8498"/>
                    <a:pt x="12048" y="8668"/>
                  </a:cubicBezTo>
                  <a:lnTo>
                    <a:pt x="12222" y="8767"/>
                  </a:lnTo>
                  <a:cubicBezTo>
                    <a:pt x="11825" y="9362"/>
                    <a:pt x="11305" y="9883"/>
                    <a:pt x="10685" y="10279"/>
                  </a:cubicBezTo>
                  <a:lnTo>
                    <a:pt x="10611" y="10106"/>
                  </a:lnTo>
                  <a:cubicBezTo>
                    <a:pt x="10542" y="10003"/>
                    <a:pt x="10438" y="9948"/>
                    <a:pt x="10340" y="9948"/>
                  </a:cubicBezTo>
                  <a:cubicBezTo>
                    <a:pt x="10296" y="9948"/>
                    <a:pt x="10252" y="9959"/>
                    <a:pt x="10214" y="9982"/>
                  </a:cubicBezTo>
                  <a:cubicBezTo>
                    <a:pt x="10065" y="10081"/>
                    <a:pt x="10016" y="10255"/>
                    <a:pt x="10090" y="10379"/>
                  </a:cubicBezTo>
                  <a:lnTo>
                    <a:pt x="10189" y="10552"/>
                  </a:lnTo>
                  <a:cubicBezTo>
                    <a:pt x="9545" y="10899"/>
                    <a:pt x="8826" y="11097"/>
                    <a:pt x="8082" y="11122"/>
                  </a:cubicBezTo>
                  <a:lnTo>
                    <a:pt x="8082" y="10924"/>
                  </a:lnTo>
                  <a:cubicBezTo>
                    <a:pt x="8107" y="10713"/>
                    <a:pt x="7952" y="10608"/>
                    <a:pt x="7797" y="10608"/>
                  </a:cubicBezTo>
                  <a:cubicBezTo>
                    <a:pt x="7642" y="10608"/>
                    <a:pt x="7487" y="10713"/>
                    <a:pt x="7512" y="10924"/>
                  </a:cubicBezTo>
                  <a:lnTo>
                    <a:pt x="7512" y="11122"/>
                  </a:lnTo>
                  <a:cubicBezTo>
                    <a:pt x="6768" y="11097"/>
                    <a:pt x="6074" y="10899"/>
                    <a:pt x="5405" y="10577"/>
                  </a:cubicBezTo>
                  <a:lnTo>
                    <a:pt x="5504" y="10403"/>
                  </a:lnTo>
                  <a:cubicBezTo>
                    <a:pt x="5608" y="10179"/>
                    <a:pt x="5422" y="9978"/>
                    <a:pt x="5233" y="9978"/>
                  </a:cubicBezTo>
                  <a:cubicBezTo>
                    <a:pt x="5151" y="9978"/>
                    <a:pt x="5068" y="10016"/>
                    <a:pt x="5008" y="10106"/>
                  </a:cubicBezTo>
                  <a:lnTo>
                    <a:pt x="4909" y="10279"/>
                  </a:lnTo>
                  <a:cubicBezTo>
                    <a:pt x="4314" y="9883"/>
                    <a:pt x="3794" y="9362"/>
                    <a:pt x="3397" y="8742"/>
                  </a:cubicBezTo>
                  <a:lnTo>
                    <a:pt x="3546" y="8643"/>
                  </a:lnTo>
                  <a:cubicBezTo>
                    <a:pt x="3837" y="8477"/>
                    <a:pt x="3674" y="8102"/>
                    <a:pt x="3425" y="8102"/>
                  </a:cubicBezTo>
                  <a:cubicBezTo>
                    <a:pt x="3376" y="8102"/>
                    <a:pt x="3325" y="8115"/>
                    <a:pt x="3273" y="8147"/>
                  </a:cubicBezTo>
                  <a:lnTo>
                    <a:pt x="3099" y="8247"/>
                  </a:lnTo>
                  <a:cubicBezTo>
                    <a:pt x="2777" y="7602"/>
                    <a:pt x="2579" y="6883"/>
                    <a:pt x="2554" y="6164"/>
                  </a:cubicBezTo>
                  <a:lnTo>
                    <a:pt x="2728" y="6164"/>
                  </a:lnTo>
                  <a:cubicBezTo>
                    <a:pt x="2744" y="6166"/>
                    <a:pt x="2759" y="6167"/>
                    <a:pt x="2774" y="6167"/>
                  </a:cubicBezTo>
                  <a:cubicBezTo>
                    <a:pt x="3158" y="6167"/>
                    <a:pt x="3158" y="5592"/>
                    <a:pt x="2774" y="5592"/>
                  </a:cubicBezTo>
                  <a:cubicBezTo>
                    <a:pt x="2759" y="5592"/>
                    <a:pt x="2744" y="5592"/>
                    <a:pt x="2728" y="5594"/>
                  </a:cubicBezTo>
                  <a:lnTo>
                    <a:pt x="2554" y="5594"/>
                  </a:lnTo>
                  <a:cubicBezTo>
                    <a:pt x="2579" y="4850"/>
                    <a:pt x="2777" y="4156"/>
                    <a:pt x="3099" y="3512"/>
                  </a:cubicBezTo>
                  <a:lnTo>
                    <a:pt x="3273" y="3586"/>
                  </a:lnTo>
                  <a:cubicBezTo>
                    <a:pt x="3333" y="3629"/>
                    <a:pt x="3393" y="3648"/>
                    <a:pt x="3448" y="3648"/>
                  </a:cubicBezTo>
                  <a:cubicBezTo>
                    <a:pt x="3711" y="3648"/>
                    <a:pt x="3878" y="3234"/>
                    <a:pt x="3570" y="3090"/>
                  </a:cubicBezTo>
                  <a:lnTo>
                    <a:pt x="3397" y="2991"/>
                  </a:lnTo>
                  <a:cubicBezTo>
                    <a:pt x="3794" y="2396"/>
                    <a:pt x="4314" y="1876"/>
                    <a:pt x="4934" y="1479"/>
                  </a:cubicBezTo>
                  <a:lnTo>
                    <a:pt x="5008" y="1628"/>
                  </a:lnTo>
                  <a:cubicBezTo>
                    <a:pt x="5073" y="1758"/>
                    <a:pt x="5178" y="1811"/>
                    <a:pt x="5281" y="1811"/>
                  </a:cubicBezTo>
                  <a:cubicBezTo>
                    <a:pt x="5492" y="1811"/>
                    <a:pt x="5695" y="1588"/>
                    <a:pt x="5529" y="1355"/>
                  </a:cubicBezTo>
                  <a:lnTo>
                    <a:pt x="5430" y="1182"/>
                  </a:lnTo>
                  <a:cubicBezTo>
                    <a:pt x="6074" y="835"/>
                    <a:pt x="6793" y="661"/>
                    <a:pt x="7512" y="611"/>
                  </a:cubicBezTo>
                  <a:lnTo>
                    <a:pt x="7512" y="810"/>
                  </a:lnTo>
                  <a:cubicBezTo>
                    <a:pt x="7487" y="1020"/>
                    <a:pt x="7642" y="1126"/>
                    <a:pt x="7797" y="1126"/>
                  </a:cubicBezTo>
                  <a:cubicBezTo>
                    <a:pt x="7952" y="1126"/>
                    <a:pt x="8107" y="1020"/>
                    <a:pt x="8082" y="810"/>
                  </a:cubicBezTo>
                  <a:lnTo>
                    <a:pt x="8082" y="611"/>
                  </a:lnTo>
                  <a:close/>
                  <a:moveTo>
                    <a:pt x="7764" y="0"/>
                  </a:moveTo>
                  <a:cubicBezTo>
                    <a:pt x="6328" y="0"/>
                    <a:pt x="4863" y="534"/>
                    <a:pt x="3670" y="1727"/>
                  </a:cubicBezTo>
                  <a:cubicBezTo>
                    <a:pt x="1" y="5396"/>
                    <a:pt x="2604" y="11717"/>
                    <a:pt x="7809" y="11717"/>
                  </a:cubicBezTo>
                  <a:cubicBezTo>
                    <a:pt x="11032" y="11717"/>
                    <a:pt x="13660" y="9089"/>
                    <a:pt x="13660" y="5867"/>
                  </a:cubicBezTo>
                  <a:cubicBezTo>
                    <a:pt x="13660" y="2343"/>
                    <a:pt x="10774" y="0"/>
                    <a:pt x="7764" y="0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155" name="Google Shape;1951;p46">
              <a:extLst>
                <a:ext uri="{FF2B5EF4-FFF2-40B4-BE49-F238E27FC236}">
                  <a16:creationId xmlns:a16="http://schemas.microsoft.com/office/drawing/2014/main" id="{B838C39E-79A7-BF96-682B-CDAB15F5324E}"/>
                </a:ext>
              </a:extLst>
            </p:cNvPr>
            <p:cNvSpPr/>
            <p:nvPr/>
          </p:nvSpPr>
          <p:spPr>
            <a:xfrm>
              <a:off x="5435900" y="1199075"/>
              <a:ext cx="448100" cy="495750"/>
            </a:xfrm>
            <a:custGeom>
              <a:avLst/>
              <a:gdLst/>
              <a:ahLst/>
              <a:cxnLst/>
              <a:rect l="l" t="t" r="r" b="b"/>
              <a:pathLst>
                <a:path w="17924" h="19830" extrusionOk="0">
                  <a:moveTo>
                    <a:pt x="9123" y="1325"/>
                  </a:moveTo>
                  <a:cubicBezTo>
                    <a:pt x="9247" y="1325"/>
                    <a:pt x="9322" y="1399"/>
                    <a:pt x="9322" y="1498"/>
                  </a:cubicBezTo>
                  <a:lnTo>
                    <a:pt x="9322" y="1771"/>
                  </a:lnTo>
                  <a:lnTo>
                    <a:pt x="8627" y="1771"/>
                  </a:lnTo>
                  <a:lnTo>
                    <a:pt x="8627" y="1498"/>
                  </a:lnTo>
                  <a:cubicBezTo>
                    <a:pt x="8627" y="1399"/>
                    <a:pt x="8727" y="1325"/>
                    <a:pt x="8826" y="1325"/>
                  </a:cubicBezTo>
                  <a:close/>
                  <a:moveTo>
                    <a:pt x="9693" y="2366"/>
                  </a:moveTo>
                  <a:cubicBezTo>
                    <a:pt x="9817" y="2366"/>
                    <a:pt x="9892" y="2465"/>
                    <a:pt x="9892" y="2564"/>
                  </a:cubicBezTo>
                  <a:lnTo>
                    <a:pt x="9892" y="2862"/>
                  </a:lnTo>
                  <a:cubicBezTo>
                    <a:pt x="9892" y="2986"/>
                    <a:pt x="9817" y="3060"/>
                    <a:pt x="9693" y="3060"/>
                  </a:cubicBezTo>
                  <a:lnTo>
                    <a:pt x="8256" y="3060"/>
                  </a:lnTo>
                  <a:cubicBezTo>
                    <a:pt x="8156" y="3060"/>
                    <a:pt x="8057" y="2986"/>
                    <a:pt x="8057" y="2862"/>
                  </a:cubicBezTo>
                  <a:lnTo>
                    <a:pt x="8057" y="2564"/>
                  </a:lnTo>
                  <a:cubicBezTo>
                    <a:pt x="8057" y="2465"/>
                    <a:pt x="8132" y="2366"/>
                    <a:pt x="8256" y="2366"/>
                  </a:cubicBezTo>
                  <a:close/>
                  <a:moveTo>
                    <a:pt x="9322" y="3630"/>
                  </a:moveTo>
                  <a:lnTo>
                    <a:pt x="9322" y="4424"/>
                  </a:lnTo>
                  <a:cubicBezTo>
                    <a:pt x="9210" y="4411"/>
                    <a:pt x="9092" y="4405"/>
                    <a:pt x="8974" y="4405"/>
                  </a:cubicBezTo>
                  <a:cubicBezTo>
                    <a:pt x="8857" y="4405"/>
                    <a:pt x="8739" y="4411"/>
                    <a:pt x="8627" y="4424"/>
                  </a:cubicBezTo>
                  <a:lnTo>
                    <a:pt x="8627" y="3630"/>
                  </a:lnTo>
                  <a:close/>
                  <a:moveTo>
                    <a:pt x="3601" y="2466"/>
                  </a:moveTo>
                  <a:cubicBezTo>
                    <a:pt x="4008" y="2466"/>
                    <a:pt x="4956" y="3265"/>
                    <a:pt x="5925" y="5068"/>
                  </a:cubicBezTo>
                  <a:cubicBezTo>
                    <a:pt x="5281" y="5366"/>
                    <a:pt x="4711" y="5737"/>
                    <a:pt x="4190" y="6184"/>
                  </a:cubicBezTo>
                  <a:cubicBezTo>
                    <a:pt x="3198" y="4151"/>
                    <a:pt x="3149" y="2663"/>
                    <a:pt x="3496" y="2490"/>
                  </a:cubicBezTo>
                  <a:cubicBezTo>
                    <a:pt x="3525" y="2474"/>
                    <a:pt x="3560" y="2466"/>
                    <a:pt x="3601" y="2466"/>
                  </a:cubicBezTo>
                  <a:close/>
                  <a:moveTo>
                    <a:pt x="14367" y="2472"/>
                  </a:moveTo>
                  <a:cubicBezTo>
                    <a:pt x="14400" y="2472"/>
                    <a:pt x="14429" y="2478"/>
                    <a:pt x="14453" y="2490"/>
                  </a:cubicBezTo>
                  <a:cubicBezTo>
                    <a:pt x="14602" y="2589"/>
                    <a:pt x="14701" y="2986"/>
                    <a:pt x="14602" y="3680"/>
                  </a:cubicBezTo>
                  <a:cubicBezTo>
                    <a:pt x="14428" y="4547"/>
                    <a:pt x="14155" y="5390"/>
                    <a:pt x="13734" y="6184"/>
                  </a:cubicBezTo>
                  <a:cubicBezTo>
                    <a:pt x="13238" y="5737"/>
                    <a:pt x="12668" y="5366"/>
                    <a:pt x="12048" y="5068"/>
                  </a:cubicBezTo>
                  <a:cubicBezTo>
                    <a:pt x="13006" y="3267"/>
                    <a:pt x="13985" y="2472"/>
                    <a:pt x="14367" y="2472"/>
                  </a:cubicBezTo>
                  <a:close/>
                  <a:moveTo>
                    <a:pt x="3159" y="593"/>
                  </a:moveTo>
                  <a:cubicBezTo>
                    <a:pt x="3322" y="593"/>
                    <a:pt x="3486" y="624"/>
                    <a:pt x="3645" y="680"/>
                  </a:cubicBezTo>
                  <a:cubicBezTo>
                    <a:pt x="5033" y="1127"/>
                    <a:pt x="6372" y="2936"/>
                    <a:pt x="7041" y="4671"/>
                  </a:cubicBezTo>
                  <a:cubicBezTo>
                    <a:pt x="6843" y="4721"/>
                    <a:pt x="6669" y="4795"/>
                    <a:pt x="6471" y="4870"/>
                  </a:cubicBezTo>
                  <a:cubicBezTo>
                    <a:pt x="5729" y="3473"/>
                    <a:pt x="4525" y="1903"/>
                    <a:pt x="3588" y="1903"/>
                  </a:cubicBezTo>
                  <a:cubicBezTo>
                    <a:pt x="3461" y="1903"/>
                    <a:pt x="3339" y="1932"/>
                    <a:pt x="3223" y="1994"/>
                  </a:cubicBezTo>
                  <a:cubicBezTo>
                    <a:pt x="2281" y="2490"/>
                    <a:pt x="2777" y="4671"/>
                    <a:pt x="3744" y="6555"/>
                  </a:cubicBezTo>
                  <a:lnTo>
                    <a:pt x="3769" y="6605"/>
                  </a:lnTo>
                  <a:cubicBezTo>
                    <a:pt x="3620" y="6754"/>
                    <a:pt x="3496" y="6902"/>
                    <a:pt x="3372" y="7051"/>
                  </a:cubicBezTo>
                  <a:cubicBezTo>
                    <a:pt x="3124" y="6704"/>
                    <a:pt x="2926" y="6357"/>
                    <a:pt x="2752" y="5985"/>
                  </a:cubicBezTo>
                  <a:cubicBezTo>
                    <a:pt x="1587" y="3705"/>
                    <a:pt x="1538" y="1300"/>
                    <a:pt x="2604" y="730"/>
                  </a:cubicBezTo>
                  <a:cubicBezTo>
                    <a:pt x="2778" y="636"/>
                    <a:pt x="2967" y="593"/>
                    <a:pt x="3159" y="593"/>
                  </a:cubicBezTo>
                  <a:close/>
                  <a:moveTo>
                    <a:pt x="4190" y="17165"/>
                  </a:moveTo>
                  <a:cubicBezTo>
                    <a:pt x="4661" y="17562"/>
                    <a:pt x="5157" y="17909"/>
                    <a:pt x="5702" y="18182"/>
                  </a:cubicBezTo>
                  <a:lnTo>
                    <a:pt x="4934" y="18975"/>
                  </a:lnTo>
                  <a:cubicBezTo>
                    <a:pt x="4811" y="19150"/>
                    <a:pt x="4613" y="19251"/>
                    <a:pt x="4412" y="19251"/>
                  </a:cubicBezTo>
                  <a:cubicBezTo>
                    <a:pt x="4329" y="19251"/>
                    <a:pt x="4245" y="19234"/>
                    <a:pt x="4165" y="19198"/>
                  </a:cubicBezTo>
                  <a:lnTo>
                    <a:pt x="3818" y="18950"/>
                  </a:lnTo>
                  <a:cubicBezTo>
                    <a:pt x="3595" y="18752"/>
                    <a:pt x="3570" y="18405"/>
                    <a:pt x="3719" y="18157"/>
                  </a:cubicBezTo>
                  <a:lnTo>
                    <a:pt x="4190" y="17165"/>
                  </a:lnTo>
                  <a:close/>
                  <a:moveTo>
                    <a:pt x="13759" y="17165"/>
                  </a:moveTo>
                  <a:lnTo>
                    <a:pt x="14205" y="18157"/>
                  </a:lnTo>
                  <a:cubicBezTo>
                    <a:pt x="14379" y="18405"/>
                    <a:pt x="14329" y="18752"/>
                    <a:pt x="14131" y="18950"/>
                  </a:cubicBezTo>
                  <a:lnTo>
                    <a:pt x="13784" y="19198"/>
                  </a:lnTo>
                  <a:cubicBezTo>
                    <a:pt x="13703" y="19235"/>
                    <a:pt x="13617" y="19252"/>
                    <a:pt x="13532" y="19252"/>
                  </a:cubicBezTo>
                  <a:cubicBezTo>
                    <a:pt x="13332" y="19252"/>
                    <a:pt x="13137" y="19156"/>
                    <a:pt x="13015" y="19000"/>
                  </a:cubicBezTo>
                  <a:lnTo>
                    <a:pt x="12247" y="18182"/>
                  </a:lnTo>
                  <a:cubicBezTo>
                    <a:pt x="12792" y="17909"/>
                    <a:pt x="13288" y="17562"/>
                    <a:pt x="13759" y="17165"/>
                  </a:cubicBezTo>
                  <a:close/>
                  <a:moveTo>
                    <a:pt x="3099" y="0"/>
                  </a:moveTo>
                  <a:cubicBezTo>
                    <a:pt x="2828" y="0"/>
                    <a:pt x="2570" y="60"/>
                    <a:pt x="2331" y="185"/>
                  </a:cubicBezTo>
                  <a:cubicBezTo>
                    <a:pt x="918" y="953"/>
                    <a:pt x="868" y="3605"/>
                    <a:pt x="2207" y="6233"/>
                  </a:cubicBezTo>
                  <a:cubicBezTo>
                    <a:pt x="2430" y="6679"/>
                    <a:pt x="2703" y="7126"/>
                    <a:pt x="2975" y="7522"/>
                  </a:cubicBezTo>
                  <a:cubicBezTo>
                    <a:pt x="992" y="10398"/>
                    <a:pt x="1314" y="14240"/>
                    <a:pt x="3744" y="16744"/>
                  </a:cubicBezTo>
                  <a:lnTo>
                    <a:pt x="3198" y="17909"/>
                  </a:lnTo>
                  <a:cubicBezTo>
                    <a:pt x="2926" y="18504"/>
                    <a:pt x="3050" y="19124"/>
                    <a:pt x="3496" y="19421"/>
                  </a:cubicBezTo>
                  <a:lnTo>
                    <a:pt x="3818" y="19669"/>
                  </a:lnTo>
                  <a:cubicBezTo>
                    <a:pt x="3990" y="19778"/>
                    <a:pt x="4182" y="19830"/>
                    <a:pt x="4377" y="19830"/>
                  </a:cubicBezTo>
                  <a:cubicBezTo>
                    <a:pt x="4718" y="19830"/>
                    <a:pt x="5072" y="19671"/>
                    <a:pt x="5355" y="19372"/>
                  </a:cubicBezTo>
                  <a:lnTo>
                    <a:pt x="6272" y="18454"/>
                  </a:lnTo>
                  <a:cubicBezTo>
                    <a:pt x="6917" y="18702"/>
                    <a:pt x="7586" y="18876"/>
                    <a:pt x="8256" y="18925"/>
                  </a:cubicBezTo>
                  <a:cubicBezTo>
                    <a:pt x="8264" y="18926"/>
                    <a:pt x="8272" y="18926"/>
                    <a:pt x="8280" y="18926"/>
                  </a:cubicBezTo>
                  <a:cubicBezTo>
                    <a:pt x="8630" y="18926"/>
                    <a:pt x="8694" y="18404"/>
                    <a:pt x="8330" y="18355"/>
                  </a:cubicBezTo>
                  <a:cubicBezTo>
                    <a:pt x="6793" y="18206"/>
                    <a:pt x="5330" y="17537"/>
                    <a:pt x="4240" y="16446"/>
                  </a:cubicBezTo>
                  <a:cubicBezTo>
                    <a:pt x="1" y="12232"/>
                    <a:pt x="3000" y="5018"/>
                    <a:pt x="8974" y="5018"/>
                  </a:cubicBezTo>
                  <a:cubicBezTo>
                    <a:pt x="14949" y="5018"/>
                    <a:pt x="17924" y="12232"/>
                    <a:pt x="13709" y="16446"/>
                  </a:cubicBezTo>
                  <a:cubicBezTo>
                    <a:pt x="12594" y="17537"/>
                    <a:pt x="11156" y="18206"/>
                    <a:pt x="9619" y="18355"/>
                  </a:cubicBezTo>
                  <a:cubicBezTo>
                    <a:pt x="9255" y="18404"/>
                    <a:pt x="9295" y="18926"/>
                    <a:pt x="9644" y="18926"/>
                  </a:cubicBezTo>
                  <a:cubicBezTo>
                    <a:pt x="9652" y="18926"/>
                    <a:pt x="9660" y="18926"/>
                    <a:pt x="9669" y="18925"/>
                  </a:cubicBezTo>
                  <a:cubicBezTo>
                    <a:pt x="10363" y="18876"/>
                    <a:pt x="11032" y="18702"/>
                    <a:pt x="11677" y="18454"/>
                  </a:cubicBezTo>
                  <a:lnTo>
                    <a:pt x="12594" y="19372"/>
                  </a:lnTo>
                  <a:cubicBezTo>
                    <a:pt x="12877" y="19671"/>
                    <a:pt x="13231" y="19830"/>
                    <a:pt x="13565" y="19830"/>
                  </a:cubicBezTo>
                  <a:cubicBezTo>
                    <a:pt x="13757" y="19830"/>
                    <a:pt x="13943" y="19778"/>
                    <a:pt x="14106" y="19669"/>
                  </a:cubicBezTo>
                  <a:lnTo>
                    <a:pt x="14453" y="19421"/>
                  </a:lnTo>
                  <a:cubicBezTo>
                    <a:pt x="14899" y="19124"/>
                    <a:pt x="14998" y="18504"/>
                    <a:pt x="14726" y="17909"/>
                  </a:cubicBezTo>
                  <a:lnTo>
                    <a:pt x="14205" y="16744"/>
                  </a:lnTo>
                  <a:cubicBezTo>
                    <a:pt x="16634" y="14265"/>
                    <a:pt x="16957" y="10398"/>
                    <a:pt x="14974" y="7547"/>
                  </a:cubicBezTo>
                  <a:cubicBezTo>
                    <a:pt x="15271" y="7126"/>
                    <a:pt x="15519" y="6704"/>
                    <a:pt x="15742" y="6233"/>
                  </a:cubicBezTo>
                  <a:cubicBezTo>
                    <a:pt x="16015" y="5688"/>
                    <a:pt x="16238" y="5118"/>
                    <a:pt x="16411" y="4523"/>
                  </a:cubicBezTo>
                  <a:cubicBezTo>
                    <a:pt x="16514" y="4287"/>
                    <a:pt x="16329" y="4130"/>
                    <a:pt x="16145" y="4130"/>
                  </a:cubicBezTo>
                  <a:cubicBezTo>
                    <a:pt x="16020" y="4130"/>
                    <a:pt x="15896" y="4203"/>
                    <a:pt x="15866" y="4374"/>
                  </a:cubicBezTo>
                  <a:cubicBezTo>
                    <a:pt x="15717" y="4919"/>
                    <a:pt x="15494" y="5465"/>
                    <a:pt x="15246" y="5985"/>
                  </a:cubicBezTo>
                  <a:cubicBezTo>
                    <a:pt x="15048" y="6357"/>
                    <a:pt x="14850" y="6704"/>
                    <a:pt x="14626" y="7051"/>
                  </a:cubicBezTo>
                  <a:cubicBezTo>
                    <a:pt x="14503" y="6902"/>
                    <a:pt x="14354" y="6754"/>
                    <a:pt x="14230" y="6605"/>
                  </a:cubicBezTo>
                  <a:lnTo>
                    <a:pt x="14255" y="6555"/>
                  </a:lnTo>
                  <a:cubicBezTo>
                    <a:pt x="15197" y="4671"/>
                    <a:pt x="15692" y="2490"/>
                    <a:pt x="14750" y="1994"/>
                  </a:cubicBezTo>
                  <a:cubicBezTo>
                    <a:pt x="14639" y="1924"/>
                    <a:pt x="14511" y="1894"/>
                    <a:pt x="14381" y="1894"/>
                  </a:cubicBezTo>
                  <a:cubicBezTo>
                    <a:pt x="14281" y="1894"/>
                    <a:pt x="14179" y="1912"/>
                    <a:pt x="14081" y="1945"/>
                  </a:cubicBezTo>
                  <a:cubicBezTo>
                    <a:pt x="13313" y="2192"/>
                    <a:pt x="12321" y="3333"/>
                    <a:pt x="11528" y="4845"/>
                  </a:cubicBezTo>
                  <a:cubicBezTo>
                    <a:pt x="11329" y="4795"/>
                    <a:pt x="11131" y="4721"/>
                    <a:pt x="10958" y="4671"/>
                  </a:cubicBezTo>
                  <a:cubicBezTo>
                    <a:pt x="11726" y="2663"/>
                    <a:pt x="13139" y="1052"/>
                    <a:pt x="14354" y="680"/>
                  </a:cubicBezTo>
                  <a:cubicBezTo>
                    <a:pt x="14542" y="621"/>
                    <a:pt x="14713" y="593"/>
                    <a:pt x="14870" y="593"/>
                  </a:cubicBezTo>
                  <a:cubicBezTo>
                    <a:pt x="15888" y="593"/>
                    <a:pt x="16246" y="1774"/>
                    <a:pt x="16139" y="3085"/>
                  </a:cubicBezTo>
                  <a:cubicBezTo>
                    <a:pt x="16113" y="3280"/>
                    <a:pt x="16257" y="3386"/>
                    <a:pt x="16407" y="3386"/>
                  </a:cubicBezTo>
                  <a:cubicBezTo>
                    <a:pt x="16544" y="3386"/>
                    <a:pt x="16685" y="3298"/>
                    <a:pt x="16709" y="3110"/>
                  </a:cubicBezTo>
                  <a:cubicBezTo>
                    <a:pt x="16877" y="1110"/>
                    <a:pt x="16045" y="4"/>
                    <a:pt x="14849" y="4"/>
                  </a:cubicBezTo>
                  <a:cubicBezTo>
                    <a:pt x="14636" y="4"/>
                    <a:pt x="14412" y="39"/>
                    <a:pt x="14180" y="110"/>
                  </a:cubicBezTo>
                  <a:lnTo>
                    <a:pt x="14131" y="110"/>
                  </a:lnTo>
                  <a:cubicBezTo>
                    <a:pt x="12445" y="656"/>
                    <a:pt x="11007" y="2787"/>
                    <a:pt x="10338" y="4547"/>
                  </a:cubicBezTo>
                  <a:cubicBezTo>
                    <a:pt x="10189" y="4498"/>
                    <a:pt x="10040" y="4473"/>
                    <a:pt x="9892" y="4473"/>
                  </a:cubicBezTo>
                  <a:lnTo>
                    <a:pt x="9892" y="3605"/>
                  </a:lnTo>
                  <a:cubicBezTo>
                    <a:pt x="10239" y="3506"/>
                    <a:pt x="10462" y="3209"/>
                    <a:pt x="10462" y="2862"/>
                  </a:cubicBezTo>
                  <a:lnTo>
                    <a:pt x="10462" y="2540"/>
                  </a:lnTo>
                  <a:cubicBezTo>
                    <a:pt x="10462" y="2192"/>
                    <a:pt x="10239" y="1895"/>
                    <a:pt x="9892" y="1796"/>
                  </a:cubicBezTo>
                  <a:lnTo>
                    <a:pt x="9892" y="1474"/>
                  </a:lnTo>
                  <a:cubicBezTo>
                    <a:pt x="9892" y="1052"/>
                    <a:pt x="9545" y="705"/>
                    <a:pt x="9123" y="705"/>
                  </a:cubicBezTo>
                  <a:lnTo>
                    <a:pt x="8801" y="705"/>
                  </a:lnTo>
                  <a:cubicBezTo>
                    <a:pt x="8380" y="705"/>
                    <a:pt x="8032" y="1052"/>
                    <a:pt x="8032" y="1474"/>
                  </a:cubicBezTo>
                  <a:lnTo>
                    <a:pt x="8032" y="1796"/>
                  </a:lnTo>
                  <a:cubicBezTo>
                    <a:pt x="7685" y="1895"/>
                    <a:pt x="7462" y="2192"/>
                    <a:pt x="7462" y="2540"/>
                  </a:cubicBezTo>
                  <a:lnTo>
                    <a:pt x="7462" y="2862"/>
                  </a:lnTo>
                  <a:cubicBezTo>
                    <a:pt x="7462" y="3209"/>
                    <a:pt x="7685" y="3506"/>
                    <a:pt x="8032" y="3605"/>
                  </a:cubicBezTo>
                  <a:lnTo>
                    <a:pt x="8032" y="4473"/>
                  </a:lnTo>
                  <a:cubicBezTo>
                    <a:pt x="7884" y="4473"/>
                    <a:pt x="7735" y="4498"/>
                    <a:pt x="7586" y="4523"/>
                  </a:cubicBezTo>
                  <a:cubicBezTo>
                    <a:pt x="6615" y="1947"/>
                    <a:pt x="4655" y="0"/>
                    <a:pt x="3099" y="0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156" name="Google Shape;1952;p46">
              <a:extLst>
                <a:ext uri="{FF2B5EF4-FFF2-40B4-BE49-F238E27FC236}">
                  <a16:creationId xmlns:a16="http://schemas.microsoft.com/office/drawing/2014/main" id="{614AA5E1-1CE3-1C1A-7017-5C1F05C07EF3}"/>
                </a:ext>
              </a:extLst>
            </p:cNvPr>
            <p:cNvSpPr/>
            <p:nvPr/>
          </p:nvSpPr>
          <p:spPr>
            <a:xfrm>
              <a:off x="5600750" y="1380925"/>
              <a:ext cx="98575" cy="191775"/>
            </a:xfrm>
            <a:custGeom>
              <a:avLst/>
              <a:gdLst/>
              <a:ahLst/>
              <a:cxnLst/>
              <a:rect l="l" t="t" r="r" b="b"/>
              <a:pathLst>
                <a:path w="3943" h="7671" extrusionOk="0">
                  <a:moveTo>
                    <a:pt x="2653" y="570"/>
                  </a:moveTo>
                  <a:cubicBezTo>
                    <a:pt x="2703" y="570"/>
                    <a:pt x="2728" y="620"/>
                    <a:pt x="2728" y="645"/>
                  </a:cubicBezTo>
                  <a:lnTo>
                    <a:pt x="2728" y="3198"/>
                  </a:lnTo>
                  <a:cubicBezTo>
                    <a:pt x="2616" y="3161"/>
                    <a:pt x="2504" y="3142"/>
                    <a:pt x="2390" y="3142"/>
                  </a:cubicBezTo>
                  <a:cubicBezTo>
                    <a:pt x="2275" y="3142"/>
                    <a:pt x="2157" y="3161"/>
                    <a:pt x="2033" y="3198"/>
                  </a:cubicBezTo>
                  <a:lnTo>
                    <a:pt x="2033" y="645"/>
                  </a:lnTo>
                  <a:cubicBezTo>
                    <a:pt x="2033" y="620"/>
                    <a:pt x="2058" y="570"/>
                    <a:pt x="2108" y="570"/>
                  </a:cubicBezTo>
                  <a:close/>
                  <a:moveTo>
                    <a:pt x="2356" y="3720"/>
                  </a:moveTo>
                  <a:cubicBezTo>
                    <a:pt x="2708" y="3720"/>
                    <a:pt x="3050" y="3992"/>
                    <a:pt x="3050" y="4413"/>
                  </a:cubicBezTo>
                  <a:cubicBezTo>
                    <a:pt x="3050" y="4785"/>
                    <a:pt x="2752" y="5082"/>
                    <a:pt x="2380" y="5082"/>
                  </a:cubicBezTo>
                  <a:cubicBezTo>
                    <a:pt x="1761" y="5082"/>
                    <a:pt x="1463" y="4363"/>
                    <a:pt x="1885" y="3917"/>
                  </a:cubicBezTo>
                  <a:cubicBezTo>
                    <a:pt x="2020" y="3781"/>
                    <a:pt x="2189" y="3720"/>
                    <a:pt x="2356" y="3720"/>
                  </a:cubicBezTo>
                  <a:close/>
                  <a:moveTo>
                    <a:pt x="1488" y="5305"/>
                  </a:moveTo>
                  <a:cubicBezTo>
                    <a:pt x="1637" y="5479"/>
                    <a:pt x="1860" y="5578"/>
                    <a:pt x="2083" y="5652"/>
                  </a:cubicBezTo>
                  <a:lnTo>
                    <a:pt x="1265" y="7065"/>
                  </a:lnTo>
                  <a:cubicBezTo>
                    <a:pt x="1247" y="7083"/>
                    <a:pt x="1217" y="7100"/>
                    <a:pt x="1193" y="7100"/>
                  </a:cubicBezTo>
                  <a:cubicBezTo>
                    <a:pt x="1182" y="7100"/>
                    <a:pt x="1173" y="7097"/>
                    <a:pt x="1166" y="7090"/>
                  </a:cubicBezTo>
                  <a:lnTo>
                    <a:pt x="695" y="6817"/>
                  </a:lnTo>
                  <a:cubicBezTo>
                    <a:pt x="670" y="6793"/>
                    <a:pt x="645" y="6743"/>
                    <a:pt x="670" y="6718"/>
                  </a:cubicBezTo>
                  <a:lnTo>
                    <a:pt x="1488" y="5305"/>
                  </a:lnTo>
                  <a:close/>
                  <a:moveTo>
                    <a:pt x="2133" y="0"/>
                  </a:moveTo>
                  <a:cubicBezTo>
                    <a:pt x="1761" y="0"/>
                    <a:pt x="1463" y="298"/>
                    <a:pt x="1463" y="670"/>
                  </a:cubicBezTo>
                  <a:lnTo>
                    <a:pt x="1463" y="3545"/>
                  </a:lnTo>
                  <a:cubicBezTo>
                    <a:pt x="1166" y="3867"/>
                    <a:pt x="1042" y="4314"/>
                    <a:pt x="1166" y="4710"/>
                  </a:cubicBezTo>
                  <a:lnTo>
                    <a:pt x="174" y="6421"/>
                  </a:lnTo>
                  <a:cubicBezTo>
                    <a:pt x="1" y="6743"/>
                    <a:pt x="100" y="7140"/>
                    <a:pt x="422" y="7313"/>
                  </a:cubicBezTo>
                  <a:lnTo>
                    <a:pt x="868" y="7586"/>
                  </a:lnTo>
                  <a:cubicBezTo>
                    <a:pt x="974" y="7643"/>
                    <a:pt x="1088" y="7670"/>
                    <a:pt x="1200" y="7670"/>
                  </a:cubicBezTo>
                  <a:cubicBezTo>
                    <a:pt x="1429" y="7670"/>
                    <a:pt x="1652" y="7555"/>
                    <a:pt x="1786" y="7338"/>
                  </a:cubicBezTo>
                  <a:lnTo>
                    <a:pt x="2777" y="5603"/>
                  </a:lnTo>
                  <a:cubicBezTo>
                    <a:pt x="3670" y="5330"/>
                    <a:pt x="3942" y="4215"/>
                    <a:pt x="3322" y="3545"/>
                  </a:cubicBezTo>
                  <a:lnTo>
                    <a:pt x="3322" y="645"/>
                  </a:lnTo>
                  <a:lnTo>
                    <a:pt x="3298" y="645"/>
                  </a:lnTo>
                  <a:cubicBezTo>
                    <a:pt x="3298" y="298"/>
                    <a:pt x="3025" y="0"/>
                    <a:pt x="2653" y="0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</p:grpSp>
      <p:sp>
        <p:nvSpPr>
          <p:cNvPr id="1157" name="TextBox 1156">
            <a:extLst>
              <a:ext uri="{FF2B5EF4-FFF2-40B4-BE49-F238E27FC236}">
                <a16:creationId xmlns:a16="http://schemas.microsoft.com/office/drawing/2014/main" id="{FA56B4F6-2EB0-50C3-45F6-B31ADE2366C8}"/>
              </a:ext>
            </a:extLst>
          </p:cNvPr>
          <p:cNvSpPr txBox="1"/>
          <p:nvPr/>
        </p:nvSpPr>
        <p:spPr>
          <a:xfrm>
            <a:off x="798842" y="1574005"/>
            <a:ext cx="6413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Giờ</a:t>
            </a:r>
            <a:r>
              <a:rPr lang="en-US" sz="2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thức</a:t>
            </a:r>
            <a:r>
              <a:rPr lang="en-US" sz="2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dậy</a:t>
            </a:r>
            <a:r>
              <a:rPr lang="en-US" sz="2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= </a:t>
            </a:r>
            <a:r>
              <a:rPr lang="en-US" sz="2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giờ</a:t>
            </a:r>
            <a:r>
              <a:rPr lang="en-US" sz="2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đi</a:t>
            </a:r>
            <a:r>
              <a:rPr lang="en-US" sz="2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ngủ</a:t>
            </a:r>
            <a:r>
              <a:rPr lang="en-US" sz="2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+ 1,5h x 5 + </a:t>
            </a:r>
            <a:r>
              <a:rPr lang="en-US" sz="2800" dirty="0">
                <a:solidFill>
                  <a:srgbClr val="FF0000"/>
                </a:solidFill>
                <a:latin typeface="DVN - Fredoka" pitchFamily="2" charset="-79"/>
                <a:cs typeface="DVN - Fredoka" pitchFamily="2" charset="-79"/>
              </a:rPr>
              <a:t>X</a:t>
            </a:r>
          </a:p>
        </p:txBody>
      </p:sp>
      <p:cxnSp>
        <p:nvCxnSpPr>
          <p:cNvPr id="1160" name="Straight Arrow Connector 1159">
            <a:extLst>
              <a:ext uri="{FF2B5EF4-FFF2-40B4-BE49-F238E27FC236}">
                <a16:creationId xmlns:a16="http://schemas.microsoft.com/office/drawing/2014/main" id="{8A1BA6D2-CD3A-BB95-050E-13146390F6A8}"/>
              </a:ext>
            </a:extLst>
          </p:cNvPr>
          <p:cNvCxnSpPr/>
          <p:nvPr/>
        </p:nvCxnSpPr>
        <p:spPr>
          <a:xfrm flipH="1">
            <a:off x="4005791" y="2097225"/>
            <a:ext cx="2709334" cy="624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4" name="Oval 1163">
            <a:extLst>
              <a:ext uri="{FF2B5EF4-FFF2-40B4-BE49-F238E27FC236}">
                <a16:creationId xmlns:a16="http://schemas.microsoft.com/office/drawing/2014/main" id="{FD2CDDA0-E544-1BD6-EE52-0B072222573A}"/>
              </a:ext>
            </a:extLst>
          </p:cNvPr>
          <p:cNvSpPr/>
          <p:nvPr/>
        </p:nvSpPr>
        <p:spPr>
          <a:xfrm>
            <a:off x="1800662" y="2721769"/>
            <a:ext cx="2585601" cy="147575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1165" name="TextBox 1164">
            <a:extLst>
              <a:ext uri="{FF2B5EF4-FFF2-40B4-BE49-F238E27FC236}">
                <a16:creationId xmlns:a16="http://schemas.microsoft.com/office/drawing/2014/main" id="{12137C59-1E45-2A10-50A6-EBA6A8B8C5C4}"/>
              </a:ext>
            </a:extLst>
          </p:cNvPr>
          <p:cNvSpPr txBox="1"/>
          <p:nvPr/>
        </p:nvSpPr>
        <p:spPr>
          <a:xfrm>
            <a:off x="1943969" y="3046277"/>
            <a:ext cx="2299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Thời</a:t>
            </a:r>
            <a:r>
              <a:rPr lang="en-US" sz="1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gian</a:t>
            </a:r>
            <a:r>
              <a:rPr lang="en-US" sz="1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ước</a:t>
            </a:r>
            <a:r>
              <a:rPr lang="en-US" sz="1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lượng</a:t>
            </a:r>
            <a:r>
              <a:rPr lang="en-US" sz="1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để</a:t>
            </a:r>
            <a:r>
              <a:rPr lang="en-US" sz="1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đi</a:t>
            </a:r>
            <a:r>
              <a:rPr lang="en-US" sz="1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vào</a:t>
            </a:r>
            <a:r>
              <a:rPr lang="en-US" sz="1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giấc</a:t>
            </a:r>
            <a:r>
              <a:rPr lang="en-US" sz="1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ngủ</a:t>
            </a:r>
            <a:endParaRPr lang="en-US" sz="1800" dirty="0">
              <a:solidFill>
                <a:schemeClr val="tx1"/>
              </a:solidFill>
              <a:latin typeface="DVN - Fredoka" pitchFamily="2" charset="-79"/>
              <a:cs typeface="DVN - Fredoka" pitchFamily="2" charset="-79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giai</a:t>
            </a:r>
            <a:r>
              <a:rPr lang="en-US" sz="1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đoạn</a:t>
            </a:r>
            <a:r>
              <a:rPr lang="en-US" sz="1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1)</a:t>
            </a:r>
          </a:p>
        </p:txBody>
      </p:sp>
      <p:sp>
        <p:nvSpPr>
          <p:cNvPr id="1166" name="TextBox 1165">
            <a:extLst>
              <a:ext uri="{FF2B5EF4-FFF2-40B4-BE49-F238E27FC236}">
                <a16:creationId xmlns:a16="http://schemas.microsoft.com/office/drawing/2014/main" id="{92DEFFC3-8E96-A18C-C901-3CC642D7E39A}"/>
              </a:ext>
            </a:extLst>
          </p:cNvPr>
          <p:cNvSpPr txBox="1"/>
          <p:nvPr/>
        </p:nvSpPr>
        <p:spPr>
          <a:xfrm>
            <a:off x="2246114" y="4368140"/>
            <a:ext cx="1773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Trung </a:t>
            </a:r>
            <a:r>
              <a:rPr lang="en-US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bình</a:t>
            </a:r>
            <a:r>
              <a:rPr lang="en-US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: 14 </a:t>
            </a:r>
            <a:r>
              <a:rPr lang="en-US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phút</a:t>
            </a:r>
            <a:endParaRPr lang="en-US" dirty="0">
              <a:solidFill>
                <a:schemeClr val="tx1"/>
              </a:solidFill>
              <a:latin typeface="DVN - Fredoka" pitchFamily="2" charset="-79"/>
              <a:cs typeface="DVN - Fredoka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8457088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43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VN - Fredoka" pitchFamily="2" charset="-79"/>
                <a:cs typeface="DVN - Fredoka" pitchFamily="2" charset="-79"/>
              </a:rPr>
              <a:t>Tính chính xác thời gian để thức dậy</a:t>
            </a:r>
            <a:endParaRPr dirty="0"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1161" name="Google Shape;1161;p43"/>
          <p:cNvSpPr/>
          <p:nvPr/>
        </p:nvSpPr>
        <p:spPr>
          <a:xfrm>
            <a:off x="4815540" y="344750"/>
            <a:ext cx="203281" cy="204858"/>
          </a:xfrm>
          <a:custGeom>
            <a:avLst/>
            <a:gdLst/>
            <a:ahLst/>
            <a:cxnLst/>
            <a:rect l="l" t="t" r="r" b="b"/>
            <a:pathLst>
              <a:path w="15589" h="15710" extrusionOk="0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1162" name="Google Shape;1162;p43"/>
          <p:cNvSpPr/>
          <p:nvPr/>
        </p:nvSpPr>
        <p:spPr>
          <a:xfrm rot="-2308164">
            <a:off x="6821067" y="1079466"/>
            <a:ext cx="203290" cy="204868"/>
          </a:xfrm>
          <a:custGeom>
            <a:avLst/>
            <a:gdLst/>
            <a:ahLst/>
            <a:cxnLst/>
            <a:rect l="l" t="t" r="r" b="b"/>
            <a:pathLst>
              <a:path w="15589" h="15710" extrusionOk="0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1163" name="Google Shape;1163;p43"/>
          <p:cNvSpPr/>
          <p:nvPr/>
        </p:nvSpPr>
        <p:spPr>
          <a:xfrm rot="-2308164">
            <a:off x="1699017" y="1570591"/>
            <a:ext cx="203290" cy="204868"/>
          </a:xfrm>
          <a:custGeom>
            <a:avLst/>
            <a:gdLst/>
            <a:ahLst/>
            <a:cxnLst/>
            <a:rect l="l" t="t" r="r" b="b"/>
            <a:pathLst>
              <a:path w="15589" h="15710" extrusionOk="0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VN - Fredoka" pitchFamily="2" charset="-79"/>
              <a:cs typeface="DVN - Fredoka" pitchFamily="2" charset="-79"/>
            </a:endParaRPr>
          </a:p>
        </p:txBody>
      </p:sp>
      <p:grpSp>
        <p:nvGrpSpPr>
          <p:cNvPr id="3" name="Google Shape;1919;p46">
            <a:extLst>
              <a:ext uri="{FF2B5EF4-FFF2-40B4-BE49-F238E27FC236}">
                <a16:creationId xmlns:a16="http://schemas.microsoft.com/office/drawing/2014/main" id="{2B6406BA-E2A6-BA5D-7037-456BC21C9FE5}"/>
              </a:ext>
            </a:extLst>
          </p:cNvPr>
          <p:cNvGrpSpPr/>
          <p:nvPr/>
        </p:nvGrpSpPr>
        <p:grpSpPr>
          <a:xfrm>
            <a:off x="6779406" y="3046276"/>
            <a:ext cx="2150613" cy="1920840"/>
            <a:chOff x="5435900" y="1199075"/>
            <a:chExt cx="458025" cy="495750"/>
          </a:xfrm>
        </p:grpSpPr>
        <p:sp>
          <p:nvSpPr>
            <p:cNvPr id="4" name="Google Shape;1920;p46">
              <a:extLst>
                <a:ext uri="{FF2B5EF4-FFF2-40B4-BE49-F238E27FC236}">
                  <a16:creationId xmlns:a16="http://schemas.microsoft.com/office/drawing/2014/main" id="{229062BE-6B22-2E5F-6A99-69030814AEEC}"/>
                </a:ext>
              </a:extLst>
            </p:cNvPr>
            <p:cNvSpPr/>
            <p:nvPr/>
          </p:nvSpPr>
          <p:spPr>
            <a:xfrm>
              <a:off x="5466900" y="1206650"/>
              <a:ext cx="154325" cy="183600"/>
            </a:xfrm>
            <a:custGeom>
              <a:avLst/>
              <a:gdLst/>
              <a:ahLst/>
              <a:cxnLst/>
              <a:rect l="l" t="t" r="r" b="b"/>
              <a:pathLst>
                <a:path w="6173" h="7344" extrusionOk="0">
                  <a:moveTo>
                    <a:pt x="1883" y="0"/>
                  </a:moveTo>
                  <a:cubicBezTo>
                    <a:pt x="1652" y="0"/>
                    <a:pt x="1435" y="50"/>
                    <a:pt x="1240" y="154"/>
                  </a:cubicBezTo>
                  <a:cubicBezTo>
                    <a:pt x="0" y="824"/>
                    <a:pt x="0" y="3352"/>
                    <a:pt x="1240" y="5806"/>
                  </a:cubicBezTo>
                  <a:cubicBezTo>
                    <a:pt x="1487" y="6302"/>
                    <a:pt x="1760" y="6798"/>
                    <a:pt x="2107" y="7244"/>
                  </a:cubicBezTo>
                  <a:lnTo>
                    <a:pt x="2603" y="7343"/>
                  </a:lnTo>
                  <a:lnTo>
                    <a:pt x="6074" y="5013"/>
                  </a:lnTo>
                  <a:lnTo>
                    <a:pt x="6173" y="4567"/>
                  </a:lnTo>
                  <a:cubicBezTo>
                    <a:pt x="6049" y="4170"/>
                    <a:pt x="5875" y="3773"/>
                    <a:pt x="5702" y="3402"/>
                  </a:cubicBezTo>
                  <a:lnTo>
                    <a:pt x="5702" y="3426"/>
                  </a:lnTo>
                  <a:cubicBezTo>
                    <a:pt x="4662" y="1347"/>
                    <a:pt x="3082" y="0"/>
                    <a:pt x="1883" y="0"/>
                  </a:cubicBezTo>
                  <a:close/>
                </a:path>
              </a:pathLst>
            </a:custGeom>
            <a:solidFill>
              <a:srgbClr val="F5D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5" name="Google Shape;1921;p46">
              <a:extLst>
                <a:ext uri="{FF2B5EF4-FFF2-40B4-BE49-F238E27FC236}">
                  <a16:creationId xmlns:a16="http://schemas.microsoft.com/office/drawing/2014/main" id="{70468EDE-99D3-0781-F3DD-0BABA2409E0A}"/>
                </a:ext>
              </a:extLst>
            </p:cNvPr>
            <p:cNvSpPr/>
            <p:nvPr/>
          </p:nvSpPr>
          <p:spPr>
            <a:xfrm>
              <a:off x="5466900" y="1206775"/>
              <a:ext cx="83050" cy="183475"/>
            </a:xfrm>
            <a:custGeom>
              <a:avLst/>
              <a:gdLst/>
              <a:ahLst/>
              <a:cxnLst/>
              <a:rect l="l" t="t" r="r" b="b"/>
              <a:pathLst>
                <a:path w="3322" h="7339" extrusionOk="0">
                  <a:moveTo>
                    <a:pt x="1924" y="0"/>
                  </a:moveTo>
                  <a:cubicBezTo>
                    <a:pt x="1686" y="0"/>
                    <a:pt x="1450" y="50"/>
                    <a:pt x="1240" y="149"/>
                  </a:cubicBezTo>
                  <a:cubicBezTo>
                    <a:pt x="0" y="819"/>
                    <a:pt x="0" y="3347"/>
                    <a:pt x="1240" y="5801"/>
                  </a:cubicBezTo>
                  <a:cubicBezTo>
                    <a:pt x="1487" y="6297"/>
                    <a:pt x="1760" y="6768"/>
                    <a:pt x="2107" y="7214"/>
                  </a:cubicBezTo>
                  <a:lnTo>
                    <a:pt x="2603" y="7338"/>
                  </a:lnTo>
                  <a:lnTo>
                    <a:pt x="3322" y="6842"/>
                  </a:lnTo>
                  <a:cubicBezTo>
                    <a:pt x="3074" y="6495"/>
                    <a:pt x="2876" y="6123"/>
                    <a:pt x="2677" y="5752"/>
                  </a:cubicBezTo>
                  <a:lnTo>
                    <a:pt x="2677" y="5752"/>
                  </a:lnTo>
                  <a:lnTo>
                    <a:pt x="2702" y="5776"/>
                  </a:lnTo>
                  <a:cubicBezTo>
                    <a:pt x="1487" y="3347"/>
                    <a:pt x="1463" y="843"/>
                    <a:pt x="2628" y="149"/>
                  </a:cubicBezTo>
                  <a:cubicBezTo>
                    <a:pt x="2405" y="50"/>
                    <a:pt x="2163" y="0"/>
                    <a:pt x="1924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6" name="Google Shape;1922;p46">
              <a:extLst>
                <a:ext uri="{FF2B5EF4-FFF2-40B4-BE49-F238E27FC236}">
                  <a16:creationId xmlns:a16="http://schemas.microsoft.com/office/drawing/2014/main" id="{74205EB5-0EFF-24DC-2D35-6F1D7C98D1A4}"/>
                </a:ext>
              </a:extLst>
            </p:cNvPr>
            <p:cNvSpPr/>
            <p:nvPr/>
          </p:nvSpPr>
          <p:spPr>
            <a:xfrm>
              <a:off x="5699300" y="1206650"/>
              <a:ext cx="154950" cy="181100"/>
            </a:xfrm>
            <a:custGeom>
              <a:avLst/>
              <a:gdLst/>
              <a:ahLst/>
              <a:cxnLst/>
              <a:rect l="l" t="t" r="r" b="b"/>
              <a:pathLst>
                <a:path w="6198" h="7244" extrusionOk="0">
                  <a:moveTo>
                    <a:pt x="4307" y="0"/>
                  </a:moveTo>
                  <a:cubicBezTo>
                    <a:pt x="3098" y="0"/>
                    <a:pt x="1536" y="1347"/>
                    <a:pt x="496" y="3426"/>
                  </a:cubicBezTo>
                  <a:cubicBezTo>
                    <a:pt x="298" y="3798"/>
                    <a:pt x="149" y="4170"/>
                    <a:pt x="0" y="4567"/>
                  </a:cubicBezTo>
                  <a:lnTo>
                    <a:pt x="99" y="4839"/>
                  </a:lnTo>
                  <a:lnTo>
                    <a:pt x="3619" y="7244"/>
                  </a:lnTo>
                  <a:lnTo>
                    <a:pt x="4066" y="7219"/>
                  </a:lnTo>
                  <a:cubicBezTo>
                    <a:pt x="4413" y="6773"/>
                    <a:pt x="4710" y="6302"/>
                    <a:pt x="4958" y="5806"/>
                  </a:cubicBezTo>
                  <a:cubicBezTo>
                    <a:pt x="6198" y="3352"/>
                    <a:pt x="6198" y="799"/>
                    <a:pt x="4958" y="154"/>
                  </a:cubicBezTo>
                  <a:cubicBezTo>
                    <a:pt x="4758" y="50"/>
                    <a:pt x="4539" y="0"/>
                    <a:pt x="4307" y="0"/>
                  </a:cubicBezTo>
                  <a:close/>
                </a:path>
              </a:pathLst>
            </a:custGeom>
            <a:solidFill>
              <a:srgbClr val="F5D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" name="Google Shape;1923;p46">
              <a:extLst>
                <a:ext uri="{FF2B5EF4-FFF2-40B4-BE49-F238E27FC236}">
                  <a16:creationId xmlns:a16="http://schemas.microsoft.com/office/drawing/2014/main" id="{6192B17E-CEF3-C6A6-9B2B-1AEFD20003A9}"/>
                </a:ext>
              </a:extLst>
            </p:cNvPr>
            <p:cNvSpPr/>
            <p:nvPr/>
          </p:nvSpPr>
          <p:spPr>
            <a:xfrm>
              <a:off x="5699300" y="1206650"/>
              <a:ext cx="141950" cy="137725"/>
            </a:xfrm>
            <a:custGeom>
              <a:avLst/>
              <a:gdLst/>
              <a:ahLst/>
              <a:cxnLst/>
              <a:rect l="l" t="t" r="r" b="b"/>
              <a:pathLst>
                <a:path w="5678" h="5509" extrusionOk="0">
                  <a:moveTo>
                    <a:pt x="4305" y="0"/>
                  </a:moveTo>
                  <a:cubicBezTo>
                    <a:pt x="3092" y="0"/>
                    <a:pt x="1515" y="1347"/>
                    <a:pt x="496" y="3426"/>
                  </a:cubicBezTo>
                  <a:cubicBezTo>
                    <a:pt x="298" y="3798"/>
                    <a:pt x="149" y="4170"/>
                    <a:pt x="0" y="4567"/>
                  </a:cubicBezTo>
                  <a:lnTo>
                    <a:pt x="99" y="4839"/>
                  </a:lnTo>
                  <a:lnTo>
                    <a:pt x="1091" y="5509"/>
                  </a:lnTo>
                  <a:cubicBezTo>
                    <a:pt x="1215" y="5137"/>
                    <a:pt x="1364" y="4765"/>
                    <a:pt x="1562" y="4418"/>
                  </a:cubicBezTo>
                  <a:lnTo>
                    <a:pt x="1562" y="4443"/>
                  </a:lnTo>
                  <a:cubicBezTo>
                    <a:pt x="2585" y="2373"/>
                    <a:pt x="4151" y="1013"/>
                    <a:pt x="5360" y="1013"/>
                  </a:cubicBezTo>
                  <a:cubicBezTo>
                    <a:pt x="5469" y="1013"/>
                    <a:pt x="5575" y="1024"/>
                    <a:pt x="5677" y="1047"/>
                  </a:cubicBezTo>
                  <a:cubicBezTo>
                    <a:pt x="5553" y="675"/>
                    <a:pt x="5305" y="353"/>
                    <a:pt x="4958" y="154"/>
                  </a:cubicBezTo>
                  <a:cubicBezTo>
                    <a:pt x="4758" y="50"/>
                    <a:pt x="4538" y="0"/>
                    <a:pt x="4305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8" name="Google Shape;1924;p46">
              <a:extLst>
                <a:ext uri="{FF2B5EF4-FFF2-40B4-BE49-F238E27FC236}">
                  <a16:creationId xmlns:a16="http://schemas.microsoft.com/office/drawing/2014/main" id="{F1E872ED-8D03-D04F-377E-3602C133AC10}"/>
                </a:ext>
              </a:extLst>
            </p:cNvPr>
            <p:cNvSpPr/>
            <p:nvPr/>
          </p:nvSpPr>
          <p:spPr>
            <a:xfrm>
              <a:off x="5504075" y="1253725"/>
              <a:ext cx="89275" cy="113575"/>
            </a:xfrm>
            <a:custGeom>
              <a:avLst/>
              <a:gdLst/>
              <a:ahLst/>
              <a:cxnLst/>
              <a:rect l="l" t="t" r="r" b="b"/>
              <a:pathLst>
                <a:path w="3571" h="4543" extrusionOk="0">
                  <a:moveTo>
                    <a:pt x="851" y="0"/>
                  </a:moveTo>
                  <a:cubicBezTo>
                    <a:pt x="767" y="0"/>
                    <a:pt x="690" y="19"/>
                    <a:pt x="620" y="56"/>
                  </a:cubicBezTo>
                  <a:cubicBezTo>
                    <a:pt x="0" y="403"/>
                    <a:pt x="273" y="2262"/>
                    <a:pt x="1240" y="4245"/>
                  </a:cubicBezTo>
                  <a:cubicBezTo>
                    <a:pt x="1290" y="4320"/>
                    <a:pt x="1339" y="4394"/>
                    <a:pt x="1364" y="4469"/>
                  </a:cubicBezTo>
                  <a:lnTo>
                    <a:pt x="1785" y="4543"/>
                  </a:lnTo>
                  <a:lnTo>
                    <a:pt x="3545" y="3328"/>
                  </a:lnTo>
                  <a:lnTo>
                    <a:pt x="3570" y="3031"/>
                  </a:lnTo>
                  <a:lnTo>
                    <a:pt x="3570" y="3006"/>
                  </a:lnTo>
                  <a:cubicBezTo>
                    <a:pt x="2686" y="1237"/>
                    <a:pt x="1545" y="0"/>
                    <a:pt x="851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9" name="Google Shape;1925;p46">
              <a:extLst>
                <a:ext uri="{FF2B5EF4-FFF2-40B4-BE49-F238E27FC236}">
                  <a16:creationId xmlns:a16="http://schemas.microsoft.com/office/drawing/2014/main" id="{20C1444C-3C7A-E16B-E091-01CBB25C6379}"/>
                </a:ext>
              </a:extLst>
            </p:cNvPr>
            <p:cNvSpPr/>
            <p:nvPr/>
          </p:nvSpPr>
          <p:spPr>
            <a:xfrm>
              <a:off x="5504075" y="1253725"/>
              <a:ext cx="89275" cy="113575"/>
            </a:xfrm>
            <a:custGeom>
              <a:avLst/>
              <a:gdLst/>
              <a:ahLst/>
              <a:cxnLst/>
              <a:rect l="l" t="t" r="r" b="b"/>
              <a:pathLst>
                <a:path w="3571" h="4543" extrusionOk="0">
                  <a:moveTo>
                    <a:pt x="851" y="0"/>
                  </a:moveTo>
                  <a:cubicBezTo>
                    <a:pt x="767" y="0"/>
                    <a:pt x="690" y="19"/>
                    <a:pt x="620" y="56"/>
                  </a:cubicBezTo>
                  <a:cubicBezTo>
                    <a:pt x="0" y="403"/>
                    <a:pt x="273" y="2262"/>
                    <a:pt x="1240" y="4245"/>
                  </a:cubicBezTo>
                  <a:cubicBezTo>
                    <a:pt x="1290" y="4320"/>
                    <a:pt x="1339" y="4394"/>
                    <a:pt x="1364" y="4469"/>
                  </a:cubicBezTo>
                  <a:lnTo>
                    <a:pt x="1785" y="4543"/>
                  </a:lnTo>
                  <a:lnTo>
                    <a:pt x="3545" y="3328"/>
                  </a:lnTo>
                  <a:lnTo>
                    <a:pt x="3570" y="3031"/>
                  </a:lnTo>
                  <a:lnTo>
                    <a:pt x="3570" y="3006"/>
                  </a:lnTo>
                  <a:cubicBezTo>
                    <a:pt x="2686" y="1237"/>
                    <a:pt x="1545" y="0"/>
                    <a:pt x="851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0" name="Google Shape;1926;p46">
              <a:extLst>
                <a:ext uri="{FF2B5EF4-FFF2-40B4-BE49-F238E27FC236}">
                  <a16:creationId xmlns:a16="http://schemas.microsoft.com/office/drawing/2014/main" id="{8244CCB6-64E7-1EA3-1A81-D38FFD30C0EF}"/>
                </a:ext>
              </a:extLst>
            </p:cNvPr>
            <p:cNvSpPr/>
            <p:nvPr/>
          </p:nvSpPr>
          <p:spPr>
            <a:xfrm>
              <a:off x="5504075" y="1253775"/>
              <a:ext cx="59525" cy="113525"/>
            </a:xfrm>
            <a:custGeom>
              <a:avLst/>
              <a:gdLst/>
              <a:ahLst/>
              <a:cxnLst/>
              <a:rect l="l" t="t" r="r" b="b"/>
              <a:pathLst>
                <a:path w="2381" h="4541" extrusionOk="0">
                  <a:moveTo>
                    <a:pt x="850" y="1"/>
                  </a:moveTo>
                  <a:cubicBezTo>
                    <a:pt x="769" y="1"/>
                    <a:pt x="693" y="18"/>
                    <a:pt x="620" y="54"/>
                  </a:cubicBezTo>
                  <a:cubicBezTo>
                    <a:pt x="0" y="401"/>
                    <a:pt x="273" y="2285"/>
                    <a:pt x="1240" y="4243"/>
                  </a:cubicBezTo>
                  <a:lnTo>
                    <a:pt x="1364" y="4491"/>
                  </a:lnTo>
                  <a:lnTo>
                    <a:pt x="1785" y="4541"/>
                  </a:lnTo>
                  <a:lnTo>
                    <a:pt x="2380" y="4144"/>
                  </a:lnTo>
                  <a:cubicBezTo>
                    <a:pt x="1562" y="2508"/>
                    <a:pt x="1240" y="946"/>
                    <a:pt x="1513" y="277"/>
                  </a:cubicBezTo>
                  <a:cubicBezTo>
                    <a:pt x="1267" y="102"/>
                    <a:pt x="1046" y="1"/>
                    <a:pt x="850" y="1"/>
                  </a:cubicBezTo>
                  <a:close/>
                </a:path>
              </a:pathLst>
            </a:custGeom>
            <a:solidFill>
              <a:srgbClr val="D95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1" name="Google Shape;1927;p46">
              <a:extLst>
                <a:ext uri="{FF2B5EF4-FFF2-40B4-BE49-F238E27FC236}">
                  <a16:creationId xmlns:a16="http://schemas.microsoft.com/office/drawing/2014/main" id="{9ABB3AF5-264F-22D2-4930-93DE5639EE72}"/>
                </a:ext>
              </a:extLst>
            </p:cNvPr>
            <p:cNvSpPr/>
            <p:nvPr/>
          </p:nvSpPr>
          <p:spPr>
            <a:xfrm>
              <a:off x="5726550" y="1253725"/>
              <a:ext cx="90525" cy="113575"/>
            </a:xfrm>
            <a:custGeom>
              <a:avLst/>
              <a:gdLst/>
              <a:ahLst/>
              <a:cxnLst/>
              <a:rect l="l" t="t" r="r" b="b"/>
              <a:pathLst>
                <a:path w="3621" h="4543" extrusionOk="0">
                  <a:moveTo>
                    <a:pt x="2745" y="0"/>
                  </a:moveTo>
                  <a:cubicBezTo>
                    <a:pt x="2051" y="0"/>
                    <a:pt x="910" y="1237"/>
                    <a:pt x="26" y="3006"/>
                  </a:cubicBezTo>
                  <a:lnTo>
                    <a:pt x="1" y="3031"/>
                  </a:lnTo>
                  <a:lnTo>
                    <a:pt x="1" y="3229"/>
                  </a:lnTo>
                  <a:lnTo>
                    <a:pt x="2034" y="4543"/>
                  </a:lnTo>
                  <a:lnTo>
                    <a:pt x="2207" y="4469"/>
                  </a:lnTo>
                  <a:lnTo>
                    <a:pt x="2331" y="4245"/>
                  </a:lnTo>
                  <a:cubicBezTo>
                    <a:pt x="3323" y="2262"/>
                    <a:pt x="3620" y="403"/>
                    <a:pt x="2951" y="56"/>
                  </a:cubicBezTo>
                  <a:lnTo>
                    <a:pt x="2976" y="56"/>
                  </a:lnTo>
                  <a:cubicBezTo>
                    <a:pt x="2906" y="19"/>
                    <a:pt x="2829" y="0"/>
                    <a:pt x="2745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2" name="Google Shape;1928;p46">
              <a:extLst>
                <a:ext uri="{FF2B5EF4-FFF2-40B4-BE49-F238E27FC236}">
                  <a16:creationId xmlns:a16="http://schemas.microsoft.com/office/drawing/2014/main" id="{23D270DF-B898-6F7D-9C6A-41B53C23528F}"/>
                </a:ext>
              </a:extLst>
            </p:cNvPr>
            <p:cNvSpPr/>
            <p:nvPr/>
          </p:nvSpPr>
          <p:spPr>
            <a:xfrm>
              <a:off x="5726550" y="1253725"/>
              <a:ext cx="90525" cy="113575"/>
            </a:xfrm>
            <a:custGeom>
              <a:avLst/>
              <a:gdLst/>
              <a:ahLst/>
              <a:cxnLst/>
              <a:rect l="l" t="t" r="r" b="b"/>
              <a:pathLst>
                <a:path w="3621" h="4543" extrusionOk="0">
                  <a:moveTo>
                    <a:pt x="2745" y="0"/>
                  </a:moveTo>
                  <a:cubicBezTo>
                    <a:pt x="2051" y="0"/>
                    <a:pt x="910" y="1237"/>
                    <a:pt x="26" y="3006"/>
                  </a:cubicBezTo>
                  <a:lnTo>
                    <a:pt x="1" y="3031"/>
                  </a:lnTo>
                  <a:lnTo>
                    <a:pt x="1" y="3229"/>
                  </a:lnTo>
                  <a:lnTo>
                    <a:pt x="2034" y="4543"/>
                  </a:lnTo>
                  <a:lnTo>
                    <a:pt x="2207" y="4469"/>
                  </a:lnTo>
                  <a:lnTo>
                    <a:pt x="2331" y="4245"/>
                  </a:lnTo>
                  <a:cubicBezTo>
                    <a:pt x="3323" y="2262"/>
                    <a:pt x="3620" y="403"/>
                    <a:pt x="2951" y="56"/>
                  </a:cubicBezTo>
                  <a:lnTo>
                    <a:pt x="2976" y="56"/>
                  </a:lnTo>
                  <a:cubicBezTo>
                    <a:pt x="2906" y="19"/>
                    <a:pt x="2829" y="0"/>
                    <a:pt x="2745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3" name="Google Shape;1929;p46">
              <a:extLst>
                <a:ext uri="{FF2B5EF4-FFF2-40B4-BE49-F238E27FC236}">
                  <a16:creationId xmlns:a16="http://schemas.microsoft.com/office/drawing/2014/main" id="{1D5F09DD-6E19-5DD0-BA00-960B20FD02FD}"/>
                </a:ext>
              </a:extLst>
            </p:cNvPr>
            <p:cNvSpPr/>
            <p:nvPr/>
          </p:nvSpPr>
          <p:spPr>
            <a:xfrm>
              <a:off x="5726550" y="1253725"/>
              <a:ext cx="83075" cy="95000"/>
            </a:xfrm>
            <a:custGeom>
              <a:avLst/>
              <a:gdLst/>
              <a:ahLst/>
              <a:cxnLst/>
              <a:rect l="l" t="t" r="r" b="b"/>
              <a:pathLst>
                <a:path w="3323" h="3800" extrusionOk="0">
                  <a:moveTo>
                    <a:pt x="2745" y="0"/>
                  </a:moveTo>
                  <a:cubicBezTo>
                    <a:pt x="2051" y="0"/>
                    <a:pt x="910" y="1237"/>
                    <a:pt x="26" y="3006"/>
                  </a:cubicBezTo>
                  <a:lnTo>
                    <a:pt x="1" y="3031"/>
                  </a:lnTo>
                  <a:lnTo>
                    <a:pt x="1" y="3229"/>
                  </a:lnTo>
                  <a:lnTo>
                    <a:pt x="918" y="3799"/>
                  </a:lnTo>
                  <a:cubicBezTo>
                    <a:pt x="1687" y="2312"/>
                    <a:pt x="2629" y="1196"/>
                    <a:pt x="3323" y="948"/>
                  </a:cubicBezTo>
                  <a:cubicBezTo>
                    <a:pt x="3323" y="502"/>
                    <a:pt x="3199" y="180"/>
                    <a:pt x="2976" y="56"/>
                  </a:cubicBezTo>
                  <a:cubicBezTo>
                    <a:pt x="2906" y="19"/>
                    <a:pt x="2829" y="0"/>
                    <a:pt x="2745" y="0"/>
                  </a:cubicBezTo>
                  <a:close/>
                </a:path>
              </a:pathLst>
            </a:custGeom>
            <a:solidFill>
              <a:srgbClr val="D95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4" name="Google Shape;1930;p46">
              <a:extLst>
                <a:ext uri="{FF2B5EF4-FFF2-40B4-BE49-F238E27FC236}">
                  <a16:creationId xmlns:a16="http://schemas.microsoft.com/office/drawing/2014/main" id="{EAF16490-4108-FFF2-F994-634F04D0EDFC}"/>
                </a:ext>
              </a:extLst>
            </p:cNvPr>
            <p:cNvSpPr/>
            <p:nvPr/>
          </p:nvSpPr>
          <p:spPr>
            <a:xfrm>
              <a:off x="5729650" y="1615800"/>
              <a:ext cx="73775" cy="71975"/>
            </a:xfrm>
            <a:custGeom>
              <a:avLst/>
              <a:gdLst/>
              <a:ahLst/>
              <a:cxnLst/>
              <a:rect l="l" t="t" r="r" b="b"/>
              <a:pathLst>
                <a:path w="2951" h="2879" extrusionOk="0">
                  <a:moveTo>
                    <a:pt x="1811" y="1"/>
                  </a:moveTo>
                  <a:lnTo>
                    <a:pt x="100" y="1166"/>
                  </a:lnTo>
                  <a:lnTo>
                    <a:pt x="1" y="1438"/>
                  </a:lnTo>
                  <a:lnTo>
                    <a:pt x="1042" y="2529"/>
                  </a:lnTo>
                  <a:cubicBezTo>
                    <a:pt x="1221" y="2757"/>
                    <a:pt x="1497" y="2878"/>
                    <a:pt x="1777" y="2878"/>
                  </a:cubicBezTo>
                  <a:cubicBezTo>
                    <a:pt x="1923" y="2878"/>
                    <a:pt x="2071" y="2845"/>
                    <a:pt x="2207" y="2777"/>
                  </a:cubicBezTo>
                  <a:lnTo>
                    <a:pt x="2554" y="2529"/>
                  </a:lnTo>
                  <a:cubicBezTo>
                    <a:pt x="2876" y="2232"/>
                    <a:pt x="2951" y="1761"/>
                    <a:pt x="2728" y="1364"/>
                  </a:cubicBezTo>
                  <a:lnTo>
                    <a:pt x="2108" y="25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5" name="Google Shape;1931;p46">
              <a:extLst>
                <a:ext uri="{FF2B5EF4-FFF2-40B4-BE49-F238E27FC236}">
                  <a16:creationId xmlns:a16="http://schemas.microsoft.com/office/drawing/2014/main" id="{A665D379-4002-16A4-68B2-93467CD2A6C7}"/>
                </a:ext>
              </a:extLst>
            </p:cNvPr>
            <p:cNvSpPr/>
            <p:nvPr/>
          </p:nvSpPr>
          <p:spPr>
            <a:xfrm>
              <a:off x="5517700" y="1615175"/>
              <a:ext cx="73175" cy="72600"/>
            </a:xfrm>
            <a:custGeom>
              <a:avLst/>
              <a:gdLst/>
              <a:ahLst/>
              <a:cxnLst/>
              <a:rect l="l" t="t" r="r" b="b"/>
              <a:pathLst>
                <a:path w="2927" h="2904" extrusionOk="0">
                  <a:moveTo>
                    <a:pt x="1191" y="1"/>
                  </a:moveTo>
                  <a:lnTo>
                    <a:pt x="819" y="50"/>
                  </a:lnTo>
                  <a:lnTo>
                    <a:pt x="199" y="1389"/>
                  </a:lnTo>
                  <a:cubicBezTo>
                    <a:pt x="1" y="1786"/>
                    <a:pt x="75" y="2257"/>
                    <a:pt x="397" y="2554"/>
                  </a:cubicBezTo>
                  <a:lnTo>
                    <a:pt x="745" y="2802"/>
                  </a:lnTo>
                  <a:cubicBezTo>
                    <a:pt x="881" y="2870"/>
                    <a:pt x="1025" y="2903"/>
                    <a:pt x="1168" y="2903"/>
                  </a:cubicBezTo>
                  <a:cubicBezTo>
                    <a:pt x="1441" y="2903"/>
                    <a:pt x="1706" y="2782"/>
                    <a:pt x="1885" y="2554"/>
                  </a:cubicBezTo>
                  <a:lnTo>
                    <a:pt x="2926" y="1463"/>
                  </a:lnTo>
                  <a:lnTo>
                    <a:pt x="2926" y="1141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6" name="Google Shape;1932;p46">
              <a:extLst>
                <a:ext uri="{FF2B5EF4-FFF2-40B4-BE49-F238E27FC236}">
                  <a16:creationId xmlns:a16="http://schemas.microsoft.com/office/drawing/2014/main" id="{4E012861-81AB-ACE6-755E-5E69E4E3DE88}"/>
                </a:ext>
              </a:extLst>
            </p:cNvPr>
            <p:cNvSpPr/>
            <p:nvPr/>
          </p:nvSpPr>
          <p:spPr>
            <a:xfrm>
              <a:off x="5729650" y="1615175"/>
              <a:ext cx="62625" cy="72600"/>
            </a:xfrm>
            <a:custGeom>
              <a:avLst/>
              <a:gdLst/>
              <a:ahLst/>
              <a:cxnLst/>
              <a:rect l="l" t="t" r="r" b="b"/>
              <a:pathLst>
                <a:path w="2505" h="2904" extrusionOk="0">
                  <a:moveTo>
                    <a:pt x="1786" y="1"/>
                  </a:moveTo>
                  <a:lnTo>
                    <a:pt x="100" y="1191"/>
                  </a:lnTo>
                  <a:lnTo>
                    <a:pt x="1" y="1463"/>
                  </a:lnTo>
                  <a:lnTo>
                    <a:pt x="1042" y="2554"/>
                  </a:lnTo>
                  <a:cubicBezTo>
                    <a:pt x="1221" y="2782"/>
                    <a:pt x="1486" y="2903"/>
                    <a:pt x="1759" y="2903"/>
                  </a:cubicBezTo>
                  <a:cubicBezTo>
                    <a:pt x="1901" y="2903"/>
                    <a:pt x="2046" y="2870"/>
                    <a:pt x="2182" y="2802"/>
                  </a:cubicBezTo>
                  <a:lnTo>
                    <a:pt x="2505" y="2579"/>
                  </a:lnTo>
                  <a:lnTo>
                    <a:pt x="2455" y="2554"/>
                  </a:lnTo>
                  <a:lnTo>
                    <a:pt x="2480" y="2554"/>
                  </a:lnTo>
                  <a:lnTo>
                    <a:pt x="1563" y="1612"/>
                  </a:lnTo>
                  <a:cubicBezTo>
                    <a:pt x="1439" y="1488"/>
                    <a:pt x="1463" y="1265"/>
                    <a:pt x="1612" y="1166"/>
                  </a:cubicBezTo>
                  <a:lnTo>
                    <a:pt x="2356" y="620"/>
                  </a:lnTo>
                  <a:lnTo>
                    <a:pt x="2108" y="50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7" name="Google Shape;1933;p46">
              <a:extLst>
                <a:ext uri="{FF2B5EF4-FFF2-40B4-BE49-F238E27FC236}">
                  <a16:creationId xmlns:a16="http://schemas.microsoft.com/office/drawing/2014/main" id="{A5DB1B28-D350-01C6-71E3-76A9FE987D35}"/>
                </a:ext>
              </a:extLst>
            </p:cNvPr>
            <p:cNvSpPr/>
            <p:nvPr/>
          </p:nvSpPr>
          <p:spPr>
            <a:xfrm>
              <a:off x="5517700" y="1615800"/>
              <a:ext cx="50225" cy="72000"/>
            </a:xfrm>
            <a:custGeom>
              <a:avLst/>
              <a:gdLst/>
              <a:ahLst/>
              <a:cxnLst/>
              <a:rect l="l" t="t" r="r" b="b"/>
              <a:pathLst>
                <a:path w="2009" h="2880" extrusionOk="0">
                  <a:moveTo>
                    <a:pt x="1191" y="1"/>
                  </a:moveTo>
                  <a:lnTo>
                    <a:pt x="819" y="25"/>
                  </a:lnTo>
                  <a:lnTo>
                    <a:pt x="199" y="1364"/>
                  </a:lnTo>
                  <a:cubicBezTo>
                    <a:pt x="1" y="1761"/>
                    <a:pt x="75" y="2232"/>
                    <a:pt x="397" y="2529"/>
                  </a:cubicBezTo>
                  <a:lnTo>
                    <a:pt x="745" y="2777"/>
                  </a:lnTo>
                  <a:cubicBezTo>
                    <a:pt x="874" y="2846"/>
                    <a:pt x="1016" y="2879"/>
                    <a:pt x="1157" y="2879"/>
                  </a:cubicBezTo>
                  <a:cubicBezTo>
                    <a:pt x="1421" y="2879"/>
                    <a:pt x="1682" y="2764"/>
                    <a:pt x="1860" y="2554"/>
                  </a:cubicBezTo>
                  <a:lnTo>
                    <a:pt x="1810" y="2529"/>
                  </a:lnTo>
                  <a:cubicBezTo>
                    <a:pt x="1488" y="2232"/>
                    <a:pt x="1414" y="1761"/>
                    <a:pt x="1637" y="1364"/>
                  </a:cubicBezTo>
                  <a:lnTo>
                    <a:pt x="2009" y="521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8" name="Google Shape;1934;p46">
              <a:extLst>
                <a:ext uri="{FF2B5EF4-FFF2-40B4-BE49-F238E27FC236}">
                  <a16:creationId xmlns:a16="http://schemas.microsoft.com/office/drawing/2014/main" id="{3E893235-99F7-8EF0-3AFF-BA2BBE09A562}"/>
                </a:ext>
              </a:extLst>
            </p:cNvPr>
            <p:cNvSpPr/>
            <p:nvPr/>
          </p:nvSpPr>
          <p:spPr>
            <a:xfrm>
              <a:off x="5644125" y="1224750"/>
              <a:ext cx="32250" cy="27900"/>
            </a:xfrm>
            <a:custGeom>
              <a:avLst/>
              <a:gdLst/>
              <a:ahLst/>
              <a:cxnLst/>
              <a:rect l="l" t="t" r="r" b="b"/>
              <a:pathLst>
                <a:path w="1290" h="1116" extrusionOk="0">
                  <a:moveTo>
                    <a:pt x="497" y="0"/>
                  </a:moveTo>
                  <a:cubicBezTo>
                    <a:pt x="224" y="0"/>
                    <a:pt x="1" y="199"/>
                    <a:pt x="1" y="471"/>
                  </a:cubicBezTo>
                  <a:lnTo>
                    <a:pt x="1" y="1116"/>
                  </a:lnTo>
                  <a:lnTo>
                    <a:pt x="1290" y="1116"/>
                  </a:lnTo>
                  <a:lnTo>
                    <a:pt x="1290" y="471"/>
                  </a:lnTo>
                  <a:cubicBezTo>
                    <a:pt x="1290" y="199"/>
                    <a:pt x="1067" y="0"/>
                    <a:pt x="794" y="0"/>
                  </a:cubicBez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9" name="Google Shape;1935;p46">
              <a:extLst>
                <a:ext uri="{FF2B5EF4-FFF2-40B4-BE49-F238E27FC236}">
                  <a16:creationId xmlns:a16="http://schemas.microsoft.com/office/drawing/2014/main" id="{3B20C34C-C6EF-5E6F-7D3F-81915D5791F4}"/>
                </a:ext>
              </a:extLst>
            </p:cNvPr>
            <p:cNvSpPr/>
            <p:nvPr/>
          </p:nvSpPr>
          <p:spPr>
            <a:xfrm>
              <a:off x="5644750" y="1280525"/>
              <a:ext cx="31025" cy="39075"/>
            </a:xfrm>
            <a:custGeom>
              <a:avLst/>
              <a:gdLst/>
              <a:ahLst/>
              <a:cxnLst/>
              <a:rect l="l" t="t" r="r" b="b"/>
              <a:pathLst>
                <a:path w="1241" h="1563" extrusionOk="0">
                  <a:moveTo>
                    <a:pt x="1" y="0"/>
                  </a:moveTo>
                  <a:lnTo>
                    <a:pt x="1" y="1562"/>
                  </a:lnTo>
                  <a:cubicBezTo>
                    <a:pt x="199" y="1537"/>
                    <a:pt x="397" y="1513"/>
                    <a:pt x="620" y="1513"/>
                  </a:cubicBezTo>
                  <a:cubicBezTo>
                    <a:pt x="819" y="1513"/>
                    <a:pt x="1042" y="1513"/>
                    <a:pt x="1240" y="1562"/>
                  </a:cubicBezTo>
                  <a:lnTo>
                    <a:pt x="1240" y="0"/>
                  </a:ln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0" name="Google Shape;1936;p46">
              <a:extLst>
                <a:ext uri="{FF2B5EF4-FFF2-40B4-BE49-F238E27FC236}">
                  <a16:creationId xmlns:a16="http://schemas.microsoft.com/office/drawing/2014/main" id="{2305D20A-2FCD-1AC3-60E5-1D145C2A2774}"/>
                </a:ext>
              </a:extLst>
            </p:cNvPr>
            <p:cNvSpPr/>
            <p:nvPr/>
          </p:nvSpPr>
          <p:spPr>
            <a:xfrm>
              <a:off x="5644125" y="1224750"/>
              <a:ext cx="24200" cy="27900"/>
            </a:xfrm>
            <a:custGeom>
              <a:avLst/>
              <a:gdLst/>
              <a:ahLst/>
              <a:cxnLst/>
              <a:rect l="l" t="t" r="r" b="b"/>
              <a:pathLst>
                <a:path w="968" h="1116" extrusionOk="0">
                  <a:moveTo>
                    <a:pt x="497" y="0"/>
                  </a:moveTo>
                  <a:cubicBezTo>
                    <a:pt x="224" y="0"/>
                    <a:pt x="1" y="199"/>
                    <a:pt x="1" y="471"/>
                  </a:cubicBezTo>
                  <a:lnTo>
                    <a:pt x="1" y="1116"/>
                  </a:lnTo>
                  <a:lnTo>
                    <a:pt x="621" y="1116"/>
                  </a:lnTo>
                  <a:lnTo>
                    <a:pt x="621" y="471"/>
                  </a:lnTo>
                  <a:cubicBezTo>
                    <a:pt x="621" y="273"/>
                    <a:pt x="745" y="100"/>
                    <a:pt x="943" y="25"/>
                  </a:cubicBezTo>
                  <a:lnTo>
                    <a:pt x="968" y="25"/>
                  </a:lnTo>
                  <a:cubicBezTo>
                    <a:pt x="918" y="0"/>
                    <a:pt x="869" y="0"/>
                    <a:pt x="794" y="0"/>
                  </a:cubicBezTo>
                  <a:close/>
                </a:path>
              </a:pathLst>
            </a:custGeom>
            <a:solidFill>
              <a:srgbClr val="C3BE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1" name="Google Shape;1937;p46">
              <a:extLst>
                <a:ext uri="{FF2B5EF4-FFF2-40B4-BE49-F238E27FC236}">
                  <a16:creationId xmlns:a16="http://schemas.microsoft.com/office/drawing/2014/main" id="{68FCF776-02B3-AA4D-F484-C2BFE58E43D9}"/>
                </a:ext>
              </a:extLst>
            </p:cNvPr>
            <p:cNvSpPr/>
            <p:nvPr/>
          </p:nvSpPr>
          <p:spPr>
            <a:xfrm>
              <a:off x="5644750" y="1280525"/>
              <a:ext cx="15525" cy="39075"/>
            </a:xfrm>
            <a:custGeom>
              <a:avLst/>
              <a:gdLst/>
              <a:ahLst/>
              <a:cxnLst/>
              <a:rect l="l" t="t" r="r" b="b"/>
              <a:pathLst>
                <a:path w="621" h="1563" extrusionOk="0">
                  <a:moveTo>
                    <a:pt x="1" y="0"/>
                  </a:moveTo>
                  <a:lnTo>
                    <a:pt x="1" y="1562"/>
                  </a:lnTo>
                  <a:cubicBezTo>
                    <a:pt x="199" y="1537"/>
                    <a:pt x="422" y="1513"/>
                    <a:pt x="620" y="151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C3BE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2" name="Google Shape;1938;p46">
              <a:extLst>
                <a:ext uri="{FF2B5EF4-FFF2-40B4-BE49-F238E27FC236}">
                  <a16:creationId xmlns:a16="http://schemas.microsoft.com/office/drawing/2014/main" id="{48B1E99A-5607-F255-2E60-D2745B49A1F2}"/>
                </a:ext>
              </a:extLst>
            </p:cNvPr>
            <p:cNvSpPr/>
            <p:nvPr/>
          </p:nvSpPr>
          <p:spPr>
            <a:xfrm>
              <a:off x="5629875" y="1250775"/>
              <a:ext cx="60775" cy="32250"/>
            </a:xfrm>
            <a:custGeom>
              <a:avLst/>
              <a:gdLst/>
              <a:ahLst/>
              <a:cxnLst/>
              <a:rect l="l" t="t" r="r" b="b"/>
              <a:pathLst>
                <a:path w="2431" h="1290" extrusionOk="0">
                  <a:moveTo>
                    <a:pt x="497" y="1"/>
                  </a:moveTo>
                  <a:cubicBezTo>
                    <a:pt x="224" y="1"/>
                    <a:pt x="1" y="224"/>
                    <a:pt x="1" y="496"/>
                  </a:cubicBezTo>
                  <a:lnTo>
                    <a:pt x="1" y="794"/>
                  </a:lnTo>
                  <a:cubicBezTo>
                    <a:pt x="1" y="1066"/>
                    <a:pt x="224" y="1290"/>
                    <a:pt x="497" y="1290"/>
                  </a:cubicBezTo>
                  <a:lnTo>
                    <a:pt x="1934" y="1290"/>
                  </a:lnTo>
                  <a:cubicBezTo>
                    <a:pt x="2207" y="1265"/>
                    <a:pt x="2430" y="1066"/>
                    <a:pt x="2430" y="794"/>
                  </a:cubicBezTo>
                  <a:lnTo>
                    <a:pt x="2430" y="472"/>
                  </a:lnTo>
                  <a:cubicBezTo>
                    <a:pt x="2405" y="224"/>
                    <a:pt x="2207" y="1"/>
                    <a:pt x="19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3" name="Google Shape;1939;p46">
              <a:extLst>
                <a:ext uri="{FF2B5EF4-FFF2-40B4-BE49-F238E27FC236}">
                  <a16:creationId xmlns:a16="http://schemas.microsoft.com/office/drawing/2014/main" id="{DA6C94F5-5AFF-12F2-0EF9-3A942FC37510}"/>
                </a:ext>
              </a:extLst>
            </p:cNvPr>
            <p:cNvSpPr/>
            <p:nvPr/>
          </p:nvSpPr>
          <p:spPr>
            <a:xfrm>
              <a:off x="5629875" y="1250775"/>
              <a:ext cx="38450" cy="32250"/>
            </a:xfrm>
            <a:custGeom>
              <a:avLst/>
              <a:gdLst/>
              <a:ahLst/>
              <a:cxnLst/>
              <a:rect l="l" t="t" r="r" b="b"/>
              <a:pathLst>
                <a:path w="1538" h="1290" extrusionOk="0">
                  <a:moveTo>
                    <a:pt x="497" y="1"/>
                  </a:moveTo>
                  <a:cubicBezTo>
                    <a:pt x="224" y="1"/>
                    <a:pt x="1" y="224"/>
                    <a:pt x="1" y="496"/>
                  </a:cubicBezTo>
                  <a:lnTo>
                    <a:pt x="1" y="794"/>
                  </a:lnTo>
                  <a:cubicBezTo>
                    <a:pt x="1" y="1066"/>
                    <a:pt x="224" y="1290"/>
                    <a:pt x="497" y="1290"/>
                  </a:cubicBezTo>
                  <a:lnTo>
                    <a:pt x="1538" y="1290"/>
                  </a:lnTo>
                  <a:cubicBezTo>
                    <a:pt x="1265" y="1290"/>
                    <a:pt x="1067" y="1066"/>
                    <a:pt x="1067" y="794"/>
                  </a:cubicBezTo>
                  <a:lnTo>
                    <a:pt x="1067" y="472"/>
                  </a:lnTo>
                  <a:cubicBezTo>
                    <a:pt x="1067" y="224"/>
                    <a:pt x="1290" y="1"/>
                    <a:pt x="1538" y="1"/>
                  </a:cubicBez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4" name="Google Shape;1940;p46">
              <a:extLst>
                <a:ext uri="{FF2B5EF4-FFF2-40B4-BE49-F238E27FC236}">
                  <a16:creationId xmlns:a16="http://schemas.microsoft.com/office/drawing/2014/main" id="{7625E6EA-4BB1-9D42-87AB-294A3EF4C66D}"/>
                </a:ext>
              </a:extLst>
            </p:cNvPr>
            <p:cNvSpPr/>
            <p:nvPr/>
          </p:nvSpPr>
          <p:spPr>
            <a:xfrm>
              <a:off x="5485475" y="1316475"/>
              <a:ext cx="408450" cy="349975"/>
            </a:xfrm>
            <a:custGeom>
              <a:avLst/>
              <a:gdLst/>
              <a:ahLst/>
              <a:cxnLst/>
              <a:rect l="l" t="t" r="r" b="b"/>
              <a:pathLst>
                <a:path w="16338" h="13999" extrusionOk="0">
                  <a:moveTo>
                    <a:pt x="6991" y="0"/>
                  </a:moveTo>
                  <a:cubicBezTo>
                    <a:pt x="3124" y="0"/>
                    <a:pt x="1" y="3124"/>
                    <a:pt x="1" y="6991"/>
                  </a:cubicBezTo>
                  <a:cubicBezTo>
                    <a:pt x="1" y="11205"/>
                    <a:pt x="3458" y="13998"/>
                    <a:pt x="7061" y="13998"/>
                  </a:cubicBezTo>
                  <a:cubicBezTo>
                    <a:pt x="8777" y="13998"/>
                    <a:pt x="10526" y="13364"/>
                    <a:pt x="11949" y="11949"/>
                  </a:cubicBezTo>
                  <a:cubicBezTo>
                    <a:pt x="16337" y="7536"/>
                    <a:pt x="13238" y="0"/>
                    <a:pt x="6991" y="0"/>
                  </a:cubicBezTo>
                  <a:close/>
                </a:path>
              </a:pathLst>
            </a:custGeom>
            <a:solidFill>
              <a:srgbClr val="F5D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5" name="Google Shape;1941;p46">
              <a:extLst>
                <a:ext uri="{FF2B5EF4-FFF2-40B4-BE49-F238E27FC236}">
                  <a16:creationId xmlns:a16="http://schemas.microsoft.com/office/drawing/2014/main" id="{B49C3948-86E3-6536-A84A-46026819AFC8}"/>
                </a:ext>
              </a:extLst>
            </p:cNvPr>
            <p:cNvSpPr/>
            <p:nvPr/>
          </p:nvSpPr>
          <p:spPr>
            <a:xfrm>
              <a:off x="5489200" y="1316475"/>
              <a:ext cx="194000" cy="349550"/>
            </a:xfrm>
            <a:custGeom>
              <a:avLst/>
              <a:gdLst/>
              <a:ahLst/>
              <a:cxnLst/>
              <a:rect l="l" t="t" r="r" b="b"/>
              <a:pathLst>
                <a:path w="7760" h="13982" extrusionOk="0">
                  <a:moveTo>
                    <a:pt x="6842" y="0"/>
                  </a:moveTo>
                  <a:cubicBezTo>
                    <a:pt x="3050" y="75"/>
                    <a:pt x="1" y="3173"/>
                    <a:pt x="1" y="6991"/>
                  </a:cubicBezTo>
                  <a:cubicBezTo>
                    <a:pt x="1" y="10784"/>
                    <a:pt x="3050" y="13882"/>
                    <a:pt x="6842" y="13981"/>
                  </a:cubicBezTo>
                  <a:cubicBezTo>
                    <a:pt x="7140" y="13981"/>
                    <a:pt x="7462" y="13957"/>
                    <a:pt x="7760" y="13907"/>
                  </a:cubicBezTo>
                  <a:cubicBezTo>
                    <a:pt x="4289" y="13461"/>
                    <a:pt x="1686" y="10486"/>
                    <a:pt x="1686" y="6991"/>
                  </a:cubicBezTo>
                  <a:cubicBezTo>
                    <a:pt x="1686" y="3471"/>
                    <a:pt x="4289" y="496"/>
                    <a:pt x="7760" y="50"/>
                  </a:cubicBezTo>
                  <a:cubicBezTo>
                    <a:pt x="7462" y="0"/>
                    <a:pt x="7140" y="0"/>
                    <a:pt x="6842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6" name="Google Shape;1942;p46">
              <a:extLst>
                <a:ext uri="{FF2B5EF4-FFF2-40B4-BE49-F238E27FC236}">
                  <a16:creationId xmlns:a16="http://schemas.microsoft.com/office/drawing/2014/main" id="{B58DC87B-24EC-7C59-226C-3138A2FD51BF}"/>
                </a:ext>
              </a:extLst>
            </p:cNvPr>
            <p:cNvSpPr/>
            <p:nvPr/>
          </p:nvSpPr>
          <p:spPr>
            <a:xfrm>
              <a:off x="5521000" y="1352400"/>
              <a:ext cx="325200" cy="278275"/>
            </a:xfrm>
            <a:custGeom>
              <a:avLst/>
              <a:gdLst/>
              <a:ahLst/>
              <a:cxnLst/>
              <a:rect l="l" t="t" r="r" b="b"/>
              <a:pathLst>
                <a:path w="13008" h="11131" extrusionOk="0">
                  <a:moveTo>
                    <a:pt x="5570" y="1"/>
                  </a:moveTo>
                  <a:cubicBezTo>
                    <a:pt x="2497" y="1"/>
                    <a:pt x="18" y="2480"/>
                    <a:pt x="18" y="5554"/>
                  </a:cubicBezTo>
                  <a:cubicBezTo>
                    <a:pt x="1" y="8910"/>
                    <a:pt x="2744" y="11130"/>
                    <a:pt x="5611" y="11130"/>
                  </a:cubicBezTo>
                  <a:cubicBezTo>
                    <a:pt x="6979" y="11130"/>
                    <a:pt x="8375" y="10625"/>
                    <a:pt x="9512" y="9495"/>
                  </a:cubicBezTo>
                  <a:cubicBezTo>
                    <a:pt x="13007" y="6000"/>
                    <a:pt x="10528" y="1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7" name="Google Shape;1943;p46">
              <a:extLst>
                <a:ext uri="{FF2B5EF4-FFF2-40B4-BE49-F238E27FC236}">
                  <a16:creationId xmlns:a16="http://schemas.microsoft.com/office/drawing/2014/main" id="{A9F78B07-8865-EE0D-08A9-8FB49E1EE605}"/>
                </a:ext>
              </a:extLst>
            </p:cNvPr>
            <p:cNvSpPr/>
            <p:nvPr/>
          </p:nvSpPr>
          <p:spPr>
            <a:xfrm>
              <a:off x="5518950" y="1352275"/>
              <a:ext cx="164250" cy="278425"/>
            </a:xfrm>
            <a:custGeom>
              <a:avLst/>
              <a:gdLst/>
              <a:ahLst/>
              <a:cxnLst/>
              <a:rect l="l" t="t" r="r" b="b"/>
              <a:pathLst>
                <a:path w="6570" h="11137" extrusionOk="0">
                  <a:moveTo>
                    <a:pt x="5789" y="1"/>
                  </a:moveTo>
                  <a:cubicBezTo>
                    <a:pt x="2939" y="1"/>
                    <a:pt x="498" y="2202"/>
                    <a:pt x="248" y="5113"/>
                  </a:cubicBezTo>
                  <a:cubicBezTo>
                    <a:pt x="0" y="8310"/>
                    <a:pt x="2455" y="11037"/>
                    <a:pt x="5652" y="11136"/>
                  </a:cubicBezTo>
                  <a:cubicBezTo>
                    <a:pt x="5950" y="11136"/>
                    <a:pt x="6272" y="11112"/>
                    <a:pt x="6570" y="11062"/>
                  </a:cubicBezTo>
                  <a:cubicBezTo>
                    <a:pt x="3892" y="10591"/>
                    <a:pt x="1934" y="8286"/>
                    <a:pt x="1909" y="5559"/>
                  </a:cubicBezTo>
                  <a:cubicBezTo>
                    <a:pt x="1909" y="2832"/>
                    <a:pt x="3892" y="502"/>
                    <a:pt x="6570" y="56"/>
                  </a:cubicBezTo>
                  <a:cubicBezTo>
                    <a:pt x="6307" y="19"/>
                    <a:pt x="6047" y="1"/>
                    <a:pt x="5789" y="1"/>
                  </a:cubicBez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8" name="Google Shape;1944;p46">
              <a:extLst>
                <a:ext uri="{FF2B5EF4-FFF2-40B4-BE49-F238E27FC236}">
                  <a16:creationId xmlns:a16="http://schemas.microsoft.com/office/drawing/2014/main" id="{BD512877-80F4-6F36-6524-12028473CB46}"/>
                </a:ext>
              </a:extLst>
            </p:cNvPr>
            <p:cNvSpPr/>
            <p:nvPr/>
          </p:nvSpPr>
          <p:spPr>
            <a:xfrm>
              <a:off x="5608800" y="1496200"/>
              <a:ext cx="58900" cy="69450"/>
            </a:xfrm>
            <a:custGeom>
              <a:avLst/>
              <a:gdLst/>
              <a:ahLst/>
              <a:cxnLst/>
              <a:rect l="l" t="t" r="r" b="b"/>
              <a:pathLst>
                <a:path w="2356" h="2778" extrusionOk="0">
                  <a:moveTo>
                    <a:pt x="1240" y="0"/>
                  </a:moveTo>
                  <a:lnTo>
                    <a:pt x="100" y="1959"/>
                  </a:lnTo>
                  <a:cubicBezTo>
                    <a:pt x="1" y="2132"/>
                    <a:pt x="50" y="2355"/>
                    <a:pt x="249" y="2454"/>
                  </a:cubicBezTo>
                  <a:lnTo>
                    <a:pt x="695" y="2727"/>
                  </a:lnTo>
                  <a:cubicBezTo>
                    <a:pt x="755" y="2761"/>
                    <a:pt x="820" y="2778"/>
                    <a:pt x="885" y="2778"/>
                  </a:cubicBezTo>
                  <a:cubicBezTo>
                    <a:pt x="1010" y="2778"/>
                    <a:pt x="1134" y="2717"/>
                    <a:pt x="1216" y="2603"/>
                  </a:cubicBezTo>
                  <a:lnTo>
                    <a:pt x="2356" y="595"/>
                  </a:lnTo>
                  <a:lnTo>
                    <a:pt x="2356" y="595"/>
                  </a:lnTo>
                  <a:cubicBezTo>
                    <a:pt x="2282" y="620"/>
                    <a:pt x="2232" y="620"/>
                    <a:pt x="2158" y="620"/>
                  </a:cubicBezTo>
                  <a:cubicBezTo>
                    <a:pt x="1761" y="620"/>
                    <a:pt x="1389" y="372"/>
                    <a:pt x="1240" y="0"/>
                  </a:cubicBezTo>
                  <a:close/>
                </a:path>
              </a:pathLst>
            </a:custGeom>
            <a:solidFill>
              <a:srgbClr val="EF7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9" name="Google Shape;1945;p46">
              <a:extLst>
                <a:ext uri="{FF2B5EF4-FFF2-40B4-BE49-F238E27FC236}">
                  <a16:creationId xmlns:a16="http://schemas.microsoft.com/office/drawing/2014/main" id="{69747675-5E01-5C73-1DDB-2252A5594E74}"/>
                </a:ext>
              </a:extLst>
            </p:cNvPr>
            <p:cNvSpPr/>
            <p:nvPr/>
          </p:nvSpPr>
          <p:spPr>
            <a:xfrm>
              <a:off x="5608800" y="1496200"/>
              <a:ext cx="42800" cy="69450"/>
            </a:xfrm>
            <a:custGeom>
              <a:avLst/>
              <a:gdLst/>
              <a:ahLst/>
              <a:cxnLst/>
              <a:rect l="l" t="t" r="r" b="b"/>
              <a:pathLst>
                <a:path w="1712" h="2778" extrusionOk="0">
                  <a:moveTo>
                    <a:pt x="1265" y="0"/>
                  </a:moveTo>
                  <a:lnTo>
                    <a:pt x="100" y="1959"/>
                  </a:lnTo>
                  <a:cubicBezTo>
                    <a:pt x="1" y="2132"/>
                    <a:pt x="50" y="2355"/>
                    <a:pt x="249" y="2454"/>
                  </a:cubicBezTo>
                  <a:lnTo>
                    <a:pt x="695" y="2727"/>
                  </a:lnTo>
                  <a:cubicBezTo>
                    <a:pt x="755" y="2761"/>
                    <a:pt x="820" y="2778"/>
                    <a:pt x="885" y="2778"/>
                  </a:cubicBezTo>
                  <a:cubicBezTo>
                    <a:pt x="1010" y="2778"/>
                    <a:pt x="1134" y="2717"/>
                    <a:pt x="1216" y="2603"/>
                  </a:cubicBezTo>
                  <a:lnTo>
                    <a:pt x="993" y="2454"/>
                  </a:lnTo>
                  <a:cubicBezTo>
                    <a:pt x="819" y="2355"/>
                    <a:pt x="745" y="2132"/>
                    <a:pt x="869" y="1959"/>
                  </a:cubicBezTo>
                  <a:lnTo>
                    <a:pt x="1711" y="521"/>
                  </a:lnTo>
                  <a:cubicBezTo>
                    <a:pt x="1513" y="397"/>
                    <a:pt x="1340" y="223"/>
                    <a:pt x="1265" y="0"/>
                  </a:cubicBezTo>
                  <a:close/>
                </a:path>
              </a:pathLst>
            </a:custGeom>
            <a:solidFill>
              <a:srgbClr val="EC64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30" name="Google Shape;1946;p46">
              <a:extLst>
                <a:ext uri="{FF2B5EF4-FFF2-40B4-BE49-F238E27FC236}">
                  <a16:creationId xmlns:a16="http://schemas.microsoft.com/office/drawing/2014/main" id="{1146AE7B-2AA5-4841-9453-A2ACE9B724DD}"/>
                </a:ext>
              </a:extLst>
            </p:cNvPr>
            <p:cNvSpPr/>
            <p:nvPr/>
          </p:nvSpPr>
          <p:spPr>
            <a:xfrm>
              <a:off x="5644750" y="1388350"/>
              <a:ext cx="31025" cy="87425"/>
            </a:xfrm>
            <a:custGeom>
              <a:avLst/>
              <a:gdLst/>
              <a:ahLst/>
              <a:cxnLst/>
              <a:rect l="l" t="t" r="r" b="b"/>
              <a:pathLst>
                <a:path w="1241" h="3497" extrusionOk="0">
                  <a:moveTo>
                    <a:pt x="373" y="1"/>
                  </a:moveTo>
                  <a:cubicBezTo>
                    <a:pt x="174" y="1"/>
                    <a:pt x="1" y="150"/>
                    <a:pt x="1" y="373"/>
                  </a:cubicBezTo>
                  <a:lnTo>
                    <a:pt x="1" y="3496"/>
                  </a:lnTo>
                  <a:cubicBezTo>
                    <a:pt x="174" y="3347"/>
                    <a:pt x="397" y="3248"/>
                    <a:pt x="620" y="3248"/>
                  </a:cubicBezTo>
                  <a:cubicBezTo>
                    <a:pt x="844" y="3273"/>
                    <a:pt x="1067" y="3347"/>
                    <a:pt x="1240" y="3496"/>
                  </a:cubicBezTo>
                  <a:lnTo>
                    <a:pt x="1240" y="373"/>
                  </a:lnTo>
                  <a:cubicBezTo>
                    <a:pt x="1240" y="174"/>
                    <a:pt x="1091" y="1"/>
                    <a:pt x="893" y="1"/>
                  </a:cubicBezTo>
                  <a:close/>
                </a:path>
              </a:pathLst>
            </a:custGeom>
            <a:solidFill>
              <a:srgbClr val="43B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31" name="Google Shape;1947;p46">
              <a:extLst>
                <a:ext uri="{FF2B5EF4-FFF2-40B4-BE49-F238E27FC236}">
                  <a16:creationId xmlns:a16="http://schemas.microsoft.com/office/drawing/2014/main" id="{08D324B9-4E70-A49B-643F-5C7F3ABBDEBE}"/>
                </a:ext>
              </a:extLst>
            </p:cNvPr>
            <p:cNvSpPr/>
            <p:nvPr/>
          </p:nvSpPr>
          <p:spPr>
            <a:xfrm>
              <a:off x="5644125" y="1388350"/>
              <a:ext cx="24200" cy="87425"/>
            </a:xfrm>
            <a:custGeom>
              <a:avLst/>
              <a:gdLst/>
              <a:ahLst/>
              <a:cxnLst/>
              <a:rect l="l" t="t" r="r" b="b"/>
              <a:pathLst>
                <a:path w="968" h="3497" extrusionOk="0">
                  <a:moveTo>
                    <a:pt x="373" y="1"/>
                  </a:moveTo>
                  <a:cubicBezTo>
                    <a:pt x="174" y="1"/>
                    <a:pt x="1" y="174"/>
                    <a:pt x="1" y="373"/>
                  </a:cubicBezTo>
                  <a:lnTo>
                    <a:pt x="1" y="3496"/>
                  </a:lnTo>
                  <a:cubicBezTo>
                    <a:pt x="174" y="3347"/>
                    <a:pt x="398" y="3248"/>
                    <a:pt x="621" y="3248"/>
                  </a:cubicBezTo>
                  <a:lnTo>
                    <a:pt x="621" y="373"/>
                  </a:lnTo>
                  <a:lnTo>
                    <a:pt x="645" y="373"/>
                  </a:lnTo>
                  <a:cubicBezTo>
                    <a:pt x="645" y="174"/>
                    <a:pt x="769" y="26"/>
                    <a:pt x="968" y="1"/>
                  </a:cubicBezTo>
                  <a:close/>
                </a:path>
              </a:pathLst>
            </a:custGeom>
            <a:solidFill>
              <a:srgbClr val="54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152" name="Google Shape;1948;p46">
              <a:extLst>
                <a:ext uri="{FF2B5EF4-FFF2-40B4-BE49-F238E27FC236}">
                  <a16:creationId xmlns:a16="http://schemas.microsoft.com/office/drawing/2014/main" id="{80D132D7-908C-5E04-2BFC-D6795205DDFD}"/>
                </a:ext>
              </a:extLst>
            </p:cNvPr>
            <p:cNvSpPr/>
            <p:nvPr/>
          </p:nvSpPr>
          <p:spPr>
            <a:xfrm>
              <a:off x="5636075" y="1466450"/>
              <a:ext cx="56875" cy="49375"/>
            </a:xfrm>
            <a:custGeom>
              <a:avLst/>
              <a:gdLst/>
              <a:ahLst/>
              <a:cxnLst/>
              <a:rect l="l" t="t" r="r" b="b"/>
              <a:pathLst>
                <a:path w="2275" h="1975" extrusionOk="0">
                  <a:moveTo>
                    <a:pt x="967" y="0"/>
                  </a:moveTo>
                  <a:cubicBezTo>
                    <a:pt x="447" y="0"/>
                    <a:pt x="1" y="446"/>
                    <a:pt x="1" y="992"/>
                  </a:cubicBezTo>
                  <a:cubicBezTo>
                    <a:pt x="1" y="1580"/>
                    <a:pt x="479" y="1975"/>
                    <a:pt x="981" y="1975"/>
                  </a:cubicBezTo>
                  <a:cubicBezTo>
                    <a:pt x="1219" y="1975"/>
                    <a:pt x="1462" y="1886"/>
                    <a:pt x="1662" y="1686"/>
                  </a:cubicBezTo>
                  <a:cubicBezTo>
                    <a:pt x="2274" y="1073"/>
                    <a:pt x="1845" y="25"/>
                    <a:pt x="997" y="25"/>
                  </a:cubicBezTo>
                  <a:cubicBezTo>
                    <a:pt x="987" y="25"/>
                    <a:pt x="977" y="25"/>
                    <a:pt x="967" y="25"/>
                  </a:cubicBezTo>
                  <a:lnTo>
                    <a:pt x="967" y="0"/>
                  </a:lnTo>
                  <a:close/>
                </a:path>
              </a:pathLst>
            </a:custGeom>
            <a:solidFill>
              <a:srgbClr val="CFE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153" name="Google Shape;1949;p46">
              <a:extLst>
                <a:ext uri="{FF2B5EF4-FFF2-40B4-BE49-F238E27FC236}">
                  <a16:creationId xmlns:a16="http://schemas.microsoft.com/office/drawing/2014/main" id="{DCD3B274-6A14-4F45-A661-E7EC76D115F5}"/>
                </a:ext>
              </a:extLst>
            </p:cNvPr>
            <p:cNvSpPr/>
            <p:nvPr/>
          </p:nvSpPr>
          <p:spPr>
            <a:xfrm>
              <a:off x="5632350" y="1466450"/>
              <a:ext cx="40325" cy="49175"/>
            </a:xfrm>
            <a:custGeom>
              <a:avLst/>
              <a:gdLst/>
              <a:ahLst/>
              <a:cxnLst/>
              <a:rect l="l" t="t" r="r" b="b"/>
              <a:pathLst>
                <a:path w="1613" h="1967" extrusionOk="0">
                  <a:moveTo>
                    <a:pt x="1116" y="0"/>
                  </a:moveTo>
                  <a:cubicBezTo>
                    <a:pt x="472" y="0"/>
                    <a:pt x="1" y="620"/>
                    <a:pt x="174" y="1240"/>
                  </a:cubicBezTo>
                  <a:cubicBezTo>
                    <a:pt x="300" y="1687"/>
                    <a:pt x="696" y="1966"/>
                    <a:pt x="1121" y="1966"/>
                  </a:cubicBezTo>
                  <a:cubicBezTo>
                    <a:pt x="1285" y="1966"/>
                    <a:pt x="1453" y="1924"/>
                    <a:pt x="1612" y="1835"/>
                  </a:cubicBezTo>
                  <a:cubicBezTo>
                    <a:pt x="1315" y="1661"/>
                    <a:pt x="1116" y="1339"/>
                    <a:pt x="1116" y="992"/>
                  </a:cubicBezTo>
                  <a:cubicBezTo>
                    <a:pt x="1116" y="645"/>
                    <a:pt x="1315" y="323"/>
                    <a:pt x="1612" y="124"/>
                  </a:cubicBezTo>
                  <a:cubicBezTo>
                    <a:pt x="1464" y="50"/>
                    <a:pt x="1290" y="0"/>
                    <a:pt x="1116" y="0"/>
                  </a:cubicBezTo>
                  <a:close/>
                </a:path>
              </a:pathLst>
            </a:custGeom>
            <a:solidFill>
              <a:srgbClr val="43B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154" name="Google Shape;1950;p46">
              <a:extLst>
                <a:ext uri="{FF2B5EF4-FFF2-40B4-BE49-F238E27FC236}">
                  <a16:creationId xmlns:a16="http://schemas.microsoft.com/office/drawing/2014/main" id="{A1AA8683-7B3F-797D-E411-A048D7AFAD68}"/>
                </a:ext>
              </a:extLst>
            </p:cNvPr>
            <p:cNvSpPr/>
            <p:nvPr/>
          </p:nvSpPr>
          <p:spPr>
            <a:xfrm>
              <a:off x="5465025" y="1344575"/>
              <a:ext cx="341500" cy="292950"/>
            </a:xfrm>
            <a:custGeom>
              <a:avLst/>
              <a:gdLst/>
              <a:ahLst/>
              <a:cxnLst/>
              <a:rect l="l" t="t" r="r" b="b"/>
              <a:pathLst>
                <a:path w="13660" h="11718" extrusionOk="0">
                  <a:moveTo>
                    <a:pt x="8082" y="611"/>
                  </a:moveTo>
                  <a:cubicBezTo>
                    <a:pt x="8826" y="661"/>
                    <a:pt x="9545" y="835"/>
                    <a:pt x="10189" y="1182"/>
                  </a:cubicBezTo>
                  <a:lnTo>
                    <a:pt x="10090" y="1355"/>
                  </a:lnTo>
                  <a:cubicBezTo>
                    <a:pt x="10016" y="1479"/>
                    <a:pt x="10065" y="1653"/>
                    <a:pt x="10189" y="1752"/>
                  </a:cubicBezTo>
                  <a:cubicBezTo>
                    <a:pt x="10235" y="1775"/>
                    <a:pt x="10284" y="1786"/>
                    <a:pt x="10331" y="1786"/>
                  </a:cubicBezTo>
                  <a:cubicBezTo>
                    <a:pt x="10436" y="1786"/>
                    <a:pt x="10535" y="1731"/>
                    <a:pt x="10586" y="1628"/>
                  </a:cubicBezTo>
                  <a:lnTo>
                    <a:pt x="10685" y="1479"/>
                  </a:lnTo>
                  <a:cubicBezTo>
                    <a:pt x="11305" y="1876"/>
                    <a:pt x="11825" y="2396"/>
                    <a:pt x="12222" y="2991"/>
                  </a:cubicBezTo>
                  <a:lnTo>
                    <a:pt x="12048" y="3090"/>
                  </a:lnTo>
                  <a:cubicBezTo>
                    <a:pt x="11792" y="3261"/>
                    <a:pt x="11959" y="3616"/>
                    <a:pt x="12216" y="3616"/>
                  </a:cubicBezTo>
                  <a:cubicBezTo>
                    <a:pt x="12258" y="3616"/>
                    <a:pt x="12301" y="3607"/>
                    <a:pt x="12346" y="3586"/>
                  </a:cubicBezTo>
                  <a:lnTo>
                    <a:pt x="12495" y="3512"/>
                  </a:lnTo>
                  <a:cubicBezTo>
                    <a:pt x="12842" y="4156"/>
                    <a:pt x="13015" y="4850"/>
                    <a:pt x="13065" y="5594"/>
                  </a:cubicBezTo>
                  <a:lnTo>
                    <a:pt x="12867" y="5594"/>
                  </a:lnTo>
                  <a:cubicBezTo>
                    <a:pt x="12851" y="5592"/>
                    <a:pt x="12837" y="5592"/>
                    <a:pt x="12823" y="5592"/>
                  </a:cubicBezTo>
                  <a:cubicBezTo>
                    <a:pt x="12460" y="5592"/>
                    <a:pt x="12460" y="6167"/>
                    <a:pt x="12823" y="6167"/>
                  </a:cubicBezTo>
                  <a:cubicBezTo>
                    <a:pt x="12837" y="6167"/>
                    <a:pt x="12851" y="6166"/>
                    <a:pt x="12867" y="6164"/>
                  </a:cubicBezTo>
                  <a:lnTo>
                    <a:pt x="13065" y="6164"/>
                  </a:lnTo>
                  <a:cubicBezTo>
                    <a:pt x="13015" y="6883"/>
                    <a:pt x="12842" y="7602"/>
                    <a:pt x="12495" y="8247"/>
                  </a:cubicBezTo>
                  <a:lnTo>
                    <a:pt x="12346" y="8147"/>
                  </a:lnTo>
                  <a:cubicBezTo>
                    <a:pt x="12296" y="8122"/>
                    <a:pt x="12247" y="8111"/>
                    <a:pt x="12200" y="8111"/>
                  </a:cubicBezTo>
                  <a:cubicBezTo>
                    <a:pt x="11926" y="8111"/>
                    <a:pt x="11752" y="8498"/>
                    <a:pt x="12048" y="8668"/>
                  </a:cubicBezTo>
                  <a:lnTo>
                    <a:pt x="12222" y="8767"/>
                  </a:lnTo>
                  <a:cubicBezTo>
                    <a:pt x="11825" y="9362"/>
                    <a:pt x="11305" y="9883"/>
                    <a:pt x="10685" y="10279"/>
                  </a:cubicBezTo>
                  <a:lnTo>
                    <a:pt x="10611" y="10106"/>
                  </a:lnTo>
                  <a:cubicBezTo>
                    <a:pt x="10542" y="10003"/>
                    <a:pt x="10438" y="9948"/>
                    <a:pt x="10340" y="9948"/>
                  </a:cubicBezTo>
                  <a:cubicBezTo>
                    <a:pt x="10296" y="9948"/>
                    <a:pt x="10252" y="9959"/>
                    <a:pt x="10214" y="9982"/>
                  </a:cubicBezTo>
                  <a:cubicBezTo>
                    <a:pt x="10065" y="10081"/>
                    <a:pt x="10016" y="10255"/>
                    <a:pt x="10090" y="10379"/>
                  </a:cubicBezTo>
                  <a:lnTo>
                    <a:pt x="10189" y="10552"/>
                  </a:lnTo>
                  <a:cubicBezTo>
                    <a:pt x="9545" y="10899"/>
                    <a:pt x="8826" y="11097"/>
                    <a:pt x="8082" y="11122"/>
                  </a:cubicBezTo>
                  <a:lnTo>
                    <a:pt x="8082" y="10924"/>
                  </a:lnTo>
                  <a:cubicBezTo>
                    <a:pt x="8107" y="10713"/>
                    <a:pt x="7952" y="10608"/>
                    <a:pt x="7797" y="10608"/>
                  </a:cubicBezTo>
                  <a:cubicBezTo>
                    <a:pt x="7642" y="10608"/>
                    <a:pt x="7487" y="10713"/>
                    <a:pt x="7512" y="10924"/>
                  </a:cubicBezTo>
                  <a:lnTo>
                    <a:pt x="7512" y="11122"/>
                  </a:lnTo>
                  <a:cubicBezTo>
                    <a:pt x="6768" y="11097"/>
                    <a:pt x="6074" y="10899"/>
                    <a:pt x="5405" y="10577"/>
                  </a:cubicBezTo>
                  <a:lnTo>
                    <a:pt x="5504" y="10403"/>
                  </a:lnTo>
                  <a:cubicBezTo>
                    <a:pt x="5608" y="10179"/>
                    <a:pt x="5422" y="9978"/>
                    <a:pt x="5233" y="9978"/>
                  </a:cubicBezTo>
                  <a:cubicBezTo>
                    <a:pt x="5151" y="9978"/>
                    <a:pt x="5068" y="10016"/>
                    <a:pt x="5008" y="10106"/>
                  </a:cubicBezTo>
                  <a:lnTo>
                    <a:pt x="4909" y="10279"/>
                  </a:lnTo>
                  <a:cubicBezTo>
                    <a:pt x="4314" y="9883"/>
                    <a:pt x="3794" y="9362"/>
                    <a:pt x="3397" y="8742"/>
                  </a:cubicBezTo>
                  <a:lnTo>
                    <a:pt x="3546" y="8643"/>
                  </a:lnTo>
                  <a:cubicBezTo>
                    <a:pt x="3837" y="8477"/>
                    <a:pt x="3674" y="8102"/>
                    <a:pt x="3425" y="8102"/>
                  </a:cubicBezTo>
                  <a:cubicBezTo>
                    <a:pt x="3376" y="8102"/>
                    <a:pt x="3325" y="8115"/>
                    <a:pt x="3273" y="8147"/>
                  </a:cubicBezTo>
                  <a:lnTo>
                    <a:pt x="3099" y="8247"/>
                  </a:lnTo>
                  <a:cubicBezTo>
                    <a:pt x="2777" y="7602"/>
                    <a:pt x="2579" y="6883"/>
                    <a:pt x="2554" y="6164"/>
                  </a:cubicBezTo>
                  <a:lnTo>
                    <a:pt x="2728" y="6164"/>
                  </a:lnTo>
                  <a:cubicBezTo>
                    <a:pt x="2744" y="6166"/>
                    <a:pt x="2759" y="6167"/>
                    <a:pt x="2774" y="6167"/>
                  </a:cubicBezTo>
                  <a:cubicBezTo>
                    <a:pt x="3158" y="6167"/>
                    <a:pt x="3158" y="5592"/>
                    <a:pt x="2774" y="5592"/>
                  </a:cubicBezTo>
                  <a:cubicBezTo>
                    <a:pt x="2759" y="5592"/>
                    <a:pt x="2744" y="5592"/>
                    <a:pt x="2728" y="5594"/>
                  </a:cubicBezTo>
                  <a:lnTo>
                    <a:pt x="2554" y="5594"/>
                  </a:lnTo>
                  <a:cubicBezTo>
                    <a:pt x="2579" y="4850"/>
                    <a:pt x="2777" y="4156"/>
                    <a:pt x="3099" y="3512"/>
                  </a:cubicBezTo>
                  <a:lnTo>
                    <a:pt x="3273" y="3586"/>
                  </a:lnTo>
                  <a:cubicBezTo>
                    <a:pt x="3333" y="3629"/>
                    <a:pt x="3393" y="3648"/>
                    <a:pt x="3448" y="3648"/>
                  </a:cubicBezTo>
                  <a:cubicBezTo>
                    <a:pt x="3711" y="3648"/>
                    <a:pt x="3878" y="3234"/>
                    <a:pt x="3570" y="3090"/>
                  </a:cubicBezTo>
                  <a:lnTo>
                    <a:pt x="3397" y="2991"/>
                  </a:lnTo>
                  <a:cubicBezTo>
                    <a:pt x="3794" y="2396"/>
                    <a:pt x="4314" y="1876"/>
                    <a:pt x="4934" y="1479"/>
                  </a:cubicBezTo>
                  <a:lnTo>
                    <a:pt x="5008" y="1628"/>
                  </a:lnTo>
                  <a:cubicBezTo>
                    <a:pt x="5073" y="1758"/>
                    <a:pt x="5178" y="1811"/>
                    <a:pt x="5281" y="1811"/>
                  </a:cubicBezTo>
                  <a:cubicBezTo>
                    <a:pt x="5492" y="1811"/>
                    <a:pt x="5695" y="1588"/>
                    <a:pt x="5529" y="1355"/>
                  </a:cubicBezTo>
                  <a:lnTo>
                    <a:pt x="5430" y="1182"/>
                  </a:lnTo>
                  <a:cubicBezTo>
                    <a:pt x="6074" y="835"/>
                    <a:pt x="6793" y="661"/>
                    <a:pt x="7512" y="611"/>
                  </a:cubicBezTo>
                  <a:lnTo>
                    <a:pt x="7512" y="810"/>
                  </a:lnTo>
                  <a:cubicBezTo>
                    <a:pt x="7487" y="1020"/>
                    <a:pt x="7642" y="1126"/>
                    <a:pt x="7797" y="1126"/>
                  </a:cubicBezTo>
                  <a:cubicBezTo>
                    <a:pt x="7952" y="1126"/>
                    <a:pt x="8107" y="1020"/>
                    <a:pt x="8082" y="810"/>
                  </a:cubicBezTo>
                  <a:lnTo>
                    <a:pt x="8082" y="611"/>
                  </a:lnTo>
                  <a:close/>
                  <a:moveTo>
                    <a:pt x="7764" y="0"/>
                  </a:moveTo>
                  <a:cubicBezTo>
                    <a:pt x="6328" y="0"/>
                    <a:pt x="4863" y="534"/>
                    <a:pt x="3670" y="1727"/>
                  </a:cubicBezTo>
                  <a:cubicBezTo>
                    <a:pt x="1" y="5396"/>
                    <a:pt x="2604" y="11717"/>
                    <a:pt x="7809" y="11717"/>
                  </a:cubicBezTo>
                  <a:cubicBezTo>
                    <a:pt x="11032" y="11717"/>
                    <a:pt x="13660" y="9089"/>
                    <a:pt x="13660" y="5867"/>
                  </a:cubicBezTo>
                  <a:cubicBezTo>
                    <a:pt x="13660" y="2343"/>
                    <a:pt x="10774" y="0"/>
                    <a:pt x="7764" y="0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155" name="Google Shape;1951;p46">
              <a:extLst>
                <a:ext uri="{FF2B5EF4-FFF2-40B4-BE49-F238E27FC236}">
                  <a16:creationId xmlns:a16="http://schemas.microsoft.com/office/drawing/2014/main" id="{B838C39E-79A7-BF96-682B-CDAB15F5324E}"/>
                </a:ext>
              </a:extLst>
            </p:cNvPr>
            <p:cNvSpPr/>
            <p:nvPr/>
          </p:nvSpPr>
          <p:spPr>
            <a:xfrm>
              <a:off x="5435900" y="1199075"/>
              <a:ext cx="448100" cy="495750"/>
            </a:xfrm>
            <a:custGeom>
              <a:avLst/>
              <a:gdLst/>
              <a:ahLst/>
              <a:cxnLst/>
              <a:rect l="l" t="t" r="r" b="b"/>
              <a:pathLst>
                <a:path w="17924" h="19830" extrusionOk="0">
                  <a:moveTo>
                    <a:pt x="9123" y="1325"/>
                  </a:moveTo>
                  <a:cubicBezTo>
                    <a:pt x="9247" y="1325"/>
                    <a:pt x="9322" y="1399"/>
                    <a:pt x="9322" y="1498"/>
                  </a:cubicBezTo>
                  <a:lnTo>
                    <a:pt x="9322" y="1771"/>
                  </a:lnTo>
                  <a:lnTo>
                    <a:pt x="8627" y="1771"/>
                  </a:lnTo>
                  <a:lnTo>
                    <a:pt x="8627" y="1498"/>
                  </a:lnTo>
                  <a:cubicBezTo>
                    <a:pt x="8627" y="1399"/>
                    <a:pt x="8727" y="1325"/>
                    <a:pt x="8826" y="1325"/>
                  </a:cubicBezTo>
                  <a:close/>
                  <a:moveTo>
                    <a:pt x="9693" y="2366"/>
                  </a:moveTo>
                  <a:cubicBezTo>
                    <a:pt x="9817" y="2366"/>
                    <a:pt x="9892" y="2465"/>
                    <a:pt x="9892" y="2564"/>
                  </a:cubicBezTo>
                  <a:lnTo>
                    <a:pt x="9892" y="2862"/>
                  </a:lnTo>
                  <a:cubicBezTo>
                    <a:pt x="9892" y="2986"/>
                    <a:pt x="9817" y="3060"/>
                    <a:pt x="9693" y="3060"/>
                  </a:cubicBezTo>
                  <a:lnTo>
                    <a:pt x="8256" y="3060"/>
                  </a:lnTo>
                  <a:cubicBezTo>
                    <a:pt x="8156" y="3060"/>
                    <a:pt x="8057" y="2986"/>
                    <a:pt x="8057" y="2862"/>
                  </a:cubicBezTo>
                  <a:lnTo>
                    <a:pt x="8057" y="2564"/>
                  </a:lnTo>
                  <a:cubicBezTo>
                    <a:pt x="8057" y="2465"/>
                    <a:pt x="8132" y="2366"/>
                    <a:pt x="8256" y="2366"/>
                  </a:cubicBezTo>
                  <a:close/>
                  <a:moveTo>
                    <a:pt x="9322" y="3630"/>
                  </a:moveTo>
                  <a:lnTo>
                    <a:pt x="9322" y="4424"/>
                  </a:lnTo>
                  <a:cubicBezTo>
                    <a:pt x="9210" y="4411"/>
                    <a:pt x="9092" y="4405"/>
                    <a:pt x="8974" y="4405"/>
                  </a:cubicBezTo>
                  <a:cubicBezTo>
                    <a:pt x="8857" y="4405"/>
                    <a:pt x="8739" y="4411"/>
                    <a:pt x="8627" y="4424"/>
                  </a:cubicBezTo>
                  <a:lnTo>
                    <a:pt x="8627" y="3630"/>
                  </a:lnTo>
                  <a:close/>
                  <a:moveTo>
                    <a:pt x="3601" y="2466"/>
                  </a:moveTo>
                  <a:cubicBezTo>
                    <a:pt x="4008" y="2466"/>
                    <a:pt x="4956" y="3265"/>
                    <a:pt x="5925" y="5068"/>
                  </a:cubicBezTo>
                  <a:cubicBezTo>
                    <a:pt x="5281" y="5366"/>
                    <a:pt x="4711" y="5737"/>
                    <a:pt x="4190" y="6184"/>
                  </a:cubicBezTo>
                  <a:cubicBezTo>
                    <a:pt x="3198" y="4151"/>
                    <a:pt x="3149" y="2663"/>
                    <a:pt x="3496" y="2490"/>
                  </a:cubicBezTo>
                  <a:cubicBezTo>
                    <a:pt x="3525" y="2474"/>
                    <a:pt x="3560" y="2466"/>
                    <a:pt x="3601" y="2466"/>
                  </a:cubicBezTo>
                  <a:close/>
                  <a:moveTo>
                    <a:pt x="14367" y="2472"/>
                  </a:moveTo>
                  <a:cubicBezTo>
                    <a:pt x="14400" y="2472"/>
                    <a:pt x="14429" y="2478"/>
                    <a:pt x="14453" y="2490"/>
                  </a:cubicBezTo>
                  <a:cubicBezTo>
                    <a:pt x="14602" y="2589"/>
                    <a:pt x="14701" y="2986"/>
                    <a:pt x="14602" y="3680"/>
                  </a:cubicBezTo>
                  <a:cubicBezTo>
                    <a:pt x="14428" y="4547"/>
                    <a:pt x="14155" y="5390"/>
                    <a:pt x="13734" y="6184"/>
                  </a:cubicBezTo>
                  <a:cubicBezTo>
                    <a:pt x="13238" y="5737"/>
                    <a:pt x="12668" y="5366"/>
                    <a:pt x="12048" y="5068"/>
                  </a:cubicBezTo>
                  <a:cubicBezTo>
                    <a:pt x="13006" y="3267"/>
                    <a:pt x="13985" y="2472"/>
                    <a:pt x="14367" y="2472"/>
                  </a:cubicBezTo>
                  <a:close/>
                  <a:moveTo>
                    <a:pt x="3159" y="593"/>
                  </a:moveTo>
                  <a:cubicBezTo>
                    <a:pt x="3322" y="593"/>
                    <a:pt x="3486" y="624"/>
                    <a:pt x="3645" y="680"/>
                  </a:cubicBezTo>
                  <a:cubicBezTo>
                    <a:pt x="5033" y="1127"/>
                    <a:pt x="6372" y="2936"/>
                    <a:pt x="7041" y="4671"/>
                  </a:cubicBezTo>
                  <a:cubicBezTo>
                    <a:pt x="6843" y="4721"/>
                    <a:pt x="6669" y="4795"/>
                    <a:pt x="6471" y="4870"/>
                  </a:cubicBezTo>
                  <a:cubicBezTo>
                    <a:pt x="5729" y="3473"/>
                    <a:pt x="4525" y="1903"/>
                    <a:pt x="3588" y="1903"/>
                  </a:cubicBezTo>
                  <a:cubicBezTo>
                    <a:pt x="3461" y="1903"/>
                    <a:pt x="3339" y="1932"/>
                    <a:pt x="3223" y="1994"/>
                  </a:cubicBezTo>
                  <a:cubicBezTo>
                    <a:pt x="2281" y="2490"/>
                    <a:pt x="2777" y="4671"/>
                    <a:pt x="3744" y="6555"/>
                  </a:cubicBezTo>
                  <a:lnTo>
                    <a:pt x="3769" y="6605"/>
                  </a:lnTo>
                  <a:cubicBezTo>
                    <a:pt x="3620" y="6754"/>
                    <a:pt x="3496" y="6902"/>
                    <a:pt x="3372" y="7051"/>
                  </a:cubicBezTo>
                  <a:cubicBezTo>
                    <a:pt x="3124" y="6704"/>
                    <a:pt x="2926" y="6357"/>
                    <a:pt x="2752" y="5985"/>
                  </a:cubicBezTo>
                  <a:cubicBezTo>
                    <a:pt x="1587" y="3705"/>
                    <a:pt x="1538" y="1300"/>
                    <a:pt x="2604" y="730"/>
                  </a:cubicBezTo>
                  <a:cubicBezTo>
                    <a:pt x="2778" y="636"/>
                    <a:pt x="2967" y="593"/>
                    <a:pt x="3159" y="593"/>
                  </a:cubicBezTo>
                  <a:close/>
                  <a:moveTo>
                    <a:pt x="4190" y="17165"/>
                  </a:moveTo>
                  <a:cubicBezTo>
                    <a:pt x="4661" y="17562"/>
                    <a:pt x="5157" y="17909"/>
                    <a:pt x="5702" y="18182"/>
                  </a:cubicBezTo>
                  <a:lnTo>
                    <a:pt x="4934" y="18975"/>
                  </a:lnTo>
                  <a:cubicBezTo>
                    <a:pt x="4811" y="19150"/>
                    <a:pt x="4613" y="19251"/>
                    <a:pt x="4412" y="19251"/>
                  </a:cubicBezTo>
                  <a:cubicBezTo>
                    <a:pt x="4329" y="19251"/>
                    <a:pt x="4245" y="19234"/>
                    <a:pt x="4165" y="19198"/>
                  </a:cubicBezTo>
                  <a:lnTo>
                    <a:pt x="3818" y="18950"/>
                  </a:lnTo>
                  <a:cubicBezTo>
                    <a:pt x="3595" y="18752"/>
                    <a:pt x="3570" y="18405"/>
                    <a:pt x="3719" y="18157"/>
                  </a:cubicBezTo>
                  <a:lnTo>
                    <a:pt x="4190" y="17165"/>
                  </a:lnTo>
                  <a:close/>
                  <a:moveTo>
                    <a:pt x="13759" y="17165"/>
                  </a:moveTo>
                  <a:lnTo>
                    <a:pt x="14205" y="18157"/>
                  </a:lnTo>
                  <a:cubicBezTo>
                    <a:pt x="14379" y="18405"/>
                    <a:pt x="14329" y="18752"/>
                    <a:pt x="14131" y="18950"/>
                  </a:cubicBezTo>
                  <a:lnTo>
                    <a:pt x="13784" y="19198"/>
                  </a:lnTo>
                  <a:cubicBezTo>
                    <a:pt x="13703" y="19235"/>
                    <a:pt x="13617" y="19252"/>
                    <a:pt x="13532" y="19252"/>
                  </a:cubicBezTo>
                  <a:cubicBezTo>
                    <a:pt x="13332" y="19252"/>
                    <a:pt x="13137" y="19156"/>
                    <a:pt x="13015" y="19000"/>
                  </a:cubicBezTo>
                  <a:lnTo>
                    <a:pt x="12247" y="18182"/>
                  </a:lnTo>
                  <a:cubicBezTo>
                    <a:pt x="12792" y="17909"/>
                    <a:pt x="13288" y="17562"/>
                    <a:pt x="13759" y="17165"/>
                  </a:cubicBezTo>
                  <a:close/>
                  <a:moveTo>
                    <a:pt x="3099" y="0"/>
                  </a:moveTo>
                  <a:cubicBezTo>
                    <a:pt x="2828" y="0"/>
                    <a:pt x="2570" y="60"/>
                    <a:pt x="2331" y="185"/>
                  </a:cubicBezTo>
                  <a:cubicBezTo>
                    <a:pt x="918" y="953"/>
                    <a:pt x="868" y="3605"/>
                    <a:pt x="2207" y="6233"/>
                  </a:cubicBezTo>
                  <a:cubicBezTo>
                    <a:pt x="2430" y="6679"/>
                    <a:pt x="2703" y="7126"/>
                    <a:pt x="2975" y="7522"/>
                  </a:cubicBezTo>
                  <a:cubicBezTo>
                    <a:pt x="992" y="10398"/>
                    <a:pt x="1314" y="14240"/>
                    <a:pt x="3744" y="16744"/>
                  </a:cubicBezTo>
                  <a:lnTo>
                    <a:pt x="3198" y="17909"/>
                  </a:lnTo>
                  <a:cubicBezTo>
                    <a:pt x="2926" y="18504"/>
                    <a:pt x="3050" y="19124"/>
                    <a:pt x="3496" y="19421"/>
                  </a:cubicBezTo>
                  <a:lnTo>
                    <a:pt x="3818" y="19669"/>
                  </a:lnTo>
                  <a:cubicBezTo>
                    <a:pt x="3990" y="19778"/>
                    <a:pt x="4182" y="19830"/>
                    <a:pt x="4377" y="19830"/>
                  </a:cubicBezTo>
                  <a:cubicBezTo>
                    <a:pt x="4718" y="19830"/>
                    <a:pt x="5072" y="19671"/>
                    <a:pt x="5355" y="19372"/>
                  </a:cubicBezTo>
                  <a:lnTo>
                    <a:pt x="6272" y="18454"/>
                  </a:lnTo>
                  <a:cubicBezTo>
                    <a:pt x="6917" y="18702"/>
                    <a:pt x="7586" y="18876"/>
                    <a:pt x="8256" y="18925"/>
                  </a:cubicBezTo>
                  <a:cubicBezTo>
                    <a:pt x="8264" y="18926"/>
                    <a:pt x="8272" y="18926"/>
                    <a:pt x="8280" y="18926"/>
                  </a:cubicBezTo>
                  <a:cubicBezTo>
                    <a:pt x="8630" y="18926"/>
                    <a:pt x="8694" y="18404"/>
                    <a:pt x="8330" y="18355"/>
                  </a:cubicBezTo>
                  <a:cubicBezTo>
                    <a:pt x="6793" y="18206"/>
                    <a:pt x="5330" y="17537"/>
                    <a:pt x="4240" y="16446"/>
                  </a:cubicBezTo>
                  <a:cubicBezTo>
                    <a:pt x="1" y="12232"/>
                    <a:pt x="3000" y="5018"/>
                    <a:pt x="8974" y="5018"/>
                  </a:cubicBezTo>
                  <a:cubicBezTo>
                    <a:pt x="14949" y="5018"/>
                    <a:pt x="17924" y="12232"/>
                    <a:pt x="13709" y="16446"/>
                  </a:cubicBezTo>
                  <a:cubicBezTo>
                    <a:pt x="12594" y="17537"/>
                    <a:pt x="11156" y="18206"/>
                    <a:pt x="9619" y="18355"/>
                  </a:cubicBezTo>
                  <a:cubicBezTo>
                    <a:pt x="9255" y="18404"/>
                    <a:pt x="9295" y="18926"/>
                    <a:pt x="9644" y="18926"/>
                  </a:cubicBezTo>
                  <a:cubicBezTo>
                    <a:pt x="9652" y="18926"/>
                    <a:pt x="9660" y="18926"/>
                    <a:pt x="9669" y="18925"/>
                  </a:cubicBezTo>
                  <a:cubicBezTo>
                    <a:pt x="10363" y="18876"/>
                    <a:pt x="11032" y="18702"/>
                    <a:pt x="11677" y="18454"/>
                  </a:cubicBezTo>
                  <a:lnTo>
                    <a:pt x="12594" y="19372"/>
                  </a:lnTo>
                  <a:cubicBezTo>
                    <a:pt x="12877" y="19671"/>
                    <a:pt x="13231" y="19830"/>
                    <a:pt x="13565" y="19830"/>
                  </a:cubicBezTo>
                  <a:cubicBezTo>
                    <a:pt x="13757" y="19830"/>
                    <a:pt x="13943" y="19778"/>
                    <a:pt x="14106" y="19669"/>
                  </a:cubicBezTo>
                  <a:lnTo>
                    <a:pt x="14453" y="19421"/>
                  </a:lnTo>
                  <a:cubicBezTo>
                    <a:pt x="14899" y="19124"/>
                    <a:pt x="14998" y="18504"/>
                    <a:pt x="14726" y="17909"/>
                  </a:cubicBezTo>
                  <a:lnTo>
                    <a:pt x="14205" y="16744"/>
                  </a:lnTo>
                  <a:cubicBezTo>
                    <a:pt x="16634" y="14265"/>
                    <a:pt x="16957" y="10398"/>
                    <a:pt x="14974" y="7547"/>
                  </a:cubicBezTo>
                  <a:cubicBezTo>
                    <a:pt x="15271" y="7126"/>
                    <a:pt x="15519" y="6704"/>
                    <a:pt x="15742" y="6233"/>
                  </a:cubicBezTo>
                  <a:cubicBezTo>
                    <a:pt x="16015" y="5688"/>
                    <a:pt x="16238" y="5118"/>
                    <a:pt x="16411" y="4523"/>
                  </a:cubicBezTo>
                  <a:cubicBezTo>
                    <a:pt x="16514" y="4287"/>
                    <a:pt x="16329" y="4130"/>
                    <a:pt x="16145" y="4130"/>
                  </a:cubicBezTo>
                  <a:cubicBezTo>
                    <a:pt x="16020" y="4130"/>
                    <a:pt x="15896" y="4203"/>
                    <a:pt x="15866" y="4374"/>
                  </a:cubicBezTo>
                  <a:cubicBezTo>
                    <a:pt x="15717" y="4919"/>
                    <a:pt x="15494" y="5465"/>
                    <a:pt x="15246" y="5985"/>
                  </a:cubicBezTo>
                  <a:cubicBezTo>
                    <a:pt x="15048" y="6357"/>
                    <a:pt x="14850" y="6704"/>
                    <a:pt x="14626" y="7051"/>
                  </a:cubicBezTo>
                  <a:cubicBezTo>
                    <a:pt x="14503" y="6902"/>
                    <a:pt x="14354" y="6754"/>
                    <a:pt x="14230" y="6605"/>
                  </a:cubicBezTo>
                  <a:lnTo>
                    <a:pt x="14255" y="6555"/>
                  </a:lnTo>
                  <a:cubicBezTo>
                    <a:pt x="15197" y="4671"/>
                    <a:pt x="15692" y="2490"/>
                    <a:pt x="14750" y="1994"/>
                  </a:cubicBezTo>
                  <a:cubicBezTo>
                    <a:pt x="14639" y="1924"/>
                    <a:pt x="14511" y="1894"/>
                    <a:pt x="14381" y="1894"/>
                  </a:cubicBezTo>
                  <a:cubicBezTo>
                    <a:pt x="14281" y="1894"/>
                    <a:pt x="14179" y="1912"/>
                    <a:pt x="14081" y="1945"/>
                  </a:cubicBezTo>
                  <a:cubicBezTo>
                    <a:pt x="13313" y="2192"/>
                    <a:pt x="12321" y="3333"/>
                    <a:pt x="11528" y="4845"/>
                  </a:cubicBezTo>
                  <a:cubicBezTo>
                    <a:pt x="11329" y="4795"/>
                    <a:pt x="11131" y="4721"/>
                    <a:pt x="10958" y="4671"/>
                  </a:cubicBezTo>
                  <a:cubicBezTo>
                    <a:pt x="11726" y="2663"/>
                    <a:pt x="13139" y="1052"/>
                    <a:pt x="14354" y="680"/>
                  </a:cubicBezTo>
                  <a:cubicBezTo>
                    <a:pt x="14542" y="621"/>
                    <a:pt x="14713" y="593"/>
                    <a:pt x="14870" y="593"/>
                  </a:cubicBezTo>
                  <a:cubicBezTo>
                    <a:pt x="15888" y="593"/>
                    <a:pt x="16246" y="1774"/>
                    <a:pt x="16139" y="3085"/>
                  </a:cubicBezTo>
                  <a:cubicBezTo>
                    <a:pt x="16113" y="3280"/>
                    <a:pt x="16257" y="3386"/>
                    <a:pt x="16407" y="3386"/>
                  </a:cubicBezTo>
                  <a:cubicBezTo>
                    <a:pt x="16544" y="3386"/>
                    <a:pt x="16685" y="3298"/>
                    <a:pt x="16709" y="3110"/>
                  </a:cubicBezTo>
                  <a:cubicBezTo>
                    <a:pt x="16877" y="1110"/>
                    <a:pt x="16045" y="4"/>
                    <a:pt x="14849" y="4"/>
                  </a:cubicBezTo>
                  <a:cubicBezTo>
                    <a:pt x="14636" y="4"/>
                    <a:pt x="14412" y="39"/>
                    <a:pt x="14180" y="110"/>
                  </a:cubicBezTo>
                  <a:lnTo>
                    <a:pt x="14131" y="110"/>
                  </a:lnTo>
                  <a:cubicBezTo>
                    <a:pt x="12445" y="656"/>
                    <a:pt x="11007" y="2787"/>
                    <a:pt x="10338" y="4547"/>
                  </a:cubicBezTo>
                  <a:cubicBezTo>
                    <a:pt x="10189" y="4498"/>
                    <a:pt x="10040" y="4473"/>
                    <a:pt x="9892" y="4473"/>
                  </a:cubicBezTo>
                  <a:lnTo>
                    <a:pt x="9892" y="3605"/>
                  </a:lnTo>
                  <a:cubicBezTo>
                    <a:pt x="10239" y="3506"/>
                    <a:pt x="10462" y="3209"/>
                    <a:pt x="10462" y="2862"/>
                  </a:cubicBezTo>
                  <a:lnTo>
                    <a:pt x="10462" y="2540"/>
                  </a:lnTo>
                  <a:cubicBezTo>
                    <a:pt x="10462" y="2192"/>
                    <a:pt x="10239" y="1895"/>
                    <a:pt x="9892" y="1796"/>
                  </a:cubicBezTo>
                  <a:lnTo>
                    <a:pt x="9892" y="1474"/>
                  </a:lnTo>
                  <a:cubicBezTo>
                    <a:pt x="9892" y="1052"/>
                    <a:pt x="9545" y="705"/>
                    <a:pt x="9123" y="705"/>
                  </a:cubicBezTo>
                  <a:lnTo>
                    <a:pt x="8801" y="705"/>
                  </a:lnTo>
                  <a:cubicBezTo>
                    <a:pt x="8380" y="705"/>
                    <a:pt x="8032" y="1052"/>
                    <a:pt x="8032" y="1474"/>
                  </a:cubicBezTo>
                  <a:lnTo>
                    <a:pt x="8032" y="1796"/>
                  </a:lnTo>
                  <a:cubicBezTo>
                    <a:pt x="7685" y="1895"/>
                    <a:pt x="7462" y="2192"/>
                    <a:pt x="7462" y="2540"/>
                  </a:cubicBezTo>
                  <a:lnTo>
                    <a:pt x="7462" y="2862"/>
                  </a:lnTo>
                  <a:cubicBezTo>
                    <a:pt x="7462" y="3209"/>
                    <a:pt x="7685" y="3506"/>
                    <a:pt x="8032" y="3605"/>
                  </a:cubicBezTo>
                  <a:lnTo>
                    <a:pt x="8032" y="4473"/>
                  </a:lnTo>
                  <a:cubicBezTo>
                    <a:pt x="7884" y="4473"/>
                    <a:pt x="7735" y="4498"/>
                    <a:pt x="7586" y="4523"/>
                  </a:cubicBezTo>
                  <a:cubicBezTo>
                    <a:pt x="6615" y="1947"/>
                    <a:pt x="4655" y="0"/>
                    <a:pt x="3099" y="0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156" name="Google Shape;1952;p46">
              <a:extLst>
                <a:ext uri="{FF2B5EF4-FFF2-40B4-BE49-F238E27FC236}">
                  <a16:creationId xmlns:a16="http://schemas.microsoft.com/office/drawing/2014/main" id="{614AA5E1-1CE3-1C1A-7017-5C1F05C07EF3}"/>
                </a:ext>
              </a:extLst>
            </p:cNvPr>
            <p:cNvSpPr/>
            <p:nvPr/>
          </p:nvSpPr>
          <p:spPr>
            <a:xfrm>
              <a:off x="5600750" y="1380925"/>
              <a:ext cx="98575" cy="191775"/>
            </a:xfrm>
            <a:custGeom>
              <a:avLst/>
              <a:gdLst/>
              <a:ahLst/>
              <a:cxnLst/>
              <a:rect l="l" t="t" r="r" b="b"/>
              <a:pathLst>
                <a:path w="3943" h="7671" extrusionOk="0">
                  <a:moveTo>
                    <a:pt x="2653" y="570"/>
                  </a:moveTo>
                  <a:cubicBezTo>
                    <a:pt x="2703" y="570"/>
                    <a:pt x="2728" y="620"/>
                    <a:pt x="2728" y="645"/>
                  </a:cubicBezTo>
                  <a:lnTo>
                    <a:pt x="2728" y="3198"/>
                  </a:lnTo>
                  <a:cubicBezTo>
                    <a:pt x="2616" y="3161"/>
                    <a:pt x="2504" y="3142"/>
                    <a:pt x="2390" y="3142"/>
                  </a:cubicBezTo>
                  <a:cubicBezTo>
                    <a:pt x="2275" y="3142"/>
                    <a:pt x="2157" y="3161"/>
                    <a:pt x="2033" y="3198"/>
                  </a:cubicBezTo>
                  <a:lnTo>
                    <a:pt x="2033" y="645"/>
                  </a:lnTo>
                  <a:cubicBezTo>
                    <a:pt x="2033" y="620"/>
                    <a:pt x="2058" y="570"/>
                    <a:pt x="2108" y="570"/>
                  </a:cubicBezTo>
                  <a:close/>
                  <a:moveTo>
                    <a:pt x="2356" y="3720"/>
                  </a:moveTo>
                  <a:cubicBezTo>
                    <a:pt x="2708" y="3720"/>
                    <a:pt x="3050" y="3992"/>
                    <a:pt x="3050" y="4413"/>
                  </a:cubicBezTo>
                  <a:cubicBezTo>
                    <a:pt x="3050" y="4785"/>
                    <a:pt x="2752" y="5082"/>
                    <a:pt x="2380" y="5082"/>
                  </a:cubicBezTo>
                  <a:cubicBezTo>
                    <a:pt x="1761" y="5082"/>
                    <a:pt x="1463" y="4363"/>
                    <a:pt x="1885" y="3917"/>
                  </a:cubicBezTo>
                  <a:cubicBezTo>
                    <a:pt x="2020" y="3781"/>
                    <a:pt x="2189" y="3720"/>
                    <a:pt x="2356" y="3720"/>
                  </a:cubicBezTo>
                  <a:close/>
                  <a:moveTo>
                    <a:pt x="1488" y="5305"/>
                  </a:moveTo>
                  <a:cubicBezTo>
                    <a:pt x="1637" y="5479"/>
                    <a:pt x="1860" y="5578"/>
                    <a:pt x="2083" y="5652"/>
                  </a:cubicBezTo>
                  <a:lnTo>
                    <a:pt x="1265" y="7065"/>
                  </a:lnTo>
                  <a:cubicBezTo>
                    <a:pt x="1247" y="7083"/>
                    <a:pt x="1217" y="7100"/>
                    <a:pt x="1193" y="7100"/>
                  </a:cubicBezTo>
                  <a:cubicBezTo>
                    <a:pt x="1182" y="7100"/>
                    <a:pt x="1173" y="7097"/>
                    <a:pt x="1166" y="7090"/>
                  </a:cubicBezTo>
                  <a:lnTo>
                    <a:pt x="695" y="6817"/>
                  </a:lnTo>
                  <a:cubicBezTo>
                    <a:pt x="670" y="6793"/>
                    <a:pt x="645" y="6743"/>
                    <a:pt x="670" y="6718"/>
                  </a:cubicBezTo>
                  <a:lnTo>
                    <a:pt x="1488" y="5305"/>
                  </a:lnTo>
                  <a:close/>
                  <a:moveTo>
                    <a:pt x="2133" y="0"/>
                  </a:moveTo>
                  <a:cubicBezTo>
                    <a:pt x="1761" y="0"/>
                    <a:pt x="1463" y="298"/>
                    <a:pt x="1463" y="670"/>
                  </a:cubicBezTo>
                  <a:lnTo>
                    <a:pt x="1463" y="3545"/>
                  </a:lnTo>
                  <a:cubicBezTo>
                    <a:pt x="1166" y="3867"/>
                    <a:pt x="1042" y="4314"/>
                    <a:pt x="1166" y="4710"/>
                  </a:cubicBezTo>
                  <a:lnTo>
                    <a:pt x="174" y="6421"/>
                  </a:lnTo>
                  <a:cubicBezTo>
                    <a:pt x="1" y="6743"/>
                    <a:pt x="100" y="7140"/>
                    <a:pt x="422" y="7313"/>
                  </a:cubicBezTo>
                  <a:lnTo>
                    <a:pt x="868" y="7586"/>
                  </a:lnTo>
                  <a:cubicBezTo>
                    <a:pt x="974" y="7643"/>
                    <a:pt x="1088" y="7670"/>
                    <a:pt x="1200" y="7670"/>
                  </a:cubicBezTo>
                  <a:cubicBezTo>
                    <a:pt x="1429" y="7670"/>
                    <a:pt x="1652" y="7555"/>
                    <a:pt x="1786" y="7338"/>
                  </a:cubicBezTo>
                  <a:lnTo>
                    <a:pt x="2777" y="5603"/>
                  </a:lnTo>
                  <a:cubicBezTo>
                    <a:pt x="3670" y="5330"/>
                    <a:pt x="3942" y="4215"/>
                    <a:pt x="3322" y="3545"/>
                  </a:cubicBezTo>
                  <a:lnTo>
                    <a:pt x="3322" y="645"/>
                  </a:lnTo>
                  <a:lnTo>
                    <a:pt x="3298" y="645"/>
                  </a:lnTo>
                  <a:cubicBezTo>
                    <a:pt x="3298" y="298"/>
                    <a:pt x="3025" y="0"/>
                    <a:pt x="2653" y="0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</p:grpSp>
      <p:sp>
        <p:nvSpPr>
          <p:cNvPr id="1157" name="TextBox 1156">
            <a:extLst>
              <a:ext uri="{FF2B5EF4-FFF2-40B4-BE49-F238E27FC236}">
                <a16:creationId xmlns:a16="http://schemas.microsoft.com/office/drawing/2014/main" id="{FA56B4F6-2EB0-50C3-45F6-B31ADE2366C8}"/>
              </a:ext>
            </a:extLst>
          </p:cNvPr>
          <p:cNvSpPr txBox="1"/>
          <p:nvPr/>
        </p:nvSpPr>
        <p:spPr>
          <a:xfrm>
            <a:off x="798842" y="1574005"/>
            <a:ext cx="6413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Giờ</a:t>
            </a:r>
            <a:r>
              <a:rPr lang="en-US" sz="2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thức</a:t>
            </a:r>
            <a:r>
              <a:rPr lang="en-US" sz="2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dậy</a:t>
            </a:r>
            <a:r>
              <a:rPr lang="en-US" sz="2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= </a:t>
            </a:r>
            <a:r>
              <a:rPr lang="en-US" sz="2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giờ</a:t>
            </a:r>
            <a:r>
              <a:rPr lang="en-US" sz="2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đi</a:t>
            </a:r>
            <a:r>
              <a:rPr lang="en-US" sz="2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ngủ</a:t>
            </a:r>
            <a:r>
              <a:rPr lang="en-US" sz="2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+ 1,5h x 5 + </a:t>
            </a:r>
            <a:r>
              <a:rPr lang="en-US" sz="2800" dirty="0">
                <a:solidFill>
                  <a:srgbClr val="FF0000"/>
                </a:solidFill>
                <a:latin typeface="DVN - Fredoka" pitchFamily="2" charset="-79"/>
                <a:cs typeface="DVN - Fredoka" pitchFamily="2" charset="-79"/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A17DA7-4138-ECEB-3754-660D33F0BAF9}"/>
              </a:ext>
            </a:extLst>
          </p:cNvPr>
          <p:cNvSpPr txBox="1"/>
          <p:nvPr/>
        </p:nvSpPr>
        <p:spPr>
          <a:xfrm>
            <a:off x="935831" y="2507456"/>
            <a:ext cx="6856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22h + 1,5h x 5 + 14 </a:t>
            </a:r>
            <a:r>
              <a:rPr lang="en-US" sz="2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phút</a:t>
            </a:r>
            <a:r>
              <a:rPr lang="en-US" sz="2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= 5h 44 </a:t>
            </a:r>
            <a:r>
              <a:rPr lang="en-US" sz="2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phút</a:t>
            </a:r>
            <a:r>
              <a:rPr lang="en-US" sz="2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sáng</a:t>
            </a:r>
            <a:endParaRPr lang="en-US" sz="2800" dirty="0">
              <a:solidFill>
                <a:schemeClr val="tx1"/>
              </a:solidFill>
              <a:latin typeface="DVN - Fredoka" pitchFamily="2" charset="-79"/>
              <a:cs typeface="DVN - Fredoka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992871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43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VN - Fredoka" pitchFamily="2" charset="-79"/>
                <a:cs typeface="DVN - Fredoka" pitchFamily="2" charset="-79"/>
              </a:rPr>
              <a:t>Lưu ý: </a:t>
            </a:r>
            <a:endParaRPr dirty="0"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1161" name="Google Shape;1161;p43"/>
          <p:cNvSpPr/>
          <p:nvPr/>
        </p:nvSpPr>
        <p:spPr>
          <a:xfrm>
            <a:off x="4815540" y="344750"/>
            <a:ext cx="203281" cy="204858"/>
          </a:xfrm>
          <a:custGeom>
            <a:avLst/>
            <a:gdLst/>
            <a:ahLst/>
            <a:cxnLst/>
            <a:rect l="l" t="t" r="r" b="b"/>
            <a:pathLst>
              <a:path w="15589" h="15710" extrusionOk="0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1162" name="Google Shape;1162;p43"/>
          <p:cNvSpPr/>
          <p:nvPr/>
        </p:nvSpPr>
        <p:spPr>
          <a:xfrm rot="-2308164">
            <a:off x="6821067" y="1079466"/>
            <a:ext cx="203290" cy="204868"/>
          </a:xfrm>
          <a:custGeom>
            <a:avLst/>
            <a:gdLst/>
            <a:ahLst/>
            <a:cxnLst/>
            <a:rect l="l" t="t" r="r" b="b"/>
            <a:pathLst>
              <a:path w="15589" h="15710" extrusionOk="0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1163" name="Google Shape;1163;p43"/>
          <p:cNvSpPr/>
          <p:nvPr/>
        </p:nvSpPr>
        <p:spPr>
          <a:xfrm rot="-2308164">
            <a:off x="1699017" y="1570591"/>
            <a:ext cx="203290" cy="204868"/>
          </a:xfrm>
          <a:custGeom>
            <a:avLst/>
            <a:gdLst/>
            <a:ahLst/>
            <a:cxnLst/>
            <a:rect l="l" t="t" r="r" b="b"/>
            <a:pathLst>
              <a:path w="15589" h="15710" extrusionOk="0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VN - Fredoka" pitchFamily="2" charset="-79"/>
              <a:cs typeface="DVN - Fredoka" pitchFamily="2" charset="-79"/>
            </a:endParaRPr>
          </a:p>
        </p:txBody>
      </p:sp>
      <p:grpSp>
        <p:nvGrpSpPr>
          <p:cNvPr id="3" name="Google Shape;1919;p46">
            <a:extLst>
              <a:ext uri="{FF2B5EF4-FFF2-40B4-BE49-F238E27FC236}">
                <a16:creationId xmlns:a16="http://schemas.microsoft.com/office/drawing/2014/main" id="{2B6406BA-E2A6-BA5D-7037-456BC21C9FE5}"/>
              </a:ext>
            </a:extLst>
          </p:cNvPr>
          <p:cNvGrpSpPr/>
          <p:nvPr/>
        </p:nvGrpSpPr>
        <p:grpSpPr>
          <a:xfrm>
            <a:off x="6779406" y="3046276"/>
            <a:ext cx="2150613" cy="1920840"/>
            <a:chOff x="5435900" y="1199075"/>
            <a:chExt cx="458025" cy="495750"/>
          </a:xfrm>
        </p:grpSpPr>
        <p:sp>
          <p:nvSpPr>
            <p:cNvPr id="4" name="Google Shape;1920;p46">
              <a:extLst>
                <a:ext uri="{FF2B5EF4-FFF2-40B4-BE49-F238E27FC236}">
                  <a16:creationId xmlns:a16="http://schemas.microsoft.com/office/drawing/2014/main" id="{229062BE-6B22-2E5F-6A99-69030814AEEC}"/>
                </a:ext>
              </a:extLst>
            </p:cNvPr>
            <p:cNvSpPr/>
            <p:nvPr/>
          </p:nvSpPr>
          <p:spPr>
            <a:xfrm>
              <a:off x="5466900" y="1206650"/>
              <a:ext cx="154325" cy="183600"/>
            </a:xfrm>
            <a:custGeom>
              <a:avLst/>
              <a:gdLst/>
              <a:ahLst/>
              <a:cxnLst/>
              <a:rect l="l" t="t" r="r" b="b"/>
              <a:pathLst>
                <a:path w="6173" h="7344" extrusionOk="0">
                  <a:moveTo>
                    <a:pt x="1883" y="0"/>
                  </a:moveTo>
                  <a:cubicBezTo>
                    <a:pt x="1652" y="0"/>
                    <a:pt x="1435" y="50"/>
                    <a:pt x="1240" y="154"/>
                  </a:cubicBezTo>
                  <a:cubicBezTo>
                    <a:pt x="0" y="824"/>
                    <a:pt x="0" y="3352"/>
                    <a:pt x="1240" y="5806"/>
                  </a:cubicBezTo>
                  <a:cubicBezTo>
                    <a:pt x="1487" y="6302"/>
                    <a:pt x="1760" y="6798"/>
                    <a:pt x="2107" y="7244"/>
                  </a:cubicBezTo>
                  <a:lnTo>
                    <a:pt x="2603" y="7343"/>
                  </a:lnTo>
                  <a:lnTo>
                    <a:pt x="6074" y="5013"/>
                  </a:lnTo>
                  <a:lnTo>
                    <a:pt x="6173" y="4567"/>
                  </a:lnTo>
                  <a:cubicBezTo>
                    <a:pt x="6049" y="4170"/>
                    <a:pt x="5875" y="3773"/>
                    <a:pt x="5702" y="3402"/>
                  </a:cubicBezTo>
                  <a:lnTo>
                    <a:pt x="5702" y="3426"/>
                  </a:lnTo>
                  <a:cubicBezTo>
                    <a:pt x="4662" y="1347"/>
                    <a:pt x="3082" y="0"/>
                    <a:pt x="1883" y="0"/>
                  </a:cubicBezTo>
                  <a:close/>
                </a:path>
              </a:pathLst>
            </a:custGeom>
            <a:solidFill>
              <a:srgbClr val="F5D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5" name="Google Shape;1921;p46">
              <a:extLst>
                <a:ext uri="{FF2B5EF4-FFF2-40B4-BE49-F238E27FC236}">
                  <a16:creationId xmlns:a16="http://schemas.microsoft.com/office/drawing/2014/main" id="{70468EDE-99D3-0781-F3DD-0BABA2409E0A}"/>
                </a:ext>
              </a:extLst>
            </p:cNvPr>
            <p:cNvSpPr/>
            <p:nvPr/>
          </p:nvSpPr>
          <p:spPr>
            <a:xfrm>
              <a:off x="5466900" y="1206775"/>
              <a:ext cx="83050" cy="183475"/>
            </a:xfrm>
            <a:custGeom>
              <a:avLst/>
              <a:gdLst/>
              <a:ahLst/>
              <a:cxnLst/>
              <a:rect l="l" t="t" r="r" b="b"/>
              <a:pathLst>
                <a:path w="3322" h="7339" extrusionOk="0">
                  <a:moveTo>
                    <a:pt x="1924" y="0"/>
                  </a:moveTo>
                  <a:cubicBezTo>
                    <a:pt x="1686" y="0"/>
                    <a:pt x="1450" y="50"/>
                    <a:pt x="1240" y="149"/>
                  </a:cubicBezTo>
                  <a:cubicBezTo>
                    <a:pt x="0" y="819"/>
                    <a:pt x="0" y="3347"/>
                    <a:pt x="1240" y="5801"/>
                  </a:cubicBezTo>
                  <a:cubicBezTo>
                    <a:pt x="1487" y="6297"/>
                    <a:pt x="1760" y="6768"/>
                    <a:pt x="2107" y="7214"/>
                  </a:cubicBezTo>
                  <a:lnTo>
                    <a:pt x="2603" y="7338"/>
                  </a:lnTo>
                  <a:lnTo>
                    <a:pt x="3322" y="6842"/>
                  </a:lnTo>
                  <a:cubicBezTo>
                    <a:pt x="3074" y="6495"/>
                    <a:pt x="2876" y="6123"/>
                    <a:pt x="2677" y="5752"/>
                  </a:cubicBezTo>
                  <a:lnTo>
                    <a:pt x="2677" y="5752"/>
                  </a:lnTo>
                  <a:lnTo>
                    <a:pt x="2702" y="5776"/>
                  </a:lnTo>
                  <a:cubicBezTo>
                    <a:pt x="1487" y="3347"/>
                    <a:pt x="1463" y="843"/>
                    <a:pt x="2628" y="149"/>
                  </a:cubicBezTo>
                  <a:cubicBezTo>
                    <a:pt x="2405" y="50"/>
                    <a:pt x="2163" y="0"/>
                    <a:pt x="1924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6" name="Google Shape;1922;p46">
              <a:extLst>
                <a:ext uri="{FF2B5EF4-FFF2-40B4-BE49-F238E27FC236}">
                  <a16:creationId xmlns:a16="http://schemas.microsoft.com/office/drawing/2014/main" id="{74205EB5-0EFF-24DC-2D35-6F1D7C98D1A4}"/>
                </a:ext>
              </a:extLst>
            </p:cNvPr>
            <p:cNvSpPr/>
            <p:nvPr/>
          </p:nvSpPr>
          <p:spPr>
            <a:xfrm>
              <a:off x="5699300" y="1206650"/>
              <a:ext cx="154950" cy="181100"/>
            </a:xfrm>
            <a:custGeom>
              <a:avLst/>
              <a:gdLst/>
              <a:ahLst/>
              <a:cxnLst/>
              <a:rect l="l" t="t" r="r" b="b"/>
              <a:pathLst>
                <a:path w="6198" h="7244" extrusionOk="0">
                  <a:moveTo>
                    <a:pt x="4307" y="0"/>
                  </a:moveTo>
                  <a:cubicBezTo>
                    <a:pt x="3098" y="0"/>
                    <a:pt x="1536" y="1347"/>
                    <a:pt x="496" y="3426"/>
                  </a:cubicBezTo>
                  <a:cubicBezTo>
                    <a:pt x="298" y="3798"/>
                    <a:pt x="149" y="4170"/>
                    <a:pt x="0" y="4567"/>
                  </a:cubicBezTo>
                  <a:lnTo>
                    <a:pt x="99" y="4839"/>
                  </a:lnTo>
                  <a:lnTo>
                    <a:pt x="3619" y="7244"/>
                  </a:lnTo>
                  <a:lnTo>
                    <a:pt x="4066" y="7219"/>
                  </a:lnTo>
                  <a:cubicBezTo>
                    <a:pt x="4413" y="6773"/>
                    <a:pt x="4710" y="6302"/>
                    <a:pt x="4958" y="5806"/>
                  </a:cubicBezTo>
                  <a:cubicBezTo>
                    <a:pt x="6198" y="3352"/>
                    <a:pt x="6198" y="799"/>
                    <a:pt x="4958" y="154"/>
                  </a:cubicBezTo>
                  <a:cubicBezTo>
                    <a:pt x="4758" y="50"/>
                    <a:pt x="4539" y="0"/>
                    <a:pt x="4307" y="0"/>
                  </a:cubicBezTo>
                  <a:close/>
                </a:path>
              </a:pathLst>
            </a:custGeom>
            <a:solidFill>
              <a:srgbClr val="F5D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" name="Google Shape;1923;p46">
              <a:extLst>
                <a:ext uri="{FF2B5EF4-FFF2-40B4-BE49-F238E27FC236}">
                  <a16:creationId xmlns:a16="http://schemas.microsoft.com/office/drawing/2014/main" id="{6192B17E-CEF3-C6A6-9B2B-1AEFD20003A9}"/>
                </a:ext>
              </a:extLst>
            </p:cNvPr>
            <p:cNvSpPr/>
            <p:nvPr/>
          </p:nvSpPr>
          <p:spPr>
            <a:xfrm>
              <a:off x="5699300" y="1206650"/>
              <a:ext cx="141950" cy="137725"/>
            </a:xfrm>
            <a:custGeom>
              <a:avLst/>
              <a:gdLst/>
              <a:ahLst/>
              <a:cxnLst/>
              <a:rect l="l" t="t" r="r" b="b"/>
              <a:pathLst>
                <a:path w="5678" h="5509" extrusionOk="0">
                  <a:moveTo>
                    <a:pt x="4305" y="0"/>
                  </a:moveTo>
                  <a:cubicBezTo>
                    <a:pt x="3092" y="0"/>
                    <a:pt x="1515" y="1347"/>
                    <a:pt x="496" y="3426"/>
                  </a:cubicBezTo>
                  <a:cubicBezTo>
                    <a:pt x="298" y="3798"/>
                    <a:pt x="149" y="4170"/>
                    <a:pt x="0" y="4567"/>
                  </a:cubicBezTo>
                  <a:lnTo>
                    <a:pt x="99" y="4839"/>
                  </a:lnTo>
                  <a:lnTo>
                    <a:pt x="1091" y="5509"/>
                  </a:lnTo>
                  <a:cubicBezTo>
                    <a:pt x="1215" y="5137"/>
                    <a:pt x="1364" y="4765"/>
                    <a:pt x="1562" y="4418"/>
                  </a:cubicBezTo>
                  <a:lnTo>
                    <a:pt x="1562" y="4443"/>
                  </a:lnTo>
                  <a:cubicBezTo>
                    <a:pt x="2585" y="2373"/>
                    <a:pt x="4151" y="1013"/>
                    <a:pt x="5360" y="1013"/>
                  </a:cubicBezTo>
                  <a:cubicBezTo>
                    <a:pt x="5469" y="1013"/>
                    <a:pt x="5575" y="1024"/>
                    <a:pt x="5677" y="1047"/>
                  </a:cubicBezTo>
                  <a:cubicBezTo>
                    <a:pt x="5553" y="675"/>
                    <a:pt x="5305" y="353"/>
                    <a:pt x="4958" y="154"/>
                  </a:cubicBezTo>
                  <a:cubicBezTo>
                    <a:pt x="4758" y="50"/>
                    <a:pt x="4538" y="0"/>
                    <a:pt x="4305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8" name="Google Shape;1924;p46">
              <a:extLst>
                <a:ext uri="{FF2B5EF4-FFF2-40B4-BE49-F238E27FC236}">
                  <a16:creationId xmlns:a16="http://schemas.microsoft.com/office/drawing/2014/main" id="{F1E872ED-8D03-D04F-377E-3602C133AC10}"/>
                </a:ext>
              </a:extLst>
            </p:cNvPr>
            <p:cNvSpPr/>
            <p:nvPr/>
          </p:nvSpPr>
          <p:spPr>
            <a:xfrm>
              <a:off x="5504075" y="1253725"/>
              <a:ext cx="89275" cy="113575"/>
            </a:xfrm>
            <a:custGeom>
              <a:avLst/>
              <a:gdLst/>
              <a:ahLst/>
              <a:cxnLst/>
              <a:rect l="l" t="t" r="r" b="b"/>
              <a:pathLst>
                <a:path w="3571" h="4543" extrusionOk="0">
                  <a:moveTo>
                    <a:pt x="851" y="0"/>
                  </a:moveTo>
                  <a:cubicBezTo>
                    <a:pt x="767" y="0"/>
                    <a:pt x="690" y="19"/>
                    <a:pt x="620" y="56"/>
                  </a:cubicBezTo>
                  <a:cubicBezTo>
                    <a:pt x="0" y="403"/>
                    <a:pt x="273" y="2262"/>
                    <a:pt x="1240" y="4245"/>
                  </a:cubicBezTo>
                  <a:cubicBezTo>
                    <a:pt x="1290" y="4320"/>
                    <a:pt x="1339" y="4394"/>
                    <a:pt x="1364" y="4469"/>
                  </a:cubicBezTo>
                  <a:lnTo>
                    <a:pt x="1785" y="4543"/>
                  </a:lnTo>
                  <a:lnTo>
                    <a:pt x="3545" y="3328"/>
                  </a:lnTo>
                  <a:lnTo>
                    <a:pt x="3570" y="3031"/>
                  </a:lnTo>
                  <a:lnTo>
                    <a:pt x="3570" y="3006"/>
                  </a:lnTo>
                  <a:cubicBezTo>
                    <a:pt x="2686" y="1237"/>
                    <a:pt x="1545" y="0"/>
                    <a:pt x="851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9" name="Google Shape;1925;p46">
              <a:extLst>
                <a:ext uri="{FF2B5EF4-FFF2-40B4-BE49-F238E27FC236}">
                  <a16:creationId xmlns:a16="http://schemas.microsoft.com/office/drawing/2014/main" id="{20C1444C-3C7A-E16B-E091-01CBB25C6379}"/>
                </a:ext>
              </a:extLst>
            </p:cNvPr>
            <p:cNvSpPr/>
            <p:nvPr/>
          </p:nvSpPr>
          <p:spPr>
            <a:xfrm>
              <a:off x="5504075" y="1253725"/>
              <a:ext cx="89275" cy="113575"/>
            </a:xfrm>
            <a:custGeom>
              <a:avLst/>
              <a:gdLst/>
              <a:ahLst/>
              <a:cxnLst/>
              <a:rect l="l" t="t" r="r" b="b"/>
              <a:pathLst>
                <a:path w="3571" h="4543" extrusionOk="0">
                  <a:moveTo>
                    <a:pt x="851" y="0"/>
                  </a:moveTo>
                  <a:cubicBezTo>
                    <a:pt x="767" y="0"/>
                    <a:pt x="690" y="19"/>
                    <a:pt x="620" y="56"/>
                  </a:cubicBezTo>
                  <a:cubicBezTo>
                    <a:pt x="0" y="403"/>
                    <a:pt x="273" y="2262"/>
                    <a:pt x="1240" y="4245"/>
                  </a:cubicBezTo>
                  <a:cubicBezTo>
                    <a:pt x="1290" y="4320"/>
                    <a:pt x="1339" y="4394"/>
                    <a:pt x="1364" y="4469"/>
                  </a:cubicBezTo>
                  <a:lnTo>
                    <a:pt x="1785" y="4543"/>
                  </a:lnTo>
                  <a:lnTo>
                    <a:pt x="3545" y="3328"/>
                  </a:lnTo>
                  <a:lnTo>
                    <a:pt x="3570" y="3031"/>
                  </a:lnTo>
                  <a:lnTo>
                    <a:pt x="3570" y="3006"/>
                  </a:lnTo>
                  <a:cubicBezTo>
                    <a:pt x="2686" y="1237"/>
                    <a:pt x="1545" y="0"/>
                    <a:pt x="851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0" name="Google Shape;1926;p46">
              <a:extLst>
                <a:ext uri="{FF2B5EF4-FFF2-40B4-BE49-F238E27FC236}">
                  <a16:creationId xmlns:a16="http://schemas.microsoft.com/office/drawing/2014/main" id="{8244CCB6-64E7-1EA3-1A81-D38FFD30C0EF}"/>
                </a:ext>
              </a:extLst>
            </p:cNvPr>
            <p:cNvSpPr/>
            <p:nvPr/>
          </p:nvSpPr>
          <p:spPr>
            <a:xfrm>
              <a:off x="5504075" y="1253775"/>
              <a:ext cx="59525" cy="113525"/>
            </a:xfrm>
            <a:custGeom>
              <a:avLst/>
              <a:gdLst/>
              <a:ahLst/>
              <a:cxnLst/>
              <a:rect l="l" t="t" r="r" b="b"/>
              <a:pathLst>
                <a:path w="2381" h="4541" extrusionOk="0">
                  <a:moveTo>
                    <a:pt x="850" y="1"/>
                  </a:moveTo>
                  <a:cubicBezTo>
                    <a:pt x="769" y="1"/>
                    <a:pt x="693" y="18"/>
                    <a:pt x="620" y="54"/>
                  </a:cubicBezTo>
                  <a:cubicBezTo>
                    <a:pt x="0" y="401"/>
                    <a:pt x="273" y="2285"/>
                    <a:pt x="1240" y="4243"/>
                  </a:cubicBezTo>
                  <a:lnTo>
                    <a:pt x="1364" y="4491"/>
                  </a:lnTo>
                  <a:lnTo>
                    <a:pt x="1785" y="4541"/>
                  </a:lnTo>
                  <a:lnTo>
                    <a:pt x="2380" y="4144"/>
                  </a:lnTo>
                  <a:cubicBezTo>
                    <a:pt x="1562" y="2508"/>
                    <a:pt x="1240" y="946"/>
                    <a:pt x="1513" y="277"/>
                  </a:cubicBezTo>
                  <a:cubicBezTo>
                    <a:pt x="1267" y="102"/>
                    <a:pt x="1046" y="1"/>
                    <a:pt x="850" y="1"/>
                  </a:cubicBezTo>
                  <a:close/>
                </a:path>
              </a:pathLst>
            </a:custGeom>
            <a:solidFill>
              <a:srgbClr val="D95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1" name="Google Shape;1927;p46">
              <a:extLst>
                <a:ext uri="{FF2B5EF4-FFF2-40B4-BE49-F238E27FC236}">
                  <a16:creationId xmlns:a16="http://schemas.microsoft.com/office/drawing/2014/main" id="{9ABB3AF5-264F-22D2-4930-93DE5639EE72}"/>
                </a:ext>
              </a:extLst>
            </p:cNvPr>
            <p:cNvSpPr/>
            <p:nvPr/>
          </p:nvSpPr>
          <p:spPr>
            <a:xfrm>
              <a:off x="5726550" y="1253725"/>
              <a:ext cx="90525" cy="113575"/>
            </a:xfrm>
            <a:custGeom>
              <a:avLst/>
              <a:gdLst/>
              <a:ahLst/>
              <a:cxnLst/>
              <a:rect l="l" t="t" r="r" b="b"/>
              <a:pathLst>
                <a:path w="3621" h="4543" extrusionOk="0">
                  <a:moveTo>
                    <a:pt x="2745" y="0"/>
                  </a:moveTo>
                  <a:cubicBezTo>
                    <a:pt x="2051" y="0"/>
                    <a:pt x="910" y="1237"/>
                    <a:pt x="26" y="3006"/>
                  </a:cubicBezTo>
                  <a:lnTo>
                    <a:pt x="1" y="3031"/>
                  </a:lnTo>
                  <a:lnTo>
                    <a:pt x="1" y="3229"/>
                  </a:lnTo>
                  <a:lnTo>
                    <a:pt x="2034" y="4543"/>
                  </a:lnTo>
                  <a:lnTo>
                    <a:pt x="2207" y="4469"/>
                  </a:lnTo>
                  <a:lnTo>
                    <a:pt x="2331" y="4245"/>
                  </a:lnTo>
                  <a:cubicBezTo>
                    <a:pt x="3323" y="2262"/>
                    <a:pt x="3620" y="403"/>
                    <a:pt x="2951" y="56"/>
                  </a:cubicBezTo>
                  <a:lnTo>
                    <a:pt x="2976" y="56"/>
                  </a:lnTo>
                  <a:cubicBezTo>
                    <a:pt x="2906" y="19"/>
                    <a:pt x="2829" y="0"/>
                    <a:pt x="2745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2" name="Google Shape;1928;p46">
              <a:extLst>
                <a:ext uri="{FF2B5EF4-FFF2-40B4-BE49-F238E27FC236}">
                  <a16:creationId xmlns:a16="http://schemas.microsoft.com/office/drawing/2014/main" id="{23D270DF-B898-6F7D-9C6A-41B53C23528F}"/>
                </a:ext>
              </a:extLst>
            </p:cNvPr>
            <p:cNvSpPr/>
            <p:nvPr/>
          </p:nvSpPr>
          <p:spPr>
            <a:xfrm>
              <a:off x="5726550" y="1253725"/>
              <a:ext cx="90525" cy="113575"/>
            </a:xfrm>
            <a:custGeom>
              <a:avLst/>
              <a:gdLst/>
              <a:ahLst/>
              <a:cxnLst/>
              <a:rect l="l" t="t" r="r" b="b"/>
              <a:pathLst>
                <a:path w="3621" h="4543" extrusionOk="0">
                  <a:moveTo>
                    <a:pt x="2745" y="0"/>
                  </a:moveTo>
                  <a:cubicBezTo>
                    <a:pt x="2051" y="0"/>
                    <a:pt x="910" y="1237"/>
                    <a:pt x="26" y="3006"/>
                  </a:cubicBezTo>
                  <a:lnTo>
                    <a:pt x="1" y="3031"/>
                  </a:lnTo>
                  <a:lnTo>
                    <a:pt x="1" y="3229"/>
                  </a:lnTo>
                  <a:lnTo>
                    <a:pt x="2034" y="4543"/>
                  </a:lnTo>
                  <a:lnTo>
                    <a:pt x="2207" y="4469"/>
                  </a:lnTo>
                  <a:lnTo>
                    <a:pt x="2331" y="4245"/>
                  </a:lnTo>
                  <a:cubicBezTo>
                    <a:pt x="3323" y="2262"/>
                    <a:pt x="3620" y="403"/>
                    <a:pt x="2951" y="56"/>
                  </a:cubicBezTo>
                  <a:lnTo>
                    <a:pt x="2976" y="56"/>
                  </a:lnTo>
                  <a:cubicBezTo>
                    <a:pt x="2906" y="19"/>
                    <a:pt x="2829" y="0"/>
                    <a:pt x="2745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3" name="Google Shape;1929;p46">
              <a:extLst>
                <a:ext uri="{FF2B5EF4-FFF2-40B4-BE49-F238E27FC236}">
                  <a16:creationId xmlns:a16="http://schemas.microsoft.com/office/drawing/2014/main" id="{1D5F09DD-6E19-5DD0-BA00-960B20FD02FD}"/>
                </a:ext>
              </a:extLst>
            </p:cNvPr>
            <p:cNvSpPr/>
            <p:nvPr/>
          </p:nvSpPr>
          <p:spPr>
            <a:xfrm>
              <a:off x="5726550" y="1253725"/>
              <a:ext cx="83075" cy="95000"/>
            </a:xfrm>
            <a:custGeom>
              <a:avLst/>
              <a:gdLst/>
              <a:ahLst/>
              <a:cxnLst/>
              <a:rect l="l" t="t" r="r" b="b"/>
              <a:pathLst>
                <a:path w="3323" h="3800" extrusionOk="0">
                  <a:moveTo>
                    <a:pt x="2745" y="0"/>
                  </a:moveTo>
                  <a:cubicBezTo>
                    <a:pt x="2051" y="0"/>
                    <a:pt x="910" y="1237"/>
                    <a:pt x="26" y="3006"/>
                  </a:cubicBezTo>
                  <a:lnTo>
                    <a:pt x="1" y="3031"/>
                  </a:lnTo>
                  <a:lnTo>
                    <a:pt x="1" y="3229"/>
                  </a:lnTo>
                  <a:lnTo>
                    <a:pt x="918" y="3799"/>
                  </a:lnTo>
                  <a:cubicBezTo>
                    <a:pt x="1687" y="2312"/>
                    <a:pt x="2629" y="1196"/>
                    <a:pt x="3323" y="948"/>
                  </a:cubicBezTo>
                  <a:cubicBezTo>
                    <a:pt x="3323" y="502"/>
                    <a:pt x="3199" y="180"/>
                    <a:pt x="2976" y="56"/>
                  </a:cubicBezTo>
                  <a:cubicBezTo>
                    <a:pt x="2906" y="19"/>
                    <a:pt x="2829" y="0"/>
                    <a:pt x="2745" y="0"/>
                  </a:cubicBezTo>
                  <a:close/>
                </a:path>
              </a:pathLst>
            </a:custGeom>
            <a:solidFill>
              <a:srgbClr val="D95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4" name="Google Shape;1930;p46">
              <a:extLst>
                <a:ext uri="{FF2B5EF4-FFF2-40B4-BE49-F238E27FC236}">
                  <a16:creationId xmlns:a16="http://schemas.microsoft.com/office/drawing/2014/main" id="{EAF16490-4108-FFF2-F994-634F04D0EDFC}"/>
                </a:ext>
              </a:extLst>
            </p:cNvPr>
            <p:cNvSpPr/>
            <p:nvPr/>
          </p:nvSpPr>
          <p:spPr>
            <a:xfrm>
              <a:off x="5729650" y="1615800"/>
              <a:ext cx="73775" cy="71975"/>
            </a:xfrm>
            <a:custGeom>
              <a:avLst/>
              <a:gdLst/>
              <a:ahLst/>
              <a:cxnLst/>
              <a:rect l="l" t="t" r="r" b="b"/>
              <a:pathLst>
                <a:path w="2951" h="2879" extrusionOk="0">
                  <a:moveTo>
                    <a:pt x="1811" y="1"/>
                  </a:moveTo>
                  <a:lnTo>
                    <a:pt x="100" y="1166"/>
                  </a:lnTo>
                  <a:lnTo>
                    <a:pt x="1" y="1438"/>
                  </a:lnTo>
                  <a:lnTo>
                    <a:pt x="1042" y="2529"/>
                  </a:lnTo>
                  <a:cubicBezTo>
                    <a:pt x="1221" y="2757"/>
                    <a:pt x="1497" y="2878"/>
                    <a:pt x="1777" y="2878"/>
                  </a:cubicBezTo>
                  <a:cubicBezTo>
                    <a:pt x="1923" y="2878"/>
                    <a:pt x="2071" y="2845"/>
                    <a:pt x="2207" y="2777"/>
                  </a:cubicBezTo>
                  <a:lnTo>
                    <a:pt x="2554" y="2529"/>
                  </a:lnTo>
                  <a:cubicBezTo>
                    <a:pt x="2876" y="2232"/>
                    <a:pt x="2951" y="1761"/>
                    <a:pt x="2728" y="1364"/>
                  </a:cubicBezTo>
                  <a:lnTo>
                    <a:pt x="2108" y="25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5" name="Google Shape;1931;p46">
              <a:extLst>
                <a:ext uri="{FF2B5EF4-FFF2-40B4-BE49-F238E27FC236}">
                  <a16:creationId xmlns:a16="http://schemas.microsoft.com/office/drawing/2014/main" id="{A665D379-4002-16A4-68B2-93467CD2A6C7}"/>
                </a:ext>
              </a:extLst>
            </p:cNvPr>
            <p:cNvSpPr/>
            <p:nvPr/>
          </p:nvSpPr>
          <p:spPr>
            <a:xfrm>
              <a:off x="5517700" y="1615175"/>
              <a:ext cx="73175" cy="72600"/>
            </a:xfrm>
            <a:custGeom>
              <a:avLst/>
              <a:gdLst/>
              <a:ahLst/>
              <a:cxnLst/>
              <a:rect l="l" t="t" r="r" b="b"/>
              <a:pathLst>
                <a:path w="2927" h="2904" extrusionOk="0">
                  <a:moveTo>
                    <a:pt x="1191" y="1"/>
                  </a:moveTo>
                  <a:lnTo>
                    <a:pt x="819" y="50"/>
                  </a:lnTo>
                  <a:lnTo>
                    <a:pt x="199" y="1389"/>
                  </a:lnTo>
                  <a:cubicBezTo>
                    <a:pt x="1" y="1786"/>
                    <a:pt x="75" y="2257"/>
                    <a:pt x="397" y="2554"/>
                  </a:cubicBezTo>
                  <a:lnTo>
                    <a:pt x="745" y="2802"/>
                  </a:lnTo>
                  <a:cubicBezTo>
                    <a:pt x="881" y="2870"/>
                    <a:pt x="1025" y="2903"/>
                    <a:pt x="1168" y="2903"/>
                  </a:cubicBezTo>
                  <a:cubicBezTo>
                    <a:pt x="1441" y="2903"/>
                    <a:pt x="1706" y="2782"/>
                    <a:pt x="1885" y="2554"/>
                  </a:cubicBezTo>
                  <a:lnTo>
                    <a:pt x="2926" y="1463"/>
                  </a:lnTo>
                  <a:lnTo>
                    <a:pt x="2926" y="1141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6" name="Google Shape;1932;p46">
              <a:extLst>
                <a:ext uri="{FF2B5EF4-FFF2-40B4-BE49-F238E27FC236}">
                  <a16:creationId xmlns:a16="http://schemas.microsoft.com/office/drawing/2014/main" id="{4E012861-81AB-ACE6-755E-5E69E4E3DE88}"/>
                </a:ext>
              </a:extLst>
            </p:cNvPr>
            <p:cNvSpPr/>
            <p:nvPr/>
          </p:nvSpPr>
          <p:spPr>
            <a:xfrm>
              <a:off x="5729650" y="1615175"/>
              <a:ext cx="62625" cy="72600"/>
            </a:xfrm>
            <a:custGeom>
              <a:avLst/>
              <a:gdLst/>
              <a:ahLst/>
              <a:cxnLst/>
              <a:rect l="l" t="t" r="r" b="b"/>
              <a:pathLst>
                <a:path w="2505" h="2904" extrusionOk="0">
                  <a:moveTo>
                    <a:pt x="1786" y="1"/>
                  </a:moveTo>
                  <a:lnTo>
                    <a:pt x="100" y="1191"/>
                  </a:lnTo>
                  <a:lnTo>
                    <a:pt x="1" y="1463"/>
                  </a:lnTo>
                  <a:lnTo>
                    <a:pt x="1042" y="2554"/>
                  </a:lnTo>
                  <a:cubicBezTo>
                    <a:pt x="1221" y="2782"/>
                    <a:pt x="1486" y="2903"/>
                    <a:pt x="1759" y="2903"/>
                  </a:cubicBezTo>
                  <a:cubicBezTo>
                    <a:pt x="1901" y="2903"/>
                    <a:pt x="2046" y="2870"/>
                    <a:pt x="2182" y="2802"/>
                  </a:cubicBezTo>
                  <a:lnTo>
                    <a:pt x="2505" y="2579"/>
                  </a:lnTo>
                  <a:lnTo>
                    <a:pt x="2455" y="2554"/>
                  </a:lnTo>
                  <a:lnTo>
                    <a:pt x="2480" y="2554"/>
                  </a:lnTo>
                  <a:lnTo>
                    <a:pt x="1563" y="1612"/>
                  </a:lnTo>
                  <a:cubicBezTo>
                    <a:pt x="1439" y="1488"/>
                    <a:pt x="1463" y="1265"/>
                    <a:pt x="1612" y="1166"/>
                  </a:cubicBezTo>
                  <a:lnTo>
                    <a:pt x="2356" y="620"/>
                  </a:lnTo>
                  <a:lnTo>
                    <a:pt x="2108" y="50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7" name="Google Shape;1933;p46">
              <a:extLst>
                <a:ext uri="{FF2B5EF4-FFF2-40B4-BE49-F238E27FC236}">
                  <a16:creationId xmlns:a16="http://schemas.microsoft.com/office/drawing/2014/main" id="{A5DB1B28-D350-01C6-71E3-76A9FE987D35}"/>
                </a:ext>
              </a:extLst>
            </p:cNvPr>
            <p:cNvSpPr/>
            <p:nvPr/>
          </p:nvSpPr>
          <p:spPr>
            <a:xfrm>
              <a:off x="5517700" y="1615800"/>
              <a:ext cx="50225" cy="72000"/>
            </a:xfrm>
            <a:custGeom>
              <a:avLst/>
              <a:gdLst/>
              <a:ahLst/>
              <a:cxnLst/>
              <a:rect l="l" t="t" r="r" b="b"/>
              <a:pathLst>
                <a:path w="2009" h="2880" extrusionOk="0">
                  <a:moveTo>
                    <a:pt x="1191" y="1"/>
                  </a:moveTo>
                  <a:lnTo>
                    <a:pt x="819" y="25"/>
                  </a:lnTo>
                  <a:lnTo>
                    <a:pt x="199" y="1364"/>
                  </a:lnTo>
                  <a:cubicBezTo>
                    <a:pt x="1" y="1761"/>
                    <a:pt x="75" y="2232"/>
                    <a:pt x="397" y="2529"/>
                  </a:cubicBezTo>
                  <a:lnTo>
                    <a:pt x="745" y="2777"/>
                  </a:lnTo>
                  <a:cubicBezTo>
                    <a:pt x="874" y="2846"/>
                    <a:pt x="1016" y="2879"/>
                    <a:pt x="1157" y="2879"/>
                  </a:cubicBezTo>
                  <a:cubicBezTo>
                    <a:pt x="1421" y="2879"/>
                    <a:pt x="1682" y="2764"/>
                    <a:pt x="1860" y="2554"/>
                  </a:cubicBezTo>
                  <a:lnTo>
                    <a:pt x="1810" y="2529"/>
                  </a:lnTo>
                  <a:cubicBezTo>
                    <a:pt x="1488" y="2232"/>
                    <a:pt x="1414" y="1761"/>
                    <a:pt x="1637" y="1364"/>
                  </a:cubicBezTo>
                  <a:lnTo>
                    <a:pt x="2009" y="521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8" name="Google Shape;1934;p46">
              <a:extLst>
                <a:ext uri="{FF2B5EF4-FFF2-40B4-BE49-F238E27FC236}">
                  <a16:creationId xmlns:a16="http://schemas.microsoft.com/office/drawing/2014/main" id="{3E893235-99F7-8EF0-3AFF-BA2BBE09A562}"/>
                </a:ext>
              </a:extLst>
            </p:cNvPr>
            <p:cNvSpPr/>
            <p:nvPr/>
          </p:nvSpPr>
          <p:spPr>
            <a:xfrm>
              <a:off x="5644125" y="1224750"/>
              <a:ext cx="32250" cy="27900"/>
            </a:xfrm>
            <a:custGeom>
              <a:avLst/>
              <a:gdLst/>
              <a:ahLst/>
              <a:cxnLst/>
              <a:rect l="l" t="t" r="r" b="b"/>
              <a:pathLst>
                <a:path w="1290" h="1116" extrusionOk="0">
                  <a:moveTo>
                    <a:pt x="497" y="0"/>
                  </a:moveTo>
                  <a:cubicBezTo>
                    <a:pt x="224" y="0"/>
                    <a:pt x="1" y="199"/>
                    <a:pt x="1" y="471"/>
                  </a:cubicBezTo>
                  <a:lnTo>
                    <a:pt x="1" y="1116"/>
                  </a:lnTo>
                  <a:lnTo>
                    <a:pt x="1290" y="1116"/>
                  </a:lnTo>
                  <a:lnTo>
                    <a:pt x="1290" y="471"/>
                  </a:lnTo>
                  <a:cubicBezTo>
                    <a:pt x="1290" y="199"/>
                    <a:pt x="1067" y="0"/>
                    <a:pt x="794" y="0"/>
                  </a:cubicBez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9" name="Google Shape;1935;p46">
              <a:extLst>
                <a:ext uri="{FF2B5EF4-FFF2-40B4-BE49-F238E27FC236}">
                  <a16:creationId xmlns:a16="http://schemas.microsoft.com/office/drawing/2014/main" id="{3B20C34C-C6EF-5E6F-7D3F-81915D5791F4}"/>
                </a:ext>
              </a:extLst>
            </p:cNvPr>
            <p:cNvSpPr/>
            <p:nvPr/>
          </p:nvSpPr>
          <p:spPr>
            <a:xfrm>
              <a:off x="5644750" y="1280525"/>
              <a:ext cx="31025" cy="39075"/>
            </a:xfrm>
            <a:custGeom>
              <a:avLst/>
              <a:gdLst/>
              <a:ahLst/>
              <a:cxnLst/>
              <a:rect l="l" t="t" r="r" b="b"/>
              <a:pathLst>
                <a:path w="1241" h="1563" extrusionOk="0">
                  <a:moveTo>
                    <a:pt x="1" y="0"/>
                  </a:moveTo>
                  <a:lnTo>
                    <a:pt x="1" y="1562"/>
                  </a:lnTo>
                  <a:cubicBezTo>
                    <a:pt x="199" y="1537"/>
                    <a:pt x="397" y="1513"/>
                    <a:pt x="620" y="1513"/>
                  </a:cubicBezTo>
                  <a:cubicBezTo>
                    <a:pt x="819" y="1513"/>
                    <a:pt x="1042" y="1513"/>
                    <a:pt x="1240" y="1562"/>
                  </a:cubicBezTo>
                  <a:lnTo>
                    <a:pt x="1240" y="0"/>
                  </a:ln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0" name="Google Shape;1936;p46">
              <a:extLst>
                <a:ext uri="{FF2B5EF4-FFF2-40B4-BE49-F238E27FC236}">
                  <a16:creationId xmlns:a16="http://schemas.microsoft.com/office/drawing/2014/main" id="{2305D20A-2FCD-1AC3-60E5-1D145C2A2774}"/>
                </a:ext>
              </a:extLst>
            </p:cNvPr>
            <p:cNvSpPr/>
            <p:nvPr/>
          </p:nvSpPr>
          <p:spPr>
            <a:xfrm>
              <a:off x="5644125" y="1224750"/>
              <a:ext cx="24200" cy="27900"/>
            </a:xfrm>
            <a:custGeom>
              <a:avLst/>
              <a:gdLst/>
              <a:ahLst/>
              <a:cxnLst/>
              <a:rect l="l" t="t" r="r" b="b"/>
              <a:pathLst>
                <a:path w="968" h="1116" extrusionOk="0">
                  <a:moveTo>
                    <a:pt x="497" y="0"/>
                  </a:moveTo>
                  <a:cubicBezTo>
                    <a:pt x="224" y="0"/>
                    <a:pt x="1" y="199"/>
                    <a:pt x="1" y="471"/>
                  </a:cubicBezTo>
                  <a:lnTo>
                    <a:pt x="1" y="1116"/>
                  </a:lnTo>
                  <a:lnTo>
                    <a:pt x="621" y="1116"/>
                  </a:lnTo>
                  <a:lnTo>
                    <a:pt x="621" y="471"/>
                  </a:lnTo>
                  <a:cubicBezTo>
                    <a:pt x="621" y="273"/>
                    <a:pt x="745" y="100"/>
                    <a:pt x="943" y="25"/>
                  </a:cubicBezTo>
                  <a:lnTo>
                    <a:pt x="968" y="25"/>
                  </a:lnTo>
                  <a:cubicBezTo>
                    <a:pt x="918" y="0"/>
                    <a:pt x="869" y="0"/>
                    <a:pt x="794" y="0"/>
                  </a:cubicBezTo>
                  <a:close/>
                </a:path>
              </a:pathLst>
            </a:custGeom>
            <a:solidFill>
              <a:srgbClr val="C3BE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1" name="Google Shape;1937;p46">
              <a:extLst>
                <a:ext uri="{FF2B5EF4-FFF2-40B4-BE49-F238E27FC236}">
                  <a16:creationId xmlns:a16="http://schemas.microsoft.com/office/drawing/2014/main" id="{68FCF776-02B3-AA4D-F484-C2BFE58E43D9}"/>
                </a:ext>
              </a:extLst>
            </p:cNvPr>
            <p:cNvSpPr/>
            <p:nvPr/>
          </p:nvSpPr>
          <p:spPr>
            <a:xfrm>
              <a:off x="5644750" y="1280525"/>
              <a:ext cx="15525" cy="39075"/>
            </a:xfrm>
            <a:custGeom>
              <a:avLst/>
              <a:gdLst/>
              <a:ahLst/>
              <a:cxnLst/>
              <a:rect l="l" t="t" r="r" b="b"/>
              <a:pathLst>
                <a:path w="621" h="1563" extrusionOk="0">
                  <a:moveTo>
                    <a:pt x="1" y="0"/>
                  </a:moveTo>
                  <a:lnTo>
                    <a:pt x="1" y="1562"/>
                  </a:lnTo>
                  <a:cubicBezTo>
                    <a:pt x="199" y="1537"/>
                    <a:pt x="422" y="1513"/>
                    <a:pt x="620" y="151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C3BE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2" name="Google Shape;1938;p46">
              <a:extLst>
                <a:ext uri="{FF2B5EF4-FFF2-40B4-BE49-F238E27FC236}">
                  <a16:creationId xmlns:a16="http://schemas.microsoft.com/office/drawing/2014/main" id="{48B1E99A-5607-F255-2E60-D2745B49A1F2}"/>
                </a:ext>
              </a:extLst>
            </p:cNvPr>
            <p:cNvSpPr/>
            <p:nvPr/>
          </p:nvSpPr>
          <p:spPr>
            <a:xfrm>
              <a:off x="5629875" y="1250775"/>
              <a:ext cx="60775" cy="32250"/>
            </a:xfrm>
            <a:custGeom>
              <a:avLst/>
              <a:gdLst/>
              <a:ahLst/>
              <a:cxnLst/>
              <a:rect l="l" t="t" r="r" b="b"/>
              <a:pathLst>
                <a:path w="2431" h="1290" extrusionOk="0">
                  <a:moveTo>
                    <a:pt x="497" y="1"/>
                  </a:moveTo>
                  <a:cubicBezTo>
                    <a:pt x="224" y="1"/>
                    <a:pt x="1" y="224"/>
                    <a:pt x="1" y="496"/>
                  </a:cubicBezTo>
                  <a:lnTo>
                    <a:pt x="1" y="794"/>
                  </a:lnTo>
                  <a:cubicBezTo>
                    <a:pt x="1" y="1066"/>
                    <a:pt x="224" y="1290"/>
                    <a:pt x="497" y="1290"/>
                  </a:cubicBezTo>
                  <a:lnTo>
                    <a:pt x="1934" y="1290"/>
                  </a:lnTo>
                  <a:cubicBezTo>
                    <a:pt x="2207" y="1265"/>
                    <a:pt x="2430" y="1066"/>
                    <a:pt x="2430" y="794"/>
                  </a:cubicBezTo>
                  <a:lnTo>
                    <a:pt x="2430" y="472"/>
                  </a:lnTo>
                  <a:cubicBezTo>
                    <a:pt x="2405" y="224"/>
                    <a:pt x="2207" y="1"/>
                    <a:pt x="19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3" name="Google Shape;1939;p46">
              <a:extLst>
                <a:ext uri="{FF2B5EF4-FFF2-40B4-BE49-F238E27FC236}">
                  <a16:creationId xmlns:a16="http://schemas.microsoft.com/office/drawing/2014/main" id="{DA6C94F5-5AFF-12F2-0EF9-3A942FC37510}"/>
                </a:ext>
              </a:extLst>
            </p:cNvPr>
            <p:cNvSpPr/>
            <p:nvPr/>
          </p:nvSpPr>
          <p:spPr>
            <a:xfrm>
              <a:off x="5629875" y="1250775"/>
              <a:ext cx="38450" cy="32250"/>
            </a:xfrm>
            <a:custGeom>
              <a:avLst/>
              <a:gdLst/>
              <a:ahLst/>
              <a:cxnLst/>
              <a:rect l="l" t="t" r="r" b="b"/>
              <a:pathLst>
                <a:path w="1538" h="1290" extrusionOk="0">
                  <a:moveTo>
                    <a:pt x="497" y="1"/>
                  </a:moveTo>
                  <a:cubicBezTo>
                    <a:pt x="224" y="1"/>
                    <a:pt x="1" y="224"/>
                    <a:pt x="1" y="496"/>
                  </a:cubicBezTo>
                  <a:lnTo>
                    <a:pt x="1" y="794"/>
                  </a:lnTo>
                  <a:cubicBezTo>
                    <a:pt x="1" y="1066"/>
                    <a:pt x="224" y="1290"/>
                    <a:pt x="497" y="1290"/>
                  </a:cubicBezTo>
                  <a:lnTo>
                    <a:pt x="1538" y="1290"/>
                  </a:lnTo>
                  <a:cubicBezTo>
                    <a:pt x="1265" y="1290"/>
                    <a:pt x="1067" y="1066"/>
                    <a:pt x="1067" y="794"/>
                  </a:cubicBezTo>
                  <a:lnTo>
                    <a:pt x="1067" y="472"/>
                  </a:lnTo>
                  <a:cubicBezTo>
                    <a:pt x="1067" y="224"/>
                    <a:pt x="1290" y="1"/>
                    <a:pt x="1538" y="1"/>
                  </a:cubicBez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4" name="Google Shape;1940;p46">
              <a:extLst>
                <a:ext uri="{FF2B5EF4-FFF2-40B4-BE49-F238E27FC236}">
                  <a16:creationId xmlns:a16="http://schemas.microsoft.com/office/drawing/2014/main" id="{7625E6EA-4BB1-9D42-87AB-294A3EF4C66D}"/>
                </a:ext>
              </a:extLst>
            </p:cNvPr>
            <p:cNvSpPr/>
            <p:nvPr/>
          </p:nvSpPr>
          <p:spPr>
            <a:xfrm>
              <a:off x="5485475" y="1316475"/>
              <a:ext cx="408450" cy="349975"/>
            </a:xfrm>
            <a:custGeom>
              <a:avLst/>
              <a:gdLst/>
              <a:ahLst/>
              <a:cxnLst/>
              <a:rect l="l" t="t" r="r" b="b"/>
              <a:pathLst>
                <a:path w="16338" h="13999" extrusionOk="0">
                  <a:moveTo>
                    <a:pt x="6991" y="0"/>
                  </a:moveTo>
                  <a:cubicBezTo>
                    <a:pt x="3124" y="0"/>
                    <a:pt x="1" y="3124"/>
                    <a:pt x="1" y="6991"/>
                  </a:cubicBezTo>
                  <a:cubicBezTo>
                    <a:pt x="1" y="11205"/>
                    <a:pt x="3458" y="13998"/>
                    <a:pt x="7061" y="13998"/>
                  </a:cubicBezTo>
                  <a:cubicBezTo>
                    <a:pt x="8777" y="13998"/>
                    <a:pt x="10526" y="13364"/>
                    <a:pt x="11949" y="11949"/>
                  </a:cubicBezTo>
                  <a:cubicBezTo>
                    <a:pt x="16337" y="7536"/>
                    <a:pt x="13238" y="0"/>
                    <a:pt x="6991" y="0"/>
                  </a:cubicBezTo>
                  <a:close/>
                </a:path>
              </a:pathLst>
            </a:custGeom>
            <a:solidFill>
              <a:srgbClr val="F5D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5" name="Google Shape;1941;p46">
              <a:extLst>
                <a:ext uri="{FF2B5EF4-FFF2-40B4-BE49-F238E27FC236}">
                  <a16:creationId xmlns:a16="http://schemas.microsoft.com/office/drawing/2014/main" id="{B49C3948-86E3-6536-A84A-46026819AFC8}"/>
                </a:ext>
              </a:extLst>
            </p:cNvPr>
            <p:cNvSpPr/>
            <p:nvPr/>
          </p:nvSpPr>
          <p:spPr>
            <a:xfrm>
              <a:off x="5489200" y="1316475"/>
              <a:ext cx="194000" cy="349550"/>
            </a:xfrm>
            <a:custGeom>
              <a:avLst/>
              <a:gdLst/>
              <a:ahLst/>
              <a:cxnLst/>
              <a:rect l="l" t="t" r="r" b="b"/>
              <a:pathLst>
                <a:path w="7760" h="13982" extrusionOk="0">
                  <a:moveTo>
                    <a:pt x="6842" y="0"/>
                  </a:moveTo>
                  <a:cubicBezTo>
                    <a:pt x="3050" y="75"/>
                    <a:pt x="1" y="3173"/>
                    <a:pt x="1" y="6991"/>
                  </a:cubicBezTo>
                  <a:cubicBezTo>
                    <a:pt x="1" y="10784"/>
                    <a:pt x="3050" y="13882"/>
                    <a:pt x="6842" y="13981"/>
                  </a:cubicBezTo>
                  <a:cubicBezTo>
                    <a:pt x="7140" y="13981"/>
                    <a:pt x="7462" y="13957"/>
                    <a:pt x="7760" y="13907"/>
                  </a:cubicBezTo>
                  <a:cubicBezTo>
                    <a:pt x="4289" y="13461"/>
                    <a:pt x="1686" y="10486"/>
                    <a:pt x="1686" y="6991"/>
                  </a:cubicBezTo>
                  <a:cubicBezTo>
                    <a:pt x="1686" y="3471"/>
                    <a:pt x="4289" y="496"/>
                    <a:pt x="7760" y="50"/>
                  </a:cubicBezTo>
                  <a:cubicBezTo>
                    <a:pt x="7462" y="0"/>
                    <a:pt x="7140" y="0"/>
                    <a:pt x="6842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6" name="Google Shape;1942;p46">
              <a:extLst>
                <a:ext uri="{FF2B5EF4-FFF2-40B4-BE49-F238E27FC236}">
                  <a16:creationId xmlns:a16="http://schemas.microsoft.com/office/drawing/2014/main" id="{B58DC87B-24EC-7C59-226C-3138A2FD51BF}"/>
                </a:ext>
              </a:extLst>
            </p:cNvPr>
            <p:cNvSpPr/>
            <p:nvPr/>
          </p:nvSpPr>
          <p:spPr>
            <a:xfrm>
              <a:off x="5521000" y="1352400"/>
              <a:ext cx="325200" cy="278275"/>
            </a:xfrm>
            <a:custGeom>
              <a:avLst/>
              <a:gdLst/>
              <a:ahLst/>
              <a:cxnLst/>
              <a:rect l="l" t="t" r="r" b="b"/>
              <a:pathLst>
                <a:path w="13008" h="11131" extrusionOk="0">
                  <a:moveTo>
                    <a:pt x="5570" y="1"/>
                  </a:moveTo>
                  <a:cubicBezTo>
                    <a:pt x="2497" y="1"/>
                    <a:pt x="18" y="2480"/>
                    <a:pt x="18" y="5554"/>
                  </a:cubicBezTo>
                  <a:cubicBezTo>
                    <a:pt x="1" y="8910"/>
                    <a:pt x="2744" y="11130"/>
                    <a:pt x="5611" y="11130"/>
                  </a:cubicBezTo>
                  <a:cubicBezTo>
                    <a:pt x="6979" y="11130"/>
                    <a:pt x="8375" y="10625"/>
                    <a:pt x="9512" y="9495"/>
                  </a:cubicBezTo>
                  <a:cubicBezTo>
                    <a:pt x="13007" y="6000"/>
                    <a:pt x="10528" y="1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7" name="Google Shape;1943;p46">
              <a:extLst>
                <a:ext uri="{FF2B5EF4-FFF2-40B4-BE49-F238E27FC236}">
                  <a16:creationId xmlns:a16="http://schemas.microsoft.com/office/drawing/2014/main" id="{A9F78B07-8865-EE0D-08A9-8FB49E1EE605}"/>
                </a:ext>
              </a:extLst>
            </p:cNvPr>
            <p:cNvSpPr/>
            <p:nvPr/>
          </p:nvSpPr>
          <p:spPr>
            <a:xfrm>
              <a:off x="5518950" y="1352275"/>
              <a:ext cx="164250" cy="278425"/>
            </a:xfrm>
            <a:custGeom>
              <a:avLst/>
              <a:gdLst/>
              <a:ahLst/>
              <a:cxnLst/>
              <a:rect l="l" t="t" r="r" b="b"/>
              <a:pathLst>
                <a:path w="6570" h="11137" extrusionOk="0">
                  <a:moveTo>
                    <a:pt x="5789" y="1"/>
                  </a:moveTo>
                  <a:cubicBezTo>
                    <a:pt x="2939" y="1"/>
                    <a:pt x="498" y="2202"/>
                    <a:pt x="248" y="5113"/>
                  </a:cubicBezTo>
                  <a:cubicBezTo>
                    <a:pt x="0" y="8310"/>
                    <a:pt x="2455" y="11037"/>
                    <a:pt x="5652" y="11136"/>
                  </a:cubicBezTo>
                  <a:cubicBezTo>
                    <a:pt x="5950" y="11136"/>
                    <a:pt x="6272" y="11112"/>
                    <a:pt x="6570" y="11062"/>
                  </a:cubicBezTo>
                  <a:cubicBezTo>
                    <a:pt x="3892" y="10591"/>
                    <a:pt x="1934" y="8286"/>
                    <a:pt x="1909" y="5559"/>
                  </a:cubicBezTo>
                  <a:cubicBezTo>
                    <a:pt x="1909" y="2832"/>
                    <a:pt x="3892" y="502"/>
                    <a:pt x="6570" y="56"/>
                  </a:cubicBezTo>
                  <a:cubicBezTo>
                    <a:pt x="6307" y="19"/>
                    <a:pt x="6047" y="1"/>
                    <a:pt x="5789" y="1"/>
                  </a:cubicBez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8" name="Google Shape;1944;p46">
              <a:extLst>
                <a:ext uri="{FF2B5EF4-FFF2-40B4-BE49-F238E27FC236}">
                  <a16:creationId xmlns:a16="http://schemas.microsoft.com/office/drawing/2014/main" id="{BD512877-80F4-6F36-6524-12028473CB46}"/>
                </a:ext>
              </a:extLst>
            </p:cNvPr>
            <p:cNvSpPr/>
            <p:nvPr/>
          </p:nvSpPr>
          <p:spPr>
            <a:xfrm>
              <a:off x="5608800" y="1496200"/>
              <a:ext cx="58900" cy="69450"/>
            </a:xfrm>
            <a:custGeom>
              <a:avLst/>
              <a:gdLst/>
              <a:ahLst/>
              <a:cxnLst/>
              <a:rect l="l" t="t" r="r" b="b"/>
              <a:pathLst>
                <a:path w="2356" h="2778" extrusionOk="0">
                  <a:moveTo>
                    <a:pt x="1240" y="0"/>
                  </a:moveTo>
                  <a:lnTo>
                    <a:pt x="100" y="1959"/>
                  </a:lnTo>
                  <a:cubicBezTo>
                    <a:pt x="1" y="2132"/>
                    <a:pt x="50" y="2355"/>
                    <a:pt x="249" y="2454"/>
                  </a:cubicBezTo>
                  <a:lnTo>
                    <a:pt x="695" y="2727"/>
                  </a:lnTo>
                  <a:cubicBezTo>
                    <a:pt x="755" y="2761"/>
                    <a:pt x="820" y="2778"/>
                    <a:pt x="885" y="2778"/>
                  </a:cubicBezTo>
                  <a:cubicBezTo>
                    <a:pt x="1010" y="2778"/>
                    <a:pt x="1134" y="2717"/>
                    <a:pt x="1216" y="2603"/>
                  </a:cubicBezTo>
                  <a:lnTo>
                    <a:pt x="2356" y="595"/>
                  </a:lnTo>
                  <a:lnTo>
                    <a:pt x="2356" y="595"/>
                  </a:lnTo>
                  <a:cubicBezTo>
                    <a:pt x="2282" y="620"/>
                    <a:pt x="2232" y="620"/>
                    <a:pt x="2158" y="620"/>
                  </a:cubicBezTo>
                  <a:cubicBezTo>
                    <a:pt x="1761" y="620"/>
                    <a:pt x="1389" y="372"/>
                    <a:pt x="1240" y="0"/>
                  </a:cubicBezTo>
                  <a:close/>
                </a:path>
              </a:pathLst>
            </a:custGeom>
            <a:solidFill>
              <a:srgbClr val="EF7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9" name="Google Shape;1945;p46">
              <a:extLst>
                <a:ext uri="{FF2B5EF4-FFF2-40B4-BE49-F238E27FC236}">
                  <a16:creationId xmlns:a16="http://schemas.microsoft.com/office/drawing/2014/main" id="{69747675-5E01-5C73-1DDB-2252A5594E74}"/>
                </a:ext>
              </a:extLst>
            </p:cNvPr>
            <p:cNvSpPr/>
            <p:nvPr/>
          </p:nvSpPr>
          <p:spPr>
            <a:xfrm>
              <a:off x="5608800" y="1496200"/>
              <a:ext cx="42800" cy="69450"/>
            </a:xfrm>
            <a:custGeom>
              <a:avLst/>
              <a:gdLst/>
              <a:ahLst/>
              <a:cxnLst/>
              <a:rect l="l" t="t" r="r" b="b"/>
              <a:pathLst>
                <a:path w="1712" h="2778" extrusionOk="0">
                  <a:moveTo>
                    <a:pt x="1265" y="0"/>
                  </a:moveTo>
                  <a:lnTo>
                    <a:pt x="100" y="1959"/>
                  </a:lnTo>
                  <a:cubicBezTo>
                    <a:pt x="1" y="2132"/>
                    <a:pt x="50" y="2355"/>
                    <a:pt x="249" y="2454"/>
                  </a:cubicBezTo>
                  <a:lnTo>
                    <a:pt x="695" y="2727"/>
                  </a:lnTo>
                  <a:cubicBezTo>
                    <a:pt x="755" y="2761"/>
                    <a:pt x="820" y="2778"/>
                    <a:pt x="885" y="2778"/>
                  </a:cubicBezTo>
                  <a:cubicBezTo>
                    <a:pt x="1010" y="2778"/>
                    <a:pt x="1134" y="2717"/>
                    <a:pt x="1216" y="2603"/>
                  </a:cubicBezTo>
                  <a:lnTo>
                    <a:pt x="993" y="2454"/>
                  </a:lnTo>
                  <a:cubicBezTo>
                    <a:pt x="819" y="2355"/>
                    <a:pt x="745" y="2132"/>
                    <a:pt x="869" y="1959"/>
                  </a:cubicBezTo>
                  <a:lnTo>
                    <a:pt x="1711" y="521"/>
                  </a:lnTo>
                  <a:cubicBezTo>
                    <a:pt x="1513" y="397"/>
                    <a:pt x="1340" y="223"/>
                    <a:pt x="1265" y="0"/>
                  </a:cubicBezTo>
                  <a:close/>
                </a:path>
              </a:pathLst>
            </a:custGeom>
            <a:solidFill>
              <a:srgbClr val="EC64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30" name="Google Shape;1946;p46">
              <a:extLst>
                <a:ext uri="{FF2B5EF4-FFF2-40B4-BE49-F238E27FC236}">
                  <a16:creationId xmlns:a16="http://schemas.microsoft.com/office/drawing/2014/main" id="{1146AE7B-2AA5-4841-9453-A2ACE9B724DD}"/>
                </a:ext>
              </a:extLst>
            </p:cNvPr>
            <p:cNvSpPr/>
            <p:nvPr/>
          </p:nvSpPr>
          <p:spPr>
            <a:xfrm>
              <a:off x="5644750" y="1388350"/>
              <a:ext cx="31025" cy="87425"/>
            </a:xfrm>
            <a:custGeom>
              <a:avLst/>
              <a:gdLst/>
              <a:ahLst/>
              <a:cxnLst/>
              <a:rect l="l" t="t" r="r" b="b"/>
              <a:pathLst>
                <a:path w="1241" h="3497" extrusionOk="0">
                  <a:moveTo>
                    <a:pt x="373" y="1"/>
                  </a:moveTo>
                  <a:cubicBezTo>
                    <a:pt x="174" y="1"/>
                    <a:pt x="1" y="150"/>
                    <a:pt x="1" y="373"/>
                  </a:cubicBezTo>
                  <a:lnTo>
                    <a:pt x="1" y="3496"/>
                  </a:lnTo>
                  <a:cubicBezTo>
                    <a:pt x="174" y="3347"/>
                    <a:pt x="397" y="3248"/>
                    <a:pt x="620" y="3248"/>
                  </a:cubicBezTo>
                  <a:cubicBezTo>
                    <a:pt x="844" y="3273"/>
                    <a:pt x="1067" y="3347"/>
                    <a:pt x="1240" y="3496"/>
                  </a:cubicBezTo>
                  <a:lnTo>
                    <a:pt x="1240" y="373"/>
                  </a:lnTo>
                  <a:cubicBezTo>
                    <a:pt x="1240" y="174"/>
                    <a:pt x="1091" y="1"/>
                    <a:pt x="893" y="1"/>
                  </a:cubicBezTo>
                  <a:close/>
                </a:path>
              </a:pathLst>
            </a:custGeom>
            <a:solidFill>
              <a:srgbClr val="43B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31" name="Google Shape;1947;p46">
              <a:extLst>
                <a:ext uri="{FF2B5EF4-FFF2-40B4-BE49-F238E27FC236}">
                  <a16:creationId xmlns:a16="http://schemas.microsoft.com/office/drawing/2014/main" id="{08D324B9-4E70-A49B-643F-5C7F3ABBDEBE}"/>
                </a:ext>
              </a:extLst>
            </p:cNvPr>
            <p:cNvSpPr/>
            <p:nvPr/>
          </p:nvSpPr>
          <p:spPr>
            <a:xfrm>
              <a:off x="5644125" y="1388350"/>
              <a:ext cx="24200" cy="87425"/>
            </a:xfrm>
            <a:custGeom>
              <a:avLst/>
              <a:gdLst/>
              <a:ahLst/>
              <a:cxnLst/>
              <a:rect l="l" t="t" r="r" b="b"/>
              <a:pathLst>
                <a:path w="968" h="3497" extrusionOk="0">
                  <a:moveTo>
                    <a:pt x="373" y="1"/>
                  </a:moveTo>
                  <a:cubicBezTo>
                    <a:pt x="174" y="1"/>
                    <a:pt x="1" y="174"/>
                    <a:pt x="1" y="373"/>
                  </a:cubicBezTo>
                  <a:lnTo>
                    <a:pt x="1" y="3496"/>
                  </a:lnTo>
                  <a:cubicBezTo>
                    <a:pt x="174" y="3347"/>
                    <a:pt x="398" y="3248"/>
                    <a:pt x="621" y="3248"/>
                  </a:cubicBezTo>
                  <a:lnTo>
                    <a:pt x="621" y="373"/>
                  </a:lnTo>
                  <a:lnTo>
                    <a:pt x="645" y="373"/>
                  </a:lnTo>
                  <a:cubicBezTo>
                    <a:pt x="645" y="174"/>
                    <a:pt x="769" y="26"/>
                    <a:pt x="968" y="1"/>
                  </a:cubicBezTo>
                  <a:close/>
                </a:path>
              </a:pathLst>
            </a:custGeom>
            <a:solidFill>
              <a:srgbClr val="54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152" name="Google Shape;1948;p46">
              <a:extLst>
                <a:ext uri="{FF2B5EF4-FFF2-40B4-BE49-F238E27FC236}">
                  <a16:creationId xmlns:a16="http://schemas.microsoft.com/office/drawing/2014/main" id="{80D132D7-908C-5E04-2BFC-D6795205DDFD}"/>
                </a:ext>
              </a:extLst>
            </p:cNvPr>
            <p:cNvSpPr/>
            <p:nvPr/>
          </p:nvSpPr>
          <p:spPr>
            <a:xfrm>
              <a:off x="5636075" y="1466450"/>
              <a:ext cx="56875" cy="49375"/>
            </a:xfrm>
            <a:custGeom>
              <a:avLst/>
              <a:gdLst/>
              <a:ahLst/>
              <a:cxnLst/>
              <a:rect l="l" t="t" r="r" b="b"/>
              <a:pathLst>
                <a:path w="2275" h="1975" extrusionOk="0">
                  <a:moveTo>
                    <a:pt x="967" y="0"/>
                  </a:moveTo>
                  <a:cubicBezTo>
                    <a:pt x="447" y="0"/>
                    <a:pt x="1" y="446"/>
                    <a:pt x="1" y="992"/>
                  </a:cubicBezTo>
                  <a:cubicBezTo>
                    <a:pt x="1" y="1580"/>
                    <a:pt x="479" y="1975"/>
                    <a:pt x="981" y="1975"/>
                  </a:cubicBezTo>
                  <a:cubicBezTo>
                    <a:pt x="1219" y="1975"/>
                    <a:pt x="1462" y="1886"/>
                    <a:pt x="1662" y="1686"/>
                  </a:cubicBezTo>
                  <a:cubicBezTo>
                    <a:pt x="2274" y="1073"/>
                    <a:pt x="1845" y="25"/>
                    <a:pt x="997" y="25"/>
                  </a:cubicBezTo>
                  <a:cubicBezTo>
                    <a:pt x="987" y="25"/>
                    <a:pt x="977" y="25"/>
                    <a:pt x="967" y="25"/>
                  </a:cubicBezTo>
                  <a:lnTo>
                    <a:pt x="967" y="0"/>
                  </a:lnTo>
                  <a:close/>
                </a:path>
              </a:pathLst>
            </a:custGeom>
            <a:solidFill>
              <a:srgbClr val="CFE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153" name="Google Shape;1949;p46">
              <a:extLst>
                <a:ext uri="{FF2B5EF4-FFF2-40B4-BE49-F238E27FC236}">
                  <a16:creationId xmlns:a16="http://schemas.microsoft.com/office/drawing/2014/main" id="{DCD3B274-6A14-4F45-A661-E7EC76D115F5}"/>
                </a:ext>
              </a:extLst>
            </p:cNvPr>
            <p:cNvSpPr/>
            <p:nvPr/>
          </p:nvSpPr>
          <p:spPr>
            <a:xfrm>
              <a:off x="5632350" y="1466450"/>
              <a:ext cx="40325" cy="49175"/>
            </a:xfrm>
            <a:custGeom>
              <a:avLst/>
              <a:gdLst/>
              <a:ahLst/>
              <a:cxnLst/>
              <a:rect l="l" t="t" r="r" b="b"/>
              <a:pathLst>
                <a:path w="1613" h="1967" extrusionOk="0">
                  <a:moveTo>
                    <a:pt x="1116" y="0"/>
                  </a:moveTo>
                  <a:cubicBezTo>
                    <a:pt x="472" y="0"/>
                    <a:pt x="1" y="620"/>
                    <a:pt x="174" y="1240"/>
                  </a:cubicBezTo>
                  <a:cubicBezTo>
                    <a:pt x="300" y="1687"/>
                    <a:pt x="696" y="1966"/>
                    <a:pt x="1121" y="1966"/>
                  </a:cubicBezTo>
                  <a:cubicBezTo>
                    <a:pt x="1285" y="1966"/>
                    <a:pt x="1453" y="1924"/>
                    <a:pt x="1612" y="1835"/>
                  </a:cubicBezTo>
                  <a:cubicBezTo>
                    <a:pt x="1315" y="1661"/>
                    <a:pt x="1116" y="1339"/>
                    <a:pt x="1116" y="992"/>
                  </a:cubicBezTo>
                  <a:cubicBezTo>
                    <a:pt x="1116" y="645"/>
                    <a:pt x="1315" y="323"/>
                    <a:pt x="1612" y="124"/>
                  </a:cubicBezTo>
                  <a:cubicBezTo>
                    <a:pt x="1464" y="50"/>
                    <a:pt x="1290" y="0"/>
                    <a:pt x="1116" y="0"/>
                  </a:cubicBezTo>
                  <a:close/>
                </a:path>
              </a:pathLst>
            </a:custGeom>
            <a:solidFill>
              <a:srgbClr val="43B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154" name="Google Shape;1950;p46">
              <a:extLst>
                <a:ext uri="{FF2B5EF4-FFF2-40B4-BE49-F238E27FC236}">
                  <a16:creationId xmlns:a16="http://schemas.microsoft.com/office/drawing/2014/main" id="{A1AA8683-7B3F-797D-E411-A048D7AFAD68}"/>
                </a:ext>
              </a:extLst>
            </p:cNvPr>
            <p:cNvSpPr/>
            <p:nvPr/>
          </p:nvSpPr>
          <p:spPr>
            <a:xfrm>
              <a:off x="5465025" y="1344575"/>
              <a:ext cx="341500" cy="292950"/>
            </a:xfrm>
            <a:custGeom>
              <a:avLst/>
              <a:gdLst/>
              <a:ahLst/>
              <a:cxnLst/>
              <a:rect l="l" t="t" r="r" b="b"/>
              <a:pathLst>
                <a:path w="13660" h="11718" extrusionOk="0">
                  <a:moveTo>
                    <a:pt x="8082" y="611"/>
                  </a:moveTo>
                  <a:cubicBezTo>
                    <a:pt x="8826" y="661"/>
                    <a:pt x="9545" y="835"/>
                    <a:pt x="10189" y="1182"/>
                  </a:cubicBezTo>
                  <a:lnTo>
                    <a:pt x="10090" y="1355"/>
                  </a:lnTo>
                  <a:cubicBezTo>
                    <a:pt x="10016" y="1479"/>
                    <a:pt x="10065" y="1653"/>
                    <a:pt x="10189" y="1752"/>
                  </a:cubicBezTo>
                  <a:cubicBezTo>
                    <a:pt x="10235" y="1775"/>
                    <a:pt x="10284" y="1786"/>
                    <a:pt x="10331" y="1786"/>
                  </a:cubicBezTo>
                  <a:cubicBezTo>
                    <a:pt x="10436" y="1786"/>
                    <a:pt x="10535" y="1731"/>
                    <a:pt x="10586" y="1628"/>
                  </a:cubicBezTo>
                  <a:lnTo>
                    <a:pt x="10685" y="1479"/>
                  </a:lnTo>
                  <a:cubicBezTo>
                    <a:pt x="11305" y="1876"/>
                    <a:pt x="11825" y="2396"/>
                    <a:pt x="12222" y="2991"/>
                  </a:cubicBezTo>
                  <a:lnTo>
                    <a:pt x="12048" y="3090"/>
                  </a:lnTo>
                  <a:cubicBezTo>
                    <a:pt x="11792" y="3261"/>
                    <a:pt x="11959" y="3616"/>
                    <a:pt x="12216" y="3616"/>
                  </a:cubicBezTo>
                  <a:cubicBezTo>
                    <a:pt x="12258" y="3616"/>
                    <a:pt x="12301" y="3607"/>
                    <a:pt x="12346" y="3586"/>
                  </a:cubicBezTo>
                  <a:lnTo>
                    <a:pt x="12495" y="3512"/>
                  </a:lnTo>
                  <a:cubicBezTo>
                    <a:pt x="12842" y="4156"/>
                    <a:pt x="13015" y="4850"/>
                    <a:pt x="13065" y="5594"/>
                  </a:cubicBezTo>
                  <a:lnTo>
                    <a:pt x="12867" y="5594"/>
                  </a:lnTo>
                  <a:cubicBezTo>
                    <a:pt x="12851" y="5592"/>
                    <a:pt x="12837" y="5592"/>
                    <a:pt x="12823" y="5592"/>
                  </a:cubicBezTo>
                  <a:cubicBezTo>
                    <a:pt x="12460" y="5592"/>
                    <a:pt x="12460" y="6167"/>
                    <a:pt x="12823" y="6167"/>
                  </a:cubicBezTo>
                  <a:cubicBezTo>
                    <a:pt x="12837" y="6167"/>
                    <a:pt x="12851" y="6166"/>
                    <a:pt x="12867" y="6164"/>
                  </a:cubicBezTo>
                  <a:lnTo>
                    <a:pt x="13065" y="6164"/>
                  </a:lnTo>
                  <a:cubicBezTo>
                    <a:pt x="13015" y="6883"/>
                    <a:pt x="12842" y="7602"/>
                    <a:pt x="12495" y="8247"/>
                  </a:cubicBezTo>
                  <a:lnTo>
                    <a:pt x="12346" y="8147"/>
                  </a:lnTo>
                  <a:cubicBezTo>
                    <a:pt x="12296" y="8122"/>
                    <a:pt x="12247" y="8111"/>
                    <a:pt x="12200" y="8111"/>
                  </a:cubicBezTo>
                  <a:cubicBezTo>
                    <a:pt x="11926" y="8111"/>
                    <a:pt x="11752" y="8498"/>
                    <a:pt x="12048" y="8668"/>
                  </a:cubicBezTo>
                  <a:lnTo>
                    <a:pt x="12222" y="8767"/>
                  </a:lnTo>
                  <a:cubicBezTo>
                    <a:pt x="11825" y="9362"/>
                    <a:pt x="11305" y="9883"/>
                    <a:pt x="10685" y="10279"/>
                  </a:cubicBezTo>
                  <a:lnTo>
                    <a:pt x="10611" y="10106"/>
                  </a:lnTo>
                  <a:cubicBezTo>
                    <a:pt x="10542" y="10003"/>
                    <a:pt x="10438" y="9948"/>
                    <a:pt x="10340" y="9948"/>
                  </a:cubicBezTo>
                  <a:cubicBezTo>
                    <a:pt x="10296" y="9948"/>
                    <a:pt x="10252" y="9959"/>
                    <a:pt x="10214" y="9982"/>
                  </a:cubicBezTo>
                  <a:cubicBezTo>
                    <a:pt x="10065" y="10081"/>
                    <a:pt x="10016" y="10255"/>
                    <a:pt x="10090" y="10379"/>
                  </a:cubicBezTo>
                  <a:lnTo>
                    <a:pt x="10189" y="10552"/>
                  </a:lnTo>
                  <a:cubicBezTo>
                    <a:pt x="9545" y="10899"/>
                    <a:pt x="8826" y="11097"/>
                    <a:pt x="8082" y="11122"/>
                  </a:cubicBezTo>
                  <a:lnTo>
                    <a:pt x="8082" y="10924"/>
                  </a:lnTo>
                  <a:cubicBezTo>
                    <a:pt x="8107" y="10713"/>
                    <a:pt x="7952" y="10608"/>
                    <a:pt x="7797" y="10608"/>
                  </a:cubicBezTo>
                  <a:cubicBezTo>
                    <a:pt x="7642" y="10608"/>
                    <a:pt x="7487" y="10713"/>
                    <a:pt x="7512" y="10924"/>
                  </a:cubicBezTo>
                  <a:lnTo>
                    <a:pt x="7512" y="11122"/>
                  </a:lnTo>
                  <a:cubicBezTo>
                    <a:pt x="6768" y="11097"/>
                    <a:pt x="6074" y="10899"/>
                    <a:pt x="5405" y="10577"/>
                  </a:cubicBezTo>
                  <a:lnTo>
                    <a:pt x="5504" y="10403"/>
                  </a:lnTo>
                  <a:cubicBezTo>
                    <a:pt x="5608" y="10179"/>
                    <a:pt x="5422" y="9978"/>
                    <a:pt x="5233" y="9978"/>
                  </a:cubicBezTo>
                  <a:cubicBezTo>
                    <a:pt x="5151" y="9978"/>
                    <a:pt x="5068" y="10016"/>
                    <a:pt x="5008" y="10106"/>
                  </a:cubicBezTo>
                  <a:lnTo>
                    <a:pt x="4909" y="10279"/>
                  </a:lnTo>
                  <a:cubicBezTo>
                    <a:pt x="4314" y="9883"/>
                    <a:pt x="3794" y="9362"/>
                    <a:pt x="3397" y="8742"/>
                  </a:cubicBezTo>
                  <a:lnTo>
                    <a:pt x="3546" y="8643"/>
                  </a:lnTo>
                  <a:cubicBezTo>
                    <a:pt x="3837" y="8477"/>
                    <a:pt x="3674" y="8102"/>
                    <a:pt x="3425" y="8102"/>
                  </a:cubicBezTo>
                  <a:cubicBezTo>
                    <a:pt x="3376" y="8102"/>
                    <a:pt x="3325" y="8115"/>
                    <a:pt x="3273" y="8147"/>
                  </a:cubicBezTo>
                  <a:lnTo>
                    <a:pt x="3099" y="8247"/>
                  </a:lnTo>
                  <a:cubicBezTo>
                    <a:pt x="2777" y="7602"/>
                    <a:pt x="2579" y="6883"/>
                    <a:pt x="2554" y="6164"/>
                  </a:cubicBezTo>
                  <a:lnTo>
                    <a:pt x="2728" y="6164"/>
                  </a:lnTo>
                  <a:cubicBezTo>
                    <a:pt x="2744" y="6166"/>
                    <a:pt x="2759" y="6167"/>
                    <a:pt x="2774" y="6167"/>
                  </a:cubicBezTo>
                  <a:cubicBezTo>
                    <a:pt x="3158" y="6167"/>
                    <a:pt x="3158" y="5592"/>
                    <a:pt x="2774" y="5592"/>
                  </a:cubicBezTo>
                  <a:cubicBezTo>
                    <a:pt x="2759" y="5592"/>
                    <a:pt x="2744" y="5592"/>
                    <a:pt x="2728" y="5594"/>
                  </a:cubicBezTo>
                  <a:lnTo>
                    <a:pt x="2554" y="5594"/>
                  </a:lnTo>
                  <a:cubicBezTo>
                    <a:pt x="2579" y="4850"/>
                    <a:pt x="2777" y="4156"/>
                    <a:pt x="3099" y="3512"/>
                  </a:cubicBezTo>
                  <a:lnTo>
                    <a:pt x="3273" y="3586"/>
                  </a:lnTo>
                  <a:cubicBezTo>
                    <a:pt x="3333" y="3629"/>
                    <a:pt x="3393" y="3648"/>
                    <a:pt x="3448" y="3648"/>
                  </a:cubicBezTo>
                  <a:cubicBezTo>
                    <a:pt x="3711" y="3648"/>
                    <a:pt x="3878" y="3234"/>
                    <a:pt x="3570" y="3090"/>
                  </a:cubicBezTo>
                  <a:lnTo>
                    <a:pt x="3397" y="2991"/>
                  </a:lnTo>
                  <a:cubicBezTo>
                    <a:pt x="3794" y="2396"/>
                    <a:pt x="4314" y="1876"/>
                    <a:pt x="4934" y="1479"/>
                  </a:cubicBezTo>
                  <a:lnTo>
                    <a:pt x="5008" y="1628"/>
                  </a:lnTo>
                  <a:cubicBezTo>
                    <a:pt x="5073" y="1758"/>
                    <a:pt x="5178" y="1811"/>
                    <a:pt x="5281" y="1811"/>
                  </a:cubicBezTo>
                  <a:cubicBezTo>
                    <a:pt x="5492" y="1811"/>
                    <a:pt x="5695" y="1588"/>
                    <a:pt x="5529" y="1355"/>
                  </a:cubicBezTo>
                  <a:lnTo>
                    <a:pt x="5430" y="1182"/>
                  </a:lnTo>
                  <a:cubicBezTo>
                    <a:pt x="6074" y="835"/>
                    <a:pt x="6793" y="661"/>
                    <a:pt x="7512" y="611"/>
                  </a:cubicBezTo>
                  <a:lnTo>
                    <a:pt x="7512" y="810"/>
                  </a:lnTo>
                  <a:cubicBezTo>
                    <a:pt x="7487" y="1020"/>
                    <a:pt x="7642" y="1126"/>
                    <a:pt x="7797" y="1126"/>
                  </a:cubicBezTo>
                  <a:cubicBezTo>
                    <a:pt x="7952" y="1126"/>
                    <a:pt x="8107" y="1020"/>
                    <a:pt x="8082" y="810"/>
                  </a:cubicBezTo>
                  <a:lnTo>
                    <a:pt x="8082" y="611"/>
                  </a:lnTo>
                  <a:close/>
                  <a:moveTo>
                    <a:pt x="7764" y="0"/>
                  </a:moveTo>
                  <a:cubicBezTo>
                    <a:pt x="6328" y="0"/>
                    <a:pt x="4863" y="534"/>
                    <a:pt x="3670" y="1727"/>
                  </a:cubicBezTo>
                  <a:cubicBezTo>
                    <a:pt x="1" y="5396"/>
                    <a:pt x="2604" y="11717"/>
                    <a:pt x="7809" y="11717"/>
                  </a:cubicBezTo>
                  <a:cubicBezTo>
                    <a:pt x="11032" y="11717"/>
                    <a:pt x="13660" y="9089"/>
                    <a:pt x="13660" y="5867"/>
                  </a:cubicBezTo>
                  <a:cubicBezTo>
                    <a:pt x="13660" y="2343"/>
                    <a:pt x="10774" y="0"/>
                    <a:pt x="7764" y="0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155" name="Google Shape;1951;p46">
              <a:extLst>
                <a:ext uri="{FF2B5EF4-FFF2-40B4-BE49-F238E27FC236}">
                  <a16:creationId xmlns:a16="http://schemas.microsoft.com/office/drawing/2014/main" id="{B838C39E-79A7-BF96-682B-CDAB15F5324E}"/>
                </a:ext>
              </a:extLst>
            </p:cNvPr>
            <p:cNvSpPr/>
            <p:nvPr/>
          </p:nvSpPr>
          <p:spPr>
            <a:xfrm>
              <a:off x="5435900" y="1199075"/>
              <a:ext cx="448100" cy="495750"/>
            </a:xfrm>
            <a:custGeom>
              <a:avLst/>
              <a:gdLst/>
              <a:ahLst/>
              <a:cxnLst/>
              <a:rect l="l" t="t" r="r" b="b"/>
              <a:pathLst>
                <a:path w="17924" h="19830" extrusionOk="0">
                  <a:moveTo>
                    <a:pt x="9123" y="1325"/>
                  </a:moveTo>
                  <a:cubicBezTo>
                    <a:pt x="9247" y="1325"/>
                    <a:pt x="9322" y="1399"/>
                    <a:pt x="9322" y="1498"/>
                  </a:cubicBezTo>
                  <a:lnTo>
                    <a:pt x="9322" y="1771"/>
                  </a:lnTo>
                  <a:lnTo>
                    <a:pt x="8627" y="1771"/>
                  </a:lnTo>
                  <a:lnTo>
                    <a:pt x="8627" y="1498"/>
                  </a:lnTo>
                  <a:cubicBezTo>
                    <a:pt x="8627" y="1399"/>
                    <a:pt x="8727" y="1325"/>
                    <a:pt x="8826" y="1325"/>
                  </a:cubicBezTo>
                  <a:close/>
                  <a:moveTo>
                    <a:pt x="9693" y="2366"/>
                  </a:moveTo>
                  <a:cubicBezTo>
                    <a:pt x="9817" y="2366"/>
                    <a:pt x="9892" y="2465"/>
                    <a:pt x="9892" y="2564"/>
                  </a:cubicBezTo>
                  <a:lnTo>
                    <a:pt x="9892" y="2862"/>
                  </a:lnTo>
                  <a:cubicBezTo>
                    <a:pt x="9892" y="2986"/>
                    <a:pt x="9817" y="3060"/>
                    <a:pt x="9693" y="3060"/>
                  </a:cubicBezTo>
                  <a:lnTo>
                    <a:pt x="8256" y="3060"/>
                  </a:lnTo>
                  <a:cubicBezTo>
                    <a:pt x="8156" y="3060"/>
                    <a:pt x="8057" y="2986"/>
                    <a:pt x="8057" y="2862"/>
                  </a:cubicBezTo>
                  <a:lnTo>
                    <a:pt x="8057" y="2564"/>
                  </a:lnTo>
                  <a:cubicBezTo>
                    <a:pt x="8057" y="2465"/>
                    <a:pt x="8132" y="2366"/>
                    <a:pt x="8256" y="2366"/>
                  </a:cubicBezTo>
                  <a:close/>
                  <a:moveTo>
                    <a:pt x="9322" y="3630"/>
                  </a:moveTo>
                  <a:lnTo>
                    <a:pt x="9322" y="4424"/>
                  </a:lnTo>
                  <a:cubicBezTo>
                    <a:pt x="9210" y="4411"/>
                    <a:pt x="9092" y="4405"/>
                    <a:pt x="8974" y="4405"/>
                  </a:cubicBezTo>
                  <a:cubicBezTo>
                    <a:pt x="8857" y="4405"/>
                    <a:pt x="8739" y="4411"/>
                    <a:pt x="8627" y="4424"/>
                  </a:cubicBezTo>
                  <a:lnTo>
                    <a:pt x="8627" y="3630"/>
                  </a:lnTo>
                  <a:close/>
                  <a:moveTo>
                    <a:pt x="3601" y="2466"/>
                  </a:moveTo>
                  <a:cubicBezTo>
                    <a:pt x="4008" y="2466"/>
                    <a:pt x="4956" y="3265"/>
                    <a:pt x="5925" y="5068"/>
                  </a:cubicBezTo>
                  <a:cubicBezTo>
                    <a:pt x="5281" y="5366"/>
                    <a:pt x="4711" y="5737"/>
                    <a:pt x="4190" y="6184"/>
                  </a:cubicBezTo>
                  <a:cubicBezTo>
                    <a:pt x="3198" y="4151"/>
                    <a:pt x="3149" y="2663"/>
                    <a:pt x="3496" y="2490"/>
                  </a:cubicBezTo>
                  <a:cubicBezTo>
                    <a:pt x="3525" y="2474"/>
                    <a:pt x="3560" y="2466"/>
                    <a:pt x="3601" y="2466"/>
                  </a:cubicBezTo>
                  <a:close/>
                  <a:moveTo>
                    <a:pt x="14367" y="2472"/>
                  </a:moveTo>
                  <a:cubicBezTo>
                    <a:pt x="14400" y="2472"/>
                    <a:pt x="14429" y="2478"/>
                    <a:pt x="14453" y="2490"/>
                  </a:cubicBezTo>
                  <a:cubicBezTo>
                    <a:pt x="14602" y="2589"/>
                    <a:pt x="14701" y="2986"/>
                    <a:pt x="14602" y="3680"/>
                  </a:cubicBezTo>
                  <a:cubicBezTo>
                    <a:pt x="14428" y="4547"/>
                    <a:pt x="14155" y="5390"/>
                    <a:pt x="13734" y="6184"/>
                  </a:cubicBezTo>
                  <a:cubicBezTo>
                    <a:pt x="13238" y="5737"/>
                    <a:pt x="12668" y="5366"/>
                    <a:pt x="12048" y="5068"/>
                  </a:cubicBezTo>
                  <a:cubicBezTo>
                    <a:pt x="13006" y="3267"/>
                    <a:pt x="13985" y="2472"/>
                    <a:pt x="14367" y="2472"/>
                  </a:cubicBezTo>
                  <a:close/>
                  <a:moveTo>
                    <a:pt x="3159" y="593"/>
                  </a:moveTo>
                  <a:cubicBezTo>
                    <a:pt x="3322" y="593"/>
                    <a:pt x="3486" y="624"/>
                    <a:pt x="3645" y="680"/>
                  </a:cubicBezTo>
                  <a:cubicBezTo>
                    <a:pt x="5033" y="1127"/>
                    <a:pt x="6372" y="2936"/>
                    <a:pt x="7041" y="4671"/>
                  </a:cubicBezTo>
                  <a:cubicBezTo>
                    <a:pt x="6843" y="4721"/>
                    <a:pt x="6669" y="4795"/>
                    <a:pt x="6471" y="4870"/>
                  </a:cubicBezTo>
                  <a:cubicBezTo>
                    <a:pt x="5729" y="3473"/>
                    <a:pt x="4525" y="1903"/>
                    <a:pt x="3588" y="1903"/>
                  </a:cubicBezTo>
                  <a:cubicBezTo>
                    <a:pt x="3461" y="1903"/>
                    <a:pt x="3339" y="1932"/>
                    <a:pt x="3223" y="1994"/>
                  </a:cubicBezTo>
                  <a:cubicBezTo>
                    <a:pt x="2281" y="2490"/>
                    <a:pt x="2777" y="4671"/>
                    <a:pt x="3744" y="6555"/>
                  </a:cubicBezTo>
                  <a:lnTo>
                    <a:pt x="3769" y="6605"/>
                  </a:lnTo>
                  <a:cubicBezTo>
                    <a:pt x="3620" y="6754"/>
                    <a:pt x="3496" y="6902"/>
                    <a:pt x="3372" y="7051"/>
                  </a:cubicBezTo>
                  <a:cubicBezTo>
                    <a:pt x="3124" y="6704"/>
                    <a:pt x="2926" y="6357"/>
                    <a:pt x="2752" y="5985"/>
                  </a:cubicBezTo>
                  <a:cubicBezTo>
                    <a:pt x="1587" y="3705"/>
                    <a:pt x="1538" y="1300"/>
                    <a:pt x="2604" y="730"/>
                  </a:cubicBezTo>
                  <a:cubicBezTo>
                    <a:pt x="2778" y="636"/>
                    <a:pt x="2967" y="593"/>
                    <a:pt x="3159" y="593"/>
                  </a:cubicBezTo>
                  <a:close/>
                  <a:moveTo>
                    <a:pt x="4190" y="17165"/>
                  </a:moveTo>
                  <a:cubicBezTo>
                    <a:pt x="4661" y="17562"/>
                    <a:pt x="5157" y="17909"/>
                    <a:pt x="5702" y="18182"/>
                  </a:cubicBezTo>
                  <a:lnTo>
                    <a:pt x="4934" y="18975"/>
                  </a:lnTo>
                  <a:cubicBezTo>
                    <a:pt x="4811" y="19150"/>
                    <a:pt x="4613" y="19251"/>
                    <a:pt x="4412" y="19251"/>
                  </a:cubicBezTo>
                  <a:cubicBezTo>
                    <a:pt x="4329" y="19251"/>
                    <a:pt x="4245" y="19234"/>
                    <a:pt x="4165" y="19198"/>
                  </a:cubicBezTo>
                  <a:lnTo>
                    <a:pt x="3818" y="18950"/>
                  </a:lnTo>
                  <a:cubicBezTo>
                    <a:pt x="3595" y="18752"/>
                    <a:pt x="3570" y="18405"/>
                    <a:pt x="3719" y="18157"/>
                  </a:cubicBezTo>
                  <a:lnTo>
                    <a:pt x="4190" y="17165"/>
                  </a:lnTo>
                  <a:close/>
                  <a:moveTo>
                    <a:pt x="13759" y="17165"/>
                  </a:moveTo>
                  <a:lnTo>
                    <a:pt x="14205" y="18157"/>
                  </a:lnTo>
                  <a:cubicBezTo>
                    <a:pt x="14379" y="18405"/>
                    <a:pt x="14329" y="18752"/>
                    <a:pt x="14131" y="18950"/>
                  </a:cubicBezTo>
                  <a:lnTo>
                    <a:pt x="13784" y="19198"/>
                  </a:lnTo>
                  <a:cubicBezTo>
                    <a:pt x="13703" y="19235"/>
                    <a:pt x="13617" y="19252"/>
                    <a:pt x="13532" y="19252"/>
                  </a:cubicBezTo>
                  <a:cubicBezTo>
                    <a:pt x="13332" y="19252"/>
                    <a:pt x="13137" y="19156"/>
                    <a:pt x="13015" y="19000"/>
                  </a:cubicBezTo>
                  <a:lnTo>
                    <a:pt x="12247" y="18182"/>
                  </a:lnTo>
                  <a:cubicBezTo>
                    <a:pt x="12792" y="17909"/>
                    <a:pt x="13288" y="17562"/>
                    <a:pt x="13759" y="17165"/>
                  </a:cubicBezTo>
                  <a:close/>
                  <a:moveTo>
                    <a:pt x="3099" y="0"/>
                  </a:moveTo>
                  <a:cubicBezTo>
                    <a:pt x="2828" y="0"/>
                    <a:pt x="2570" y="60"/>
                    <a:pt x="2331" y="185"/>
                  </a:cubicBezTo>
                  <a:cubicBezTo>
                    <a:pt x="918" y="953"/>
                    <a:pt x="868" y="3605"/>
                    <a:pt x="2207" y="6233"/>
                  </a:cubicBezTo>
                  <a:cubicBezTo>
                    <a:pt x="2430" y="6679"/>
                    <a:pt x="2703" y="7126"/>
                    <a:pt x="2975" y="7522"/>
                  </a:cubicBezTo>
                  <a:cubicBezTo>
                    <a:pt x="992" y="10398"/>
                    <a:pt x="1314" y="14240"/>
                    <a:pt x="3744" y="16744"/>
                  </a:cubicBezTo>
                  <a:lnTo>
                    <a:pt x="3198" y="17909"/>
                  </a:lnTo>
                  <a:cubicBezTo>
                    <a:pt x="2926" y="18504"/>
                    <a:pt x="3050" y="19124"/>
                    <a:pt x="3496" y="19421"/>
                  </a:cubicBezTo>
                  <a:lnTo>
                    <a:pt x="3818" y="19669"/>
                  </a:lnTo>
                  <a:cubicBezTo>
                    <a:pt x="3990" y="19778"/>
                    <a:pt x="4182" y="19830"/>
                    <a:pt x="4377" y="19830"/>
                  </a:cubicBezTo>
                  <a:cubicBezTo>
                    <a:pt x="4718" y="19830"/>
                    <a:pt x="5072" y="19671"/>
                    <a:pt x="5355" y="19372"/>
                  </a:cubicBezTo>
                  <a:lnTo>
                    <a:pt x="6272" y="18454"/>
                  </a:lnTo>
                  <a:cubicBezTo>
                    <a:pt x="6917" y="18702"/>
                    <a:pt x="7586" y="18876"/>
                    <a:pt x="8256" y="18925"/>
                  </a:cubicBezTo>
                  <a:cubicBezTo>
                    <a:pt x="8264" y="18926"/>
                    <a:pt x="8272" y="18926"/>
                    <a:pt x="8280" y="18926"/>
                  </a:cubicBezTo>
                  <a:cubicBezTo>
                    <a:pt x="8630" y="18926"/>
                    <a:pt x="8694" y="18404"/>
                    <a:pt x="8330" y="18355"/>
                  </a:cubicBezTo>
                  <a:cubicBezTo>
                    <a:pt x="6793" y="18206"/>
                    <a:pt x="5330" y="17537"/>
                    <a:pt x="4240" y="16446"/>
                  </a:cubicBezTo>
                  <a:cubicBezTo>
                    <a:pt x="1" y="12232"/>
                    <a:pt x="3000" y="5018"/>
                    <a:pt x="8974" y="5018"/>
                  </a:cubicBezTo>
                  <a:cubicBezTo>
                    <a:pt x="14949" y="5018"/>
                    <a:pt x="17924" y="12232"/>
                    <a:pt x="13709" y="16446"/>
                  </a:cubicBezTo>
                  <a:cubicBezTo>
                    <a:pt x="12594" y="17537"/>
                    <a:pt x="11156" y="18206"/>
                    <a:pt x="9619" y="18355"/>
                  </a:cubicBezTo>
                  <a:cubicBezTo>
                    <a:pt x="9255" y="18404"/>
                    <a:pt x="9295" y="18926"/>
                    <a:pt x="9644" y="18926"/>
                  </a:cubicBezTo>
                  <a:cubicBezTo>
                    <a:pt x="9652" y="18926"/>
                    <a:pt x="9660" y="18926"/>
                    <a:pt x="9669" y="18925"/>
                  </a:cubicBezTo>
                  <a:cubicBezTo>
                    <a:pt x="10363" y="18876"/>
                    <a:pt x="11032" y="18702"/>
                    <a:pt x="11677" y="18454"/>
                  </a:cubicBezTo>
                  <a:lnTo>
                    <a:pt x="12594" y="19372"/>
                  </a:lnTo>
                  <a:cubicBezTo>
                    <a:pt x="12877" y="19671"/>
                    <a:pt x="13231" y="19830"/>
                    <a:pt x="13565" y="19830"/>
                  </a:cubicBezTo>
                  <a:cubicBezTo>
                    <a:pt x="13757" y="19830"/>
                    <a:pt x="13943" y="19778"/>
                    <a:pt x="14106" y="19669"/>
                  </a:cubicBezTo>
                  <a:lnTo>
                    <a:pt x="14453" y="19421"/>
                  </a:lnTo>
                  <a:cubicBezTo>
                    <a:pt x="14899" y="19124"/>
                    <a:pt x="14998" y="18504"/>
                    <a:pt x="14726" y="17909"/>
                  </a:cubicBezTo>
                  <a:lnTo>
                    <a:pt x="14205" y="16744"/>
                  </a:lnTo>
                  <a:cubicBezTo>
                    <a:pt x="16634" y="14265"/>
                    <a:pt x="16957" y="10398"/>
                    <a:pt x="14974" y="7547"/>
                  </a:cubicBezTo>
                  <a:cubicBezTo>
                    <a:pt x="15271" y="7126"/>
                    <a:pt x="15519" y="6704"/>
                    <a:pt x="15742" y="6233"/>
                  </a:cubicBezTo>
                  <a:cubicBezTo>
                    <a:pt x="16015" y="5688"/>
                    <a:pt x="16238" y="5118"/>
                    <a:pt x="16411" y="4523"/>
                  </a:cubicBezTo>
                  <a:cubicBezTo>
                    <a:pt x="16514" y="4287"/>
                    <a:pt x="16329" y="4130"/>
                    <a:pt x="16145" y="4130"/>
                  </a:cubicBezTo>
                  <a:cubicBezTo>
                    <a:pt x="16020" y="4130"/>
                    <a:pt x="15896" y="4203"/>
                    <a:pt x="15866" y="4374"/>
                  </a:cubicBezTo>
                  <a:cubicBezTo>
                    <a:pt x="15717" y="4919"/>
                    <a:pt x="15494" y="5465"/>
                    <a:pt x="15246" y="5985"/>
                  </a:cubicBezTo>
                  <a:cubicBezTo>
                    <a:pt x="15048" y="6357"/>
                    <a:pt x="14850" y="6704"/>
                    <a:pt x="14626" y="7051"/>
                  </a:cubicBezTo>
                  <a:cubicBezTo>
                    <a:pt x="14503" y="6902"/>
                    <a:pt x="14354" y="6754"/>
                    <a:pt x="14230" y="6605"/>
                  </a:cubicBezTo>
                  <a:lnTo>
                    <a:pt x="14255" y="6555"/>
                  </a:lnTo>
                  <a:cubicBezTo>
                    <a:pt x="15197" y="4671"/>
                    <a:pt x="15692" y="2490"/>
                    <a:pt x="14750" y="1994"/>
                  </a:cubicBezTo>
                  <a:cubicBezTo>
                    <a:pt x="14639" y="1924"/>
                    <a:pt x="14511" y="1894"/>
                    <a:pt x="14381" y="1894"/>
                  </a:cubicBezTo>
                  <a:cubicBezTo>
                    <a:pt x="14281" y="1894"/>
                    <a:pt x="14179" y="1912"/>
                    <a:pt x="14081" y="1945"/>
                  </a:cubicBezTo>
                  <a:cubicBezTo>
                    <a:pt x="13313" y="2192"/>
                    <a:pt x="12321" y="3333"/>
                    <a:pt x="11528" y="4845"/>
                  </a:cubicBezTo>
                  <a:cubicBezTo>
                    <a:pt x="11329" y="4795"/>
                    <a:pt x="11131" y="4721"/>
                    <a:pt x="10958" y="4671"/>
                  </a:cubicBezTo>
                  <a:cubicBezTo>
                    <a:pt x="11726" y="2663"/>
                    <a:pt x="13139" y="1052"/>
                    <a:pt x="14354" y="680"/>
                  </a:cubicBezTo>
                  <a:cubicBezTo>
                    <a:pt x="14542" y="621"/>
                    <a:pt x="14713" y="593"/>
                    <a:pt x="14870" y="593"/>
                  </a:cubicBezTo>
                  <a:cubicBezTo>
                    <a:pt x="15888" y="593"/>
                    <a:pt x="16246" y="1774"/>
                    <a:pt x="16139" y="3085"/>
                  </a:cubicBezTo>
                  <a:cubicBezTo>
                    <a:pt x="16113" y="3280"/>
                    <a:pt x="16257" y="3386"/>
                    <a:pt x="16407" y="3386"/>
                  </a:cubicBezTo>
                  <a:cubicBezTo>
                    <a:pt x="16544" y="3386"/>
                    <a:pt x="16685" y="3298"/>
                    <a:pt x="16709" y="3110"/>
                  </a:cubicBezTo>
                  <a:cubicBezTo>
                    <a:pt x="16877" y="1110"/>
                    <a:pt x="16045" y="4"/>
                    <a:pt x="14849" y="4"/>
                  </a:cubicBezTo>
                  <a:cubicBezTo>
                    <a:pt x="14636" y="4"/>
                    <a:pt x="14412" y="39"/>
                    <a:pt x="14180" y="110"/>
                  </a:cubicBezTo>
                  <a:lnTo>
                    <a:pt x="14131" y="110"/>
                  </a:lnTo>
                  <a:cubicBezTo>
                    <a:pt x="12445" y="656"/>
                    <a:pt x="11007" y="2787"/>
                    <a:pt x="10338" y="4547"/>
                  </a:cubicBezTo>
                  <a:cubicBezTo>
                    <a:pt x="10189" y="4498"/>
                    <a:pt x="10040" y="4473"/>
                    <a:pt x="9892" y="4473"/>
                  </a:cubicBezTo>
                  <a:lnTo>
                    <a:pt x="9892" y="3605"/>
                  </a:lnTo>
                  <a:cubicBezTo>
                    <a:pt x="10239" y="3506"/>
                    <a:pt x="10462" y="3209"/>
                    <a:pt x="10462" y="2862"/>
                  </a:cubicBezTo>
                  <a:lnTo>
                    <a:pt x="10462" y="2540"/>
                  </a:lnTo>
                  <a:cubicBezTo>
                    <a:pt x="10462" y="2192"/>
                    <a:pt x="10239" y="1895"/>
                    <a:pt x="9892" y="1796"/>
                  </a:cubicBezTo>
                  <a:lnTo>
                    <a:pt x="9892" y="1474"/>
                  </a:lnTo>
                  <a:cubicBezTo>
                    <a:pt x="9892" y="1052"/>
                    <a:pt x="9545" y="705"/>
                    <a:pt x="9123" y="705"/>
                  </a:cubicBezTo>
                  <a:lnTo>
                    <a:pt x="8801" y="705"/>
                  </a:lnTo>
                  <a:cubicBezTo>
                    <a:pt x="8380" y="705"/>
                    <a:pt x="8032" y="1052"/>
                    <a:pt x="8032" y="1474"/>
                  </a:cubicBezTo>
                  <a:lnTo>
                    <a:pt x="8032" y="1796"/>
                  </a:lnTo>
                  <a:cubicBezTo>
                    <a:pt x="7685" y="1895"/>
                    <a:pt x="7462" y="2192"/>
                    <a:pt x="7462" y="2540"/>
                  </a:cubicBezTo>
                  <a:lnTo>
                    <a:pt x="7462" y="2862"/>
                  </a:lnTo>
                  <a:cubicBezTo>
                    <a:pt x="7462" y="3209"/>
                    <a:pt x="7685" y="3506"/>
                    <a:pt x="8032" y="3605"/>
                  </a:cubicBezTo>
                  <a:lnTo>
                    <a:pt x="8032" y="4473"/>
                  </a:lnTo>
                  <a:cubicBezTo>
                    <a:pt x="7884" y="4473"/>
                    <a:pt x="7735" y="4498"/>
                    <a:pt x="7586" y="4523"/>
                  </a:cubicBezTo>
                  <a:cubicBezTo>
                    <a:pt x="6615" y="1947"/>
                    <a:pt x="4655" y="0"/>
                    <a:pt x="3099" y="0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156" name="Google Shape;1952;p46">
              <a:extLst>
                <a:ext uri="{FF2B5EF4-FFF2-40B4-BE49-F238E27FC236}">
                  <a16:creationId xmlns:a16="http://schemas.microsoft.com/office/drawing/2014/main" id="{614AA5E1-1CE3-1C1A-7017-5C1F05C07EF3}"/>
                </a:ext>
              </a:extLst>
            </p:cNvPr>
            <p:cNvSpPr/>
            <p:nvPr/>
          </p:nvSpPr>
          <p:spPr>
            <a:xfrm>
              <a:off x="5600750" y="1380925"/>
              <a:ext cx="98575" cy="191775"/>
            </a:xfrm>
            <a:custGeom>
              <a:avLst/>
              <a:gdLst/>
              <a:ahLst/>
              <a:cxnLst/>
              <a:rect l="l" t="t" r="r" b="b"/>
              <a:pathLst>
                <a:path w="3943" h="7671" extrusionOk="0">
                  <a:moveTo>
                    <a:pt x="2653" y="570"/>
                  </a:moveTo>
                  <a:cubicBezTo>
                    <a:pt x="2703" y="570"/>
                    <a:pt x="2728" y="620"/>
                    <a:pt x="2728" y="645"/>
                  </a:cubicBezTo>
                  <a:lnTo>
                    <a:pt x="2728" y="3198"/>
                  </a:lnTo>
                  <a:cubicBezTo>
                    <a:pt x="2616" y="3161"/>
                    <a:pt x="2504" y="3142"/>
                    <a:pt x="2390" y="3142"/>
                  </a:cubicBezTo>
                  <a:cubicBezTo>
                    <a:pt x="2275" y="3142"/>
                    <a:pt x="2157" y="3161"/>
                    <a:pt x="2033" y="3198"/>
                  </a:cubicBezTo>
                  <a:lnTo>
                    <a:pt x="2033" y="645"/>
                  </a:lnTo>
                  <a:cubicBezTo>
                    <a:pt x="2033" y="620"/>
                    <a:pt x="2058" y="570"/>
                    <a:pt x="2108" y="570"/>
                  </a:cubicBezTo>
                  <a:close/>
                  <a:moveTo>
                    <a:pt x="2356" y="3720"/>
                  </a:moveTo>
                  <a:cubicBezTo>
                    <a:pt x="2708" y="3720"/>
                    <a:pt x="3050" y="3992"/>
                    <a:pt x="3050" y="4413"/>
                  </a:cubicBezTo>
                  <a:cubicBezTo>
                    <a:pt x="3050" y="4785"/>
                    <a:pt x="2752" y="5082"/>
                    <a:pt x="2380" y="5082"/>
                  </a:cubicBezTo>
                  <a:cubicBezTo>
                    <a:pt x="1761" y="5082"/>
                    <a:pt x="1463" y="4363"/>
                    <a:pt x="1885" y="3917"/>
                  </a:cubicBezTo>
                  <a:cubicBezTo>
                    <a:pt x="2020" y="3781"/>
                    <a:pt x="2189" y="3720"/>
                    <a:pt x="2356" y="3720"/>
                  </a:cubicBezTo>
                  <a:close/>
                  <a:moveTo>
                    <a:pt x="1488" y="5305"/>
                  </a:moveTo>
                  <a:cubicBezTo>
                    <a:pt x="1637" y="5479"/>
                    <a:pt x="1860" y="5578"/>
                    <a:pt x="2083" y="5652"/>
                  </a:cubicBezTo>
                  <a:lnTo>
                    <a:pt x="1265" y="7065"/>
                  </a:lnTo>
                  <a:cubicBezTo>
                    <a:pt x="1247" y="7083"/>
                    <a:pt x="1217" y="7100"/>
                    <a:pt x="1193" y="7100"/>
                  </a:cubicBezTo>
                  <a:cubicBezTo>
                    <a:pt x="1182" y="7100"/>
                    <a:pt x="1173" y="7097"/>
                    <a:pt x="1166" y="7090"/>
                  </a:cubicBezTo>
                  <a:lnTo>
                    <a:pt x="695" y="6817"/>
                  </a:lnTo>
                  <a:cubicBezTo>
                    <a:pt x="670" y="6793"/>
                    <a:pt x="645" y="6743"/>
                    <a:pt x="670" y="6718"/>
                  </a:cubicBezTo>
                  <a:lnTo>
                    <a:pt x="1488" y="5305"/>
                  </a:lnTo>
                  <a:close/>
                  <a:moveTo>
                    <a:pt x="2133" y="0"/>
                  </a:moveTo>
                  <a:cubicBezTo>
                    <a:pt x="1761" y="0"/>
                    <a:pt x="1463" y="298"/>
                    <a:pt x="1463" y="670"/>
                  </a:cubicBezTo>
                  <a:lnTo>
                    <a:pt x="1463" y="3545"/>
                  </a:lnTo>
                  <a:cubicBezTo>
                    <a:pt x="1166" y="3867"/>
                    <a:pt x="1042" y="4314"/>
                    <a:pt x="1166" y="4710"/>
                  </a:cubicBezTo>
                  <a:lnTo>
                    <a:pt x="174" y="6421"/>
                  </a:lnTo>
                  <a:cubicBezTo>
                    <a:pt x="1" y="6743"/>
                    <a:pt x="100" y="7140"/>
                    <a:pt x="422" y="7313"/>
                  </a:cubicBezTo>
                  <a:lnTo>
                    <a:pt x="868" y="7586"/>
                  </a:lnTo>
                  <a:cubicBezTo>
                    <a:pt x="974" y="7643"/>
                    <a:pt x="1088" y="7670"/>
                    <a:pt x="1200" y="7670"/>
                  </a:cubicBezTo>
                  <a:cubicBezTo>
                    <a:pt x="1429" y="7670"/>
                    <a:pt x="1652" y="7555"/>
                    <a:pt x="1786" y="7338"/>
                  </a:cubicBezTo>
                  <a:lnTo>
                    <a:pt x="2777" y="5603"/>
                  </a:lnTo>
                  <a:cubicBezTo>
                    <a:pt x="3670" y="5330"/>
                    <a:pt x="3942" y="4215"/>
                    <a:pt x="3322" y="3545"/>
                  </a:cubicBezTo>
                  <a:lnTo>
                    <a:pt x="3322" y="645"/>
                  </a:lnTo>
                  <a:lnTo>
                    <a:pt x="3298" y="645"/>
                  </a:lnTo>
                  <a:cubicBezTo>
                    <a:pt x="3298" y="298"/>
                    <a:pt x="3025" y="0"/>
                    <a:pt x="2653" y="0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</p:grpSp>
      <p:sp>
        <p:nvSpPr>
          <p:cNvPr id="1157" name="TextBox 1156">
            <a:extLst>
              <a:ext uri="{FF2B5EF4-FFF2-40B4-BE49-F238E27FC236}">
                <a16:creationId xmlns:a16="http://schemas.microsoft.com/office/drawing/2014/main" id="{FA56B4F6-2EB0-50C3-45F6-B31ADE2366C8}"/>
              </a:ext>
            </a:extLst>
          </p:cNvPr>
          <p:cNvSpPr txBox="1"/>
          <p:nvPr/>
        </p:nvSpPr>
        <p:spPr>
          <a:xfrm>
            <a:off x="707449" y="1070071"/>
            <a:ext cx="6413899" cy="326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Khi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giờ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ngủ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giờ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dậy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thất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thường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thì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cơ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thể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vẫn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mệt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do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sai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nhịp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sinh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học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nhưng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nếu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thức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dậy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theo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công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thức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trên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thì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cơ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thể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sẽ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đỡ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mệt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nhất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.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Nếu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việc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đột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xuất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thì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giảm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bớt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chu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kỳ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ngủ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lại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nhưng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đừng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quá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lạm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dụng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(3 -&gt; 6).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Tuỳ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theo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cơ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địa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thì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mỗi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người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cần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thời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gian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ngủ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mỗi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ngày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khác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nhau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(4 chu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kỳ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hoặc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5 chu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kỳ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0382787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42"/>
          <p:cNvSpPr/>
          <p:nvPr/>
        </p:nvSpPr>
        <p:spPr>
          <a:xfrm rot="2700000">
            <a:off x="2774097" y="599004"/>
            <a:ext cx="566807" cy="591047"/>
          </a:xfrm>
          <a:custGeom>
            <a:avLst/>
            <a:gdLst/>
            <a:ahLst/>
            <a:cxnLst/>
            <a:rect l="l" t="t" r="r" b="b"/>
            <a:pathLst>
              <a:path w="43470" h="45329" extrusionOk="0">
                <a:moveTo>
                  <a:pt x="16009" y="0"/>
                </a:moveTo>
                <a:lnTo>
                  <a:pt x="14091" y="15709"/>
                </a:lnTo>
                <a:lnTo>
                  <a:pt x="1" y="23024"/>
                </a:lnTo>
                <a:lnTo>
                  <a:pt x="14390" y="29679"/>
                </a:lnTo>
                <a:lnTo>
                  <a:pt x="17028" y="45328"/>
                </a:lnTo>
                <a:lnTo>
                  <a:pt x="27821" y="33756"/>
                </a:lnTo>
                <a:lnTo>
                  <a:pt x="43469" y="36035"/>
                </a:lnTo>
                <a:lnTo>
                  <a:pt x="35795" y="22185"/>
                </a:lnTo>
                <a:lnTo>
                  <a:pt x="42810" y="8035"/>
                </a:lnTo>
                <a:lnTo>
                  <a:pt x="42810" y="8035"/>
                </a:lnTo>
                <a:lnTo>
                  <a:pt x="27281" y="11033"/>
                </a:lnTo>
                <a:lnTo>
                  <a:pt x="16009" y="0"/>
                </a:lnTo>
                <a:close/>
              </a:path>
            </a:pathLst>
          </a:custGeom>
          <a:solidFill>
            <a:srgbClr val="FFFFFF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2"/>
          <p:cNvSpPr txBox="1">
            <a:spLocks noGrp="1"/>
          </p:cNvSpPr>
          <p:nvPr>
            <p:ph type="title"/>
          </p:nvPr>
        </p:nvSpPr>
        <p:spPr>
          <a:xfrm>
            <a:off x="357071" y="274642"/>
            <a:ext cx="5260894" cy="20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1151" name="Google Shape;1151;p42"/>
          <p:cNvSpPr/>
          <p:nvPr/>
        </p:nvSpPr>
        <p:spPr>
          <a:xfrm>
            <a:off x="3321582" y="4153583"/>
            <a:ext cx="207193" cy="197817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42"/>
          <p:cNvSpPr/>
          <p:nvPr/>
        </p:nvSpPr>
        <p:spPr>
          <a:xfrm>
            <a:off x="5617965" y="792100"/>
            <a:ext cx="203281" cy="204858"/>
          </a:xfrm>
          <a:custGeom>
            <a:avLst/>
            <a:gdLst/>
            <a:ahLst/>
            <a:cxnLst/>
            <a:rect l="l" t="t" r="r" b="b"/>
            <a:pathLst>
              <a:path w="15589" h="15710" extrusionOk="0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Anh da đen cầm dép chọi">
            <a:extLst>
              <a:ext uri="{FF2B5EF4-FFF2-40B4-BE49-F238E27FC236}">
                <a16:creationId xmlns:a16="http://schemas.microsoft.com/office/drawing/2014/main" id="{87783280-A1C4-D3BC-BAB7-0C70E4134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67" b="100000" l="38551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305" y="0"/>
            <a:ext cx="44370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360;p26">
            <a:extLst>
              <a:ext uri="{FF2B5EF4-FFF2-40B4-BE49-F238E27FC236}">
                <a16:creationId xmlns:a16="http://schemas.microsoft.com/office/drawing/2014/main" id="{782DF4F4-4B76-64A5-1C87-8D4EC9D39C8F}"/>
              </a:ext>
            </a:extLst>
          </p:cNvPr>
          <p:cNvSpPr/>
          <p:nvPr/>
        </p:nvSpPr>
        <p:spPr>
          <a:xfrm>
            <a:off x="2228494" y="3957378"/>
            <a:ext cx="4267200" cy="408000"/>
          </a:xfrm>
          <a:prstGeom prst="roundRect">
            <a:avLst>
              <a:gd name="adj" fmla="val 50000"/>
            </a:avLst>
          </a:prstGeom>
          <a:solidFill>
            <a:srgbClr val="FFFFFF">
              <a:alpha val="5333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61;p26">
            <a:extLst>
              <a:ext uri="{FF2B5EF4-FFF2-40B4-BE49-F238E27FC236}">
                <a16:creationId xmlns:a16="http://schemas.microsoft.com/office/drawing/2014/main" id="{DF4050DD-C343-0CB1-901C-C5119559AE19}"/>
              </a:ext>
            </a:extLst>
          </p:cNvPr>
          <p:cNvSpPr txBox="1">
            <a:spLocks/>
          </p:cNvSpPr>
          <p:nvPr/>
        </p:nvSpPr>
        <p:spPr>
          <a:xfrm>
            <a:off x="2322553" y="4006428"/>
            <a:ext cx="4079082" cy="309900"/>
          </a:xfrm>
          <a:prstGeom prst="rect">
            <a:avLst/>
          </a:prstGeom>
        </p:spPr>
        <p:txBody>
          <a:bodyPr spcFirstLastPara="1" wrap="square" lIns="182875" tIns="0" rIns="18287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Mời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bạn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đặt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câu</a:t>
            </a:r>
            <a:r>
              <a:rPr lang="en-US" sz="20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hỏi</a:t>
            </a:r>
            <a:endParaRPr lang="en-US" sz="2000" dirty="0">
              <a:solidFill>
                <a:schemeClr val="tx1"/>
              </a:solidFill>
              <a:latin typeface="DVN - Fredoka" pitchFamily="2" charset="-79"/>
              <a:cs typeface="DVN - Fredoka" pitchFamily="2" charset="-79"/>
            </a:endParaRPr>
          </a:p>
        </p:txBody>
      </p:sp>
      <p:pic>
        <p:nvPicPr>
          <p:cNvPr id="1028" name="Picture 4" descr="Pin on Cositas">
            <a:extLst>
              <a:ext uri="{FF2B5EF4-FFF2-40B4-BE49-F238E27FC236}">
                <a16:creationId xmlns:a16="http://schemas.microsoft.com/office/drawing/2014/main" id="{5A3C3823-C9EE-0FD1-A0E3-F2424A77A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178" y="1549836"/>
            <a:ext cx="2141895" cy="214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/>
          <p:nvPr/>
        </p:nvSpPr>
        <p:spPr>
          <a:xfrm rot="10800000">
            <a:off x="1996746" y="3030156"/>
            <a:ext cx="688428" cy="693984"/>
          </a:xfrm>
          <a:custGeom>
            <a:avLst/>
            <a:gdLst/>
            <a:ahLst/>
            <a:cxnLst/>
            <a:rect l="l" t="t" r="r" b="b"/>
            <a:pathLst>
              <a:path w="44609" h="44969" extrusionOk="0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9"/>
          <p:cNvSpPr/>
          <p:nvPr/>
        </p:nvSpPr>
        <p:spPr>
          <a:xfrm rot="1675549">
            <a:off x="1562034" y="3523991"/>
            <a:ext cx="337007" cy="344050"/>
          </a:xfrm>
          <a:custGeom>
            <a:avLst/>
            <a:gdLst/>
            <a:ahLst/>
            <a:cxnLst/>
            <a:rect l="l" t="t" r="r" b="b"/>
            <a:pathLst>
              <a:path w="25842" h="26382" extrusionOk="0">
                <a:moveTo>
                  <a:pt x="8274" y="1"/>
                </a:moveTo>
                <a:lnTo>
                  <a:pt x="7855" y="9234"/>
                </a:lnTo>
                <a:lnTo>
                  <a:pt x="0" y="14151"/>
                </a:lnTo>
                <a:lnTo>
                  <a:pt x="8634" y="17388"/>
                </a:lnTo>
                <a:lnTo>
                  <a:pt x="10853" y="26382"/>
                </a:lnTo>
                <a:lnTo>
                  <a:pt x="16608" y="19187"/>
                </a:lnTo>
                <a:lnTo>
                  <a:pt x="25842" y="19847"/>
                </a:lnTo>
                <a:lnTo>
                  <a:pt x="25842" y="19847"/>
                </a:lnTo>
                <a:lnTo>
                  <a:pt x="20745" y="12112"/>
                </a:lnTo>
                <a:lnTo>
                  <a:pt x="24283" y="3538"/>
                </a:lnTo>
                <a:lnTo>
                  <a:pt x="15349" y="5996"/>
                </a:lnTo>
                <a:lnTo>
                  <a:pt x="827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9"/>
          <p:cNvSpPr/>
          <p:nvPr/>
        </p:nvSpPr>
        <p:spPr>
          <a:xfrm rot="-1288748">
            <a:off x="2750973" y="3753247"/>
            <a:ext cx="207203" cy="197827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9"/>
          <p:cNvSpPr/>
          <p:nvPr/>
        </p:nvSpPr>
        <p:spPr>
          <a:xfrm rot="9991729">
            <a:off x="4258364" y="3019126"/>
            <a:ext cx="396018" cy="408070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9"/>
          <p:cNvSpPr/>
          <p:nvPr/>
        </p:nvSpPr>
        <p:spPr>
          <a:xfrm rot="-1288748">
            <a:off x="2237373" y="4173684"/>
            <a:ext cx="207203" cy="197827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FFFFFF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6" name="Google Shape;4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52266">
            <a:off x="4392228" y="1833614"/>
            <a:ext cx="5973822" cy="481581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9"/>
          <p:cNvSpPr/>
          <p:nvPr/>
        </p:nvSpPr>
        <p:spPr>
          <a:xfrm rot="-1288748">
            <a:off x="4987273" y="3236197"/>
            <a:ext cx="207203" cy="197827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9"/>
          <p:cNvSpPr/>
          <p:nvPr/>
        </p:nvSpPr>
        <p:spPr>
          <a:xfrm>
            <a:off x="7477833" y="882970"/>
            <a:ext cx="396029" cy="408082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367AC0">
              <a:alpha val="33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9"/>
          <p:cNvSpPr/>
          <p:nvPr/>
        </p:nvSpPr>
        <p:spPr>
          <a:xfrm>
            <a:off x="1996745" y="1813873"/>
            <a:ext cx="3639674" cy="468600"/>
          </a:xfrm>
          <a:prstGeom prst="roundRect">
            <a:avLst>
              <a:gd name="adj" fmla="val 50000"/>
            </a:avLst>
          </a:prstGeom>
          <a:solidFill>
            <a:srgbClr val="FBFCF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9"/>
          <p:cNvSpPr txBox="1">
            <a:spLocks noGrp="1"/>
          </p:cNvSpPr>
          <p:nvPr>
            <p:ph type="title"/>
          </p:nvPr>
        </p:nvSpPr>
        <p:spPr>
          <a:xfrm>
            <a:off x="1959984" y="793313"/>
            <a:ext cx="6149281" cy="9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VN - Fredoka" pitchFamily="2" charset="-79"/>
                <a:cs typeface="DVN - Fredoka" pitchFamily="2" charset="-79"/>
              </a:rPr>
              <a:t>Hiện trạng thiếu ngủ</a:t>
            </a:r>
            <a:endParaRPr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411" name="Google Shape;411;p29"/>
          <p:cNvSpPr txBox="1">
            <a:spLocks noGrp="1"/>
          </p:cNvSpPr>
          <p:nvPr>
            <p:ph type="subTitle" idx="1"/>
          </p:nvPr>
        </p:nvSpPr>
        <p:spPr>
          <a:xfrm>
            <a:off x="2101750" y="1893223"/>
            <a:ext cx="45849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VN - Fredoka" pitchFamily="2" charset="-79"/>
                <a:cs typeface="DVN - Fredoka" pitchFamily="2" charset="-79"/>
              </a:rPr>
              <a:t>Bạn có đang thiếu ngủ không ? </a:t>
            </a:r>
            <a:endParaRPr dirty="0">
              <a:latin typeface="DVN - Fredoka" pitchFamily="2" charset="-79"/>
              <a:cs typeface="DVN - Fredoka" pitchFamily="2" charset="-79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0"/>
          <p:cNvSpPr txBox="1">
            <a:spLocks noGrp="1"/>
          </p:cNvSpPr>
          <p:nvPr>
            <p:ph type="title"/>
          </p:nvPr>
        </p:nvSpPr>
        <p:spPr>
          <a:xfrm>
            <a:off x="2445150" y="1454763"/>
            <a:ext cx="4253700" cy="66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Nguyên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nhân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7" name="Google Shape;417;p30"/>
          <p:cNvSpPr txBox="1">
            <a:spLocks noGrp="1"/>
          </p:cNvSpPr>
          <p:nvPr>
            <p:ph type="subTitle" idx="1"/>
          </p:nvPr>
        </p:nvSpPr>
        <p:spPr>
          <a:xfrm>
            <a:off x="2356761" y="2369536"/>
            <a:ext cx="4930790" cy="14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VN - Fredoka" pitchFamily="2" charset="-79"/>
                <a:cs typeface="DVN - Fredoka" pitchFamily="2" charset="-79"/>
              </a:rPr>
              <a:t>- Thức khuya học tập, làm việc.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VN - Fredoka" pitchFamily="2" charset="-79"/>
                <a:cs typeface="DVN - Fredoka" pitchFamily="2" charset="-79"/>
              </a:rPr>
              <a:t>- Thức khuya chơi game, lướt mạng xã hội.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VN - Fredoka" pitchFamily="2" charset="-79"/>
                <a:cs typeface="DVN - Fredoka" pitchFamily="2" charset="-79"/>
              </a:rPr>
              <a:t>- Có công việc, tiệc tùng đột xuất.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VN - Fredoka" pitchFamily="2" charset="-79"/>
                <a:cs typeface="DVN - Fredoka" pitchFamily="2" charset="-79"/>
              </a:rPr>
              <a:t>- V.v…</a:t>
            </a:r>
            <a:endParaRPr dirty="0"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418" name="Google Shape;418;p30"/>
          <p:cNvSpPr/>
          <p:nvPr/>
        </p:nvSpPr>
        <p:spPr>
          <a:xfrm rot="-2116722">
            <a:off x="3887430" y="576318"/>
            <a:ext cx="396002" cy="408054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A6D1FE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0"/>
          <p:cNvSpPr/>
          <p:nvPr/>
        </p:nvSpPr>
        <p:spPr>
          <a:xfrm>
            <a:off x="7844083" y="2822057"/>
            <a:ext cx="396029" cy="408082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0"/>
          <p:cNvSpPr/>
          <p:nvPr/>
        </p:nvSpPr>
        <p:spPr>
          <a:xfrm>
            <a:off x="1462990" y="1356925"/>
            <a:ext cx="203281" cy="204858"/>
          </a:xfrm>
          <a:custGeom>
            <a:avLst/>
            <a:gdLst/>
            <a:ahLst/>
            <a:cxnLst/>
            <a:rect l="l" t="t" r="r" b="b"/>
            <a:pathLst>
              <a:path w="15589" h="15710" extrusionOk="0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0"/>
          <p:cNvSpPr/>
          <p:nvPr/>
        </p:nvSpPr>
        <p:spPr>
          <a:xfrm>
            <a:off x="1762880" y="3800333"/>
            <a:ext cx="207193" cy="197817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0"/>
          <p:cNvSpPr/>
          <p:nvPr/>
        </p:nvSpPr>
        <p:spPr>
          <a:xfrm rot="-2056866">
            <a:off x="5152666" y="4209559"/>
            <a:ext cx="207197" cy="197821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rgbClr val="FFFFFF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0"/>
          <p:cNvSpPr/>
          <p:nvPr/>
        </p:nvSpPr>
        <p:spPr>
          <a:xfrm rot="834611">
            <a:off x="6900817" y="4309264"/>
            <a:ext cx="688432" cy="693988"/>
          </a:xfrm>
          <a:custGeom>
            <a:avLst/>
            <a:gdLst/>
            <a:ahLst/>
            <a:cxnLst/>
            <a:rect l="l" t="t" r="r" b="b"/>
            <a:pathLst>
              <a:path w="44609" h="44969" extrusionOk="0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0"/>
          <p:cNvSpPr/>
          <p:nvPr/>
        </p:nvSpPr>
        <p:spPr>
          <a:xfrm rot="-2056866">
            <a:off x="7325266" y="1481159"/>
            <a:ext cx="207197" cy="197821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0"/>
          <p:cNvSpPr/>
          <p:nvPr/>
        </p:nvSpPr>
        <p:spPr>
          <a:xfrm>
            <a:off x="1066983" y="2710882"/>
            <a:ext cx="396029" cy="408082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0"/>
          <p:cNvSpPr/>
          <p:nvPr/>
        </p:nvSpPr>
        <p:spPr>
          <a:xfrm>
            <a:off x="4087080" y="4770408"/>
            <a:ext cx="207193" cy="197817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0"/>
          <p:cNvSpPr/>
          <p:nvPr/>
        </p:nvSpPr>
        <p:spPr>
          <a:xfrm rot="-1719205">
            <a:off x="3205854" y="4104445"/>
            <a:ext cx="396027" cy="408079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0"/>
          <p:cNvSpPr/>
          <p:nvPr/>
        </p:nvSpPr>
        <p:spPr>
          <a:xfrm>
            <a:off x="4157705" y="4770408"/>
            <a:ext cx="207193" cy="197817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1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VN - Fredoka" pitchFamily="2" charset="-79"/>
                <a:cs typeface="DVN - Fredoka" pitchFamily="2" charset="-79"/>
              </a:rPr>
              <a:t>Mỗi ngày thức dậy là mỗi lần mệt mỏi ?</a:t>
            </a:r>
            <a:endParaRPr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434" name="Google Shape;434;p31"/>
          <p:cNvSpPr txBox="1">
            <a:spLocks noGrp="1"/>
          </p:cNvSpPr>
          <p:nvPr>
            <p:ph type="title" idx="2"/>
          </p:nvPr>
        </p:nvSpPr>
        <p:spPr>
          <a:xfrm>
            <a:off x="1456175" y="2681850"/>
            <a:ext cx="25173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VN - Fredoka" pitchFamily="2" charset="-79"/>
                <a:cs typeface="DVN - Fredoka" pitchFamily="2" charset="-79"/>
              </a:rPr>
              <a:t>Nỗi ám ảnh mang tên “báo thức”</a:t>
            </a:r>
            <a:endParaRPr dirty="0"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436" name="Google Shape;436;p31"/>
          <p:cNvSpPr txBox="1">
            <a:spLocks noGrp="1"/>
          </p:cNvSpPr>
          <p:nvPr>
            <p:ph type="title" idx="3"/>
          </p:nvPr>
        </p:nvSpPr>
        <p:spPr>
          <a:xfrm>
            <a:off x="5170525" y="2681850"/>
            <a:ext cx="25173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VN - Fredoka" pitchFamily="2" charset="-79"/>
                <a:cs typeface="DVN - Fredoka" pitchFamily="2" charset="-79"/>
              </a:rPr>
              <a:t>Mệt mỏi, cáu gắt, “tự huỷ” luôn một ngày</a:t>
            </a:r>
            <a:endParaRPr dirty="0"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438" name="Google Shape;438;p31"/>
          <p:cNvSpPr/>
          <p:nvPr/>
        </p:nvSpPr>
        <p:spPr>
          <a:xfrm>
            <a:off x="2276975" y="1681272"/>
            <a:ext cx="875700" cy="875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1"/>
          <p:cNvSpPr/>
          <p:nvPr/>
        </p:nvSpPr>
        <p:spPr>
          <a:xfrm>
            <a:off x="5991325" y="1681272"/>
            <a:ext cx="875700" cy="875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0" name="Google Shape;440;p31"/>
          <p:cNvGrpSpPr/>
          <p:nvPr/>
        </p:nvGrpSpPr>
        <p:grpSpPr>
          <a:xfrm>
            <a:off x="2485813" y="1871247"/>
            <a:ext cx="458025" cy="495750"/>
            <a:chOff x="5435900" y="1199075"/>
            <a:chExt cx="458025" cy="495750"/>
          </a:xfrm>
        </p:grpSpPr>
        <p:sp>
          <p:nvSpPr>
            <p:cNvPr id="441" name="Google Shape;441;p31"/>
            <p:cNvSpPr/>
            <p:nvPr/>
          </p:nvSpPr>
          <p:spPr>
            <a:xfrm>
              <a:off x="5466900" y="1206650"/>
              <a:ext cx="154325" cy="183600"/>
            </a:xfrm>
            <a:custGeom>
              <a:avLst/>
              <a:gdLst/>
              <a:ahLst/>
              <a:cxnLst/>
              <a:rect l="l" t="t" r="r" b="b"/>
              <a:pathLst>
                <a:path w="6173" h="7344" extrusionOk="0">
                  <a:moveTo>
                    <a:pt x="1883" y="0"/>
                  </a:moveTo>
                  <a:cubicBezTo>
                    <a:pt x="1652" y="0"/>
                    <a:pt x="1435" y="50"/>
                    <a:pt x="1240" y="154"/>
                  </a:cubicBezTo>
                  <a:cubicBezTo>
                    <a:pt x="0" y="824"/>
                    <a:pt x="0" y="3352"/>
                    <a:pt x="1240" y="5806"/>
                  </a:cubicBezTo>
                  <a:cubicBezTo>
                    <a:pt x="1487" y="6302"/>
                    <a:pt x="1760" y="6798"/>
                    <a:pt x="2107" y="7244"/>
                  </a:cubicBezTo>
                  <a:lnTo>
                    <a:pt x="2603" y="7343"/>
                  </a:lnTo>
                  <a:lnTo>
                    <a:pt x="6074" y="5013"/>
                  </a:lnTo>
                  <a:lnTo>
                    <a:pt x="6173" y="4567"/>
                  </a:lnTo>
                  <a:cubicBezTo>
                    <a:pt x="6049" y="4170"/>
                    <a:pt x="5875" y="3773"/>
                    <a:pt x="5702" y="3402"/>
                  </a:cubicBezTo>
                  <a:lnTo>
                    <a:pt x="5702" y="3426"/>
                  </a:lnTo>
                  <a:cubicBezTo>
                    <a:pt x="4662" y="1347"/>
                    <a:pt x="3082" y="0"/>
                    <a:pt x="1883" y="0"/>
                  </a:cubicBezTo>
                  <a:close/>
                </a:path>
              </a:pathLst>
            </a:custGeom>
            <a:solidFill>
              <a:srgbClr val="F5D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5466900" y="1206775"/>
              <a:ext cx="83050" cy="183475"/>
            </a:xfrm>
            <a:custGeom>
              <a:avLst/>
              <a:gdLst/>
              <a:ahLst/>
              <a:cxnLst/>
              <a:rect l="l" t="t" r="r" b="b"/>
              <a:pathLst>
                <a:path w="3322" h="7339" extrusionOk="0">
                  <a:moveTo>
                    <a:pt x="1924" y="0"/>
                  </a:moveTo>
                  <a:cubicBezTo>
                    <a:pt x="1686" y="0"/>
                    <a:pt x="1450" y="50"/>
                    <a:pt x="1240" y="149"/>
                  </a:cubicBezTo>
                  <a:cubicBezTo>
                    <a:pt x="0" y="819"/>
                    <a:pt x="0" y="3347"/>
                    <a:pt x="1240" y="5801"/>
                  </a:cubicBezTo>
                  <a:cubicBezTo>
                    <a:pt x="1487" y="6297"/>
                    <a:pt x="1760" y="6768"/>
                    <a:pt x="2107" y="7214"/>
                  </a:cubicBezTo>
                  <a:lnTo>
                    <a:pt x="2603" y="7338"/>
                  </a:lnTo>
                  <a:lnTo>
                    <a:pt x="3322" y="6842"/>
                  </a:lnTo>
                  <a:cubicBezTo>
                    <a:pt x="3074" y="6495"/>
                    <a:pt x="2876" y="6123"/>
                    <a:pt x="2677" y="5752"/>
                  </a:cubicBezTo>
                  <a:lnTo>
                    <a:pt x="2677" y="5752"/>
                  </a:lnTo>
                  <a:lnTo>
                    <a:pt x="2702" y="5776"/>
                  </a:lnTo>
                  <a:cubicBezTo>
                    <a:pt x="1487" y="3347"/>
                    <a:pt x="1463" y="843"/>
                    <a:pt x="2628" y="149"/>
                  </a:cubicBezTo>
                  <a:cubicBezTo>
                    <a:pt x="2405" y="50"/>
                    <a:pt x="2163" y="0"/>
                    <a:pt x="1924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5699300" y="1206650"/>
              <a:ext cx="154950" cy="181100"/>
            </a:xfrm>
            <a:custGeom>
              <a:avLst/>
              <a:gdLst/>
              <a:ahLst/>
              <a:cxnLst/>
              <a:rect l="l" t="t" r="r" b="b"/>
              <a:pathLst>
                <a:path w="6198" h="7244" extrusionOk="0">
                  <a:moveTo>
                    <a:pt x="4307" y="0"/>
                  </a:moveTo>
                  <a:cubicBezTo>
                    <a:pt x="3098" y="0"/>
                    <a:pt x="1536" y="1347"/>
                    <a:pt x="496" y="3426"/>
                  </a:cubicBezTo>
                  <a:cubicBezTo>
                    <a:pt x="298" y="3798"/>
                    <a:pt x="149" y="4170"/>
                    <a:pt x="0" y="4567"/>
                  </a:cubicBezTo>
                  <a:lnTo>
                    <a:pt x="99" y="4839"/>
                  </a:lnTo>
                  <a:lnTo>
                    <a:pt x="3619" y="7244"/>
                  </a:lnTo>
                  <a:lnTo>
                    <a:pt x="4066" y="7219"/>
                  </a:lnTo>
                  <a:cubicBezTo>
                    <a:pt x="4413" y="6773"/>
                    <a:pt x="4710" y="6302"/>
                    <a:pt x="4958" y="5806"/>
                  </a:cubicBezTo>
                  <a:cubicBezTo>
                    <a:pt x="6198" y="3352"/>
                    <a:pt x="6198" y="799"/>
                    <a:pt x="4958" y="154"/>
                  </a:cubicBezTo>
                  <a:cubicBezTo>
                    <a:pt x="4758" y="50"/>
                    <a:pt x="4539" y="0"/>
                    <a:pt x="4307" y="0"/>
                  </a:cubicBezTo>
                  <a:close/>
                </a:path>
              </a:pathLst>
            </a:custGeom>
            <a:solidFill>
              <a:srgbClr val="F5D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5699300" y="1206650"/>
              <a:ext cx="141950" cy="137725"/>
            </a:xfrm>
            <a:custGeom>
              <a:avLst/>
              <a:gdLst/>
              <a:ahLst/>
              <a:cxnLst/>
              <a:rect l="l" t="t" r="r" b="b"/>
              <a:pathLst>
                <a:path w="5678" h="5509" extrusionOk="0">
                  <a:moveTo>
                    <a:pt x="4305" y="0"/>
                  </a:moveTo>
                  <a:cubicBezTo>
                    <a:pt x="3092" y="0"/>
                    <a:pt x="1515" y="1347"/>
                    <a:pt x="496" y="3426"/>
                  </a:cubicBezTo>
                  <a:cubicBezTo>
                    <a:pt x="298" y="3798"/>
                    <a:pt x="149" y="4170"/>
                    <a:pt x="0" y="4567"/>
                  </a:cubicBezTo>
                  <a:lnTo>
                    <a:pt x="99" y="4839"/>
                  </a:lnTo>
                  <a:lnTo>
                    <a:pt x="1091" y="5509"/>
                  </a:lnTo>
                  <a:cubicBezTo>
                    <a:pt x="1215" y="5137"/>
                    <a:pt x="1364" y="4765"/>
                    <a:pt x="1562" y="4418"/>
                  </a:cubicBezTo>
                  <a:lnTo>
                    <a:pt x="1562" y="4443"/>
                  </a:lnTo>
                  <a:cubicBezTo>
                    <a:pt x="2585" y="2373"/>
                    <a:pt x="4151" y="1013"/>
                    <a:pt x="5360" y="1013"/>
                  </a:cubicBezTo>
                  <a:cubicBezTo>
                    <a:pt x="5469" y="1013"/>
                    <a:pt x="5575" y="1024"/>
                    <a:pt x="5677" y="1047"/>
                  </a:cubicBezTo>
                  <a:cubicBezTo>
                    <a:pt x="5553" y="675"/>
                    <a:pt x="5305" y="353"/>
                    <a:pt x="4958" y="154"/>
                  </a:cubicBezTo>
                  <a:cubicBezTo>
                    <a:pt x="4758" y="50"/>
                    <a:pt x="4538" y="0"/>
                    <a:pt x="4305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5504075" y="1253725"/>
              <a:ext cx="89275" cy="113575"/>
            </a:xfrm>
            <a:custGeom>
              <a:avLst/>
              <a:gdLst/>
              <a:ahLst/>
              <a:cxnLst/>
              <a:rect l="l" t="t" r="r" b="b"/>
              <a:pathLst>
                <a:path w="3571" h="4543" extrusionOk="0">
                  <a:moveTo>
                    <a:pt x="851" y="0"/>
                  </a:moveTo>
                  <a:cubicBezTo>
                    <a:pt x="767" y="0"/>
                    <a:pt x="690" y="19"/>
                    <a:pt x="620" y="56"/>
                  </a:cubicBezTo>
                  <a:cubicBezTo>
                    <a:pt x="0" y="403"/>
                    <a:pt x="273" y="2262"/>
                    <a:pt x="1240" y="4245"/>
                  </a:cubicBezTo>
                  <a:cubicBezTo>
                    <a:pt x="1290" y="4320"/>
                    <a:pt x="1339" y="4394"/>
                    <a:pt x="1364" y="4469"/>
                  </a:cubicBezTo>
                  <a:lnTo>
                    <a:pt x="1785" y="4543"/>
                  </a:lnTo>
                  <a:lnTo>
                    <a:pt x="3545" y="3328"/>
                  </a:lnTo>
                  <a:lnTo>
                    <a:pt x="3570" y="3031"/>
                  </a:lnTo>
                  <a:lnTo>
                    <a:pt x="3570" y="3006"/>
                  </a:lnTo>
                  <a:cubicBezTo>
                    <a:pt x="2686" y="1237"/>
                    <a:pt x="1545" y="0"/>
                    <a:pt x="851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5504075" y="1253725"/>
              <a:ext cx="89275" cy="113575"/>
            </a:xfrm>
            <a:custGeom>
              <a:avLst/>
              <a:gdLst/>
              <a:ahLst/>
              <a:cxnLst/>
              <a:rect l="l" t="t" r="r" b="b"/>
              <a:pathLst>
                <a:path w="3571" h="4543" extrusionOk="0">
                  <a:moveTo>
                    <a:pt x="851" y="0"/>
                  </a:moveTo>
                  <a:cubicBezTo>
                    <a:pt x="767" y="0"/>
                    <a:pt x="690" y="19"/>
                    <a:pt x="620" y="56"/>
                  </a:cubicBezTo>
                  <a:cubicBezTo>
                    <a:pt x="0" y="403"/>
                    <a:pt x="273" y="2262"/>
                    <a:pt x="1240" y="4245"/>
                  </a:cubicBezTo>
                  <a:cubicBezTo>
                    <a:pt x="1290" y="4320"/>
                    <a:pt x="1339" y="4394"/>
                    <a:pt x="1364" y="4469"/>
                  </a:cubicBezTo>
                  <a:lnTo>
                    <a:pt x="1785" y="4543"/>
                  </a:lnTo>
                  <a:lnTo>
                    <a:pt x="3545" y="3328"/>
                  </a:lnTo>
                  <a:lnTo>
                    <a:pt x="3570" y="3031"/>
                  </a:lnTo>
                  <a:lnTo>
                    <a:pt x="3570" y="3006"/>
                  </a:lnTo>
                  <a:cubicBezTo>
                    <a:pt x="2686" y="1237"/>
                    <a:pt x="1545" y="0"/>
                    <a:pt x="851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5504075" y="1253775"/>
              <a:ext cx="59525" cy="113525"/>
            </a:xfrm>
            <a:custGeom>
              <a:avLst/>
              <a:gdLst/>
              <a:ahLst/>
              <a:cxnLst/>
              <a:rect l="l" t="t" r="r" b="b"/>
              <a:pathLst>
                <a:path w="2381" h="4541" extrusionOk="0">
                  <a:moveTo>
                    <a:pt x="850" y="1"/>
                  </a:moveTo>
                  <a:cubicBezTo>
                    <a:pt x="769" y="1"/>
                    <a:pt x="693" y="18"/>
                    <a:pt x="620" y="54"/>
                  </a:cubicBezTo>
                  <a:cubicBezTo>
                    <a:pt x="0" y="401"/>
                    <a:pt x="273" y="2285"/>
                    <a:pt x="1240" y="4243"/>
                  </a:cubicBezTo>
                  <a:lnTo>
                    <a:pt x="1364" y="4491"/>
                  </a:lnTo>
                  <a:lnTo>
                    <a:pt x="1785" y="4541"/>
                  </a:lnTo>
                  <a:lnTo>
                    <a:pt x="2380" y="4144"/>
                  </a:lnTo>
                  <a:cubicBezTo>
                    <a:pt x="1562" y="2508"/>
                    <a:pt x="1240" y="946"/>
                    <a:pt x="1513" y="277"/>
                  </a:cubicBezTo>
                  <a:cubicBezTo>
                    <a:pt x="1267" y="102"/>
                    <a:pt x="1046" y="1"/>
                    <a:pt x="850" y="1"/>
                  </a:cubicBezTo>
                  <a:close/>
                </a:path>
              </a:pathLst>
            </a:custGeom>
            <a:solidFill>
              <a:srgbClr val="D95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5726550" y="1253725"/>
              <a:ext cx="90525" cy="113575"/>
            </a:xfrm>
            <a:custGeom>
              <a:avLst/>
              <a:gdLst/>
              <a:ahLst/>
              <a:cxnLst/>
              <a:rect l="l" t="t" r="r" b="b"/>
              <a:pathLst>
                <a:path w="3621" h="4543" extrusionOk="0">
                  <a:moveTo>
                    <a:pt x="2745" y="0"/>
                  </a:moveTo>
                  <a:cubicBezTo>
                    <a:pt x="2051" y="0"/>
                    <a:pt x="910" y="1237"/>
                    <a:pt x="26" y="3006"/>
                  </a:cubicBezTo>
                  <a:lnTo>
                    <a:pt x="1" y="3031"/>
                  </a:lnTo>
                  <a:lnTo>
                    <a:pt x="1" y="3229"/>
                  </a:lnTo>
                  <a:lnTo>
                    <a:pt x="2034" y="4543"/>
                  </a:lnTo>
                  <a:lnTo>
                    <a:pt x="2207" y="4469"/>
                  </a:lnTo>
                  <a:lnTo>
                    <a:pt x="2331" y="4245"/>
                  </a:lnTo>
                  <a:cubicBezTo>
                    <a:pt x="3323" y="2262"/>
                    <a:pt x="3620" y="403"/>
                    <a:pt x="2951" y="56"/>
                  </a:cubicBezTo>
                  <a:lnTo>
                    <a:pt x="2976" y="56"/>
                  </a:lnTo>
                  <a:cubicBezTo>
                    <a:pt x="2906" y="19"/>
                    <a:pt x="2829" y="0"/>
                    <a:pt x="2745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5726550" y="1253725"/>
              <a:ext cx="90525" cy="113575"/>
            </a:xfrm>
            <a:custGeom>
              <a:avLst/>
              <a:gdLst/>
              <a:ahLst/>
              <a:cxnLst/>
              <a:rect l="l" t="t" r="r" b="b"/>
              <a:pathLst>
                <a:path w="3621" h="4543" extrusionOk="0">
                  <a:moveTo>
                    <a:pt x="2745" y="0"/>
                  </a:moveTo>
                  <a:cubicBezTo>
                    <a:pt x="2051" y="0"/>
                    <a:pt x="910" y="1237"/>
                    <a:pt x="26" y="3006"/>
                  </a:cubicBezTo>
                  <a:lnTo>
                    <a:pt x="1" y="3031"/>
                  </a:lnTo>
                  <a:lnTo>
                    <a:pt x="1" y="3229"/>
                  </a:lnTo>
                  <a:lnTo>
                    <a:pt x="2034" y="4543"/>
                  </a:lnTo>
                  <a:lnTo>
                    <a:pt x="2207" y="4469"/>
                  </a:lnTo>
                  <a:lnTo>
                    <a:pt x="2331" y="4245"/>
                  </a:lnTo>
                  <a:cubicBezTo>
                    <a:pt x="3323" y="2262"/>
                    <a:pt x="3620" y="403"/>
                    <a:pt x="2951" y="56"/>
                  </a:cubicBezTo>
                  <a:lnTo>
                    <a:pt x="2976" y="56"/>
                  </a:lnTo>
                  <a:cubicBezTo>
                    <a:pt x="2906" y="19"/>
                    <a:pt x="2829" y="0"/>
                    <a:pt x="2745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5726550" y="1253725"/>
              <a:ext cx="83075" cy="95000"/>
            </a:xfrm>
            <a:custGeom>
              <a:avLst/>
              <a:gdLst/>
              <a:ahLst/>
              <a:cxnLst/>
              <a:rect l="l" t="t" r="r" b="b"/>
              <a:pathLst>
                <a:path w="3323" h="3800" extrusionOk="0">
                  <a:moveTo>
                    <a:pt x="2745" y="0"/>
                  </a:moveTo>
                  <a:cubicBezTo>
                    <a:pt x="2051" y="0"/>
                    <a:pt x="910" y="1237"/>
                    <a:pt x="26" y="3006"/>
                  </a:cubicBezTo>
                  <a:lnTo>
                    <a:pt x="1" y="3031"/>
                  </a:lnTo>
                  <a:lnTo>
                    <a:pt x="1" y="3229"/>
                  </a:lnTo>
                  <a:lnTo>
                    <a:pt x="918" y="3799"/>
                  </a:lnTo>
                  <a:cubicBezTo>
                    <a:pt x="1687" y="2312"/>
                    <a:pt x="2629" y="1196"/>
                    <a:pt x="3323" y="948"/>
                  </a:cubicBezTo>
                  <a:cubicBezTo>
                    <a:pt x="3323" y="502"/>
                    <a:pt x="3199" y="180"/>
                    <a:pt x="2976" y="56"/>
                  </a:cubicBezTo>
                  <a:cubicBezTo>
                    <a:pt x="2906" y="19"/>
                    <a:pt x="2829" y="0"/>
                    <a:pt x="2745" y="0"/>
                  </a:cubicBezTo>
                  <a:close/>
                </a:path>
              </a:pathLst>
            </a:custGeom>
            <a:solidFill>
              <a:srgbClr val="D95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5729650" y="1615800"/>
              <a:ext cx="73775" cy="71975"/>
            </a:xfrm>
            <a:custGeom>
              <a:avLst/>
              <a:gdLst/>
              <a:ahLst/>
              <a:cxnLst/>
              <a:rect l="l" t="t" r="r" b="b"/>
              <a:pathLst>
                <a:path w="2951" h="2879" extrusionOk="0">
                  <a:moveTo>
                    <a:pt x="1811" y="1"/>
                  </a:moveTo>
                  <a:lnTo>
                    <a:pt x="100" y="1166"/>
                  </a:lnTo>
                  <a:lnTo>
                    <a:pt x="1" y="1438"/>
                  </a:lnTo>
                  <a:lnTo>
                    <a:pt x="1042" y="2529"/>
                  </a:lnTo>
                  <a:cubicBezTo>
                    <a:pt x="1221" y="2757"/>
                    <a:pt x="1497" y="2878"/>
                    <a:pt x="1777" y="2878"/>
                  </a:cubicBezTo>
                  <a:cubicBezTo>
                    <a:pt x="1923" y="2878"/>
                    <a:pt x="2071" y="2845"/>
                    <a:pt x="2207" y="2777"/>
                  </a:cubicBezTo>
                  <a:lnTo>
                    <a:pt x="2554" y="2529"/>
                  </a:lnTo>
                  <a:cubicBezTo>
                    <a:pt x="2876" y="2232"/>
                    <a:pt x="2951" y="1761"/>
                    <a:pt x="2728" y="1364"/>
                  </a:cubicBezTo>
                  <a:lnTo>
                    <a:pt x="2108" y="25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5517700" y="1615175"/>
              <a:ext cx="73175" cy="72600"/>
            </a:xfrm>
            <a:custGeom>
              <a:avLst/>
              <a:gdLst/>
              <a:ahLst/>
              <a:cxnLst/>
              <a:rect l="l" t="t" r="r" b="b"/>
              <a:pathLst>
                <a:path w="2927" h="2904" extrusionOk="0">
                  <a:moveTo>
                    <a:pt x="1191" y="1"/>
                  </a:moveTo>
                  <a:lnTo>
                    <a:pt x="819" y="50"/>
                  </a:lnTo>
                  <a:lnTo>
                    <a:pt x="199" y="1389"/>
                  </a:lnTo>
                  <a:cubicBezTo>
                    <a:pt x="1" y="1786"/>
                    <a:pt x="75" y="2257"/>
                    <a:pt x="397" y="2554"/>
                  </a:cubicBezTo>
                  <a:lnTo>
                    <a:pt x="745" y="2802"/>
                  </a:lnTo>
                  <a:cubicBezTo>
                    <a:pt x="881" y="2870"/>
                    <a:pt x="1025" y="2903"/>
                    <a:pt x="1168" y="2903"/>
                  </a:cubicBezTo>
                  <a:cubicBezTo>
                    <a:pt x="1441" y="2903"/>
                    <a:pt x="1706" y="2782"/>
                    <a:pt x="1885" y="2554"/>
                  </a:cubicBezTo>
                  <a:lnTo>
                    <a:pt x="2926" y="1463"/>
                  </a:lnTo>
                  <a:lnTo>
                    <a:pt x="2926" y="1141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5729650" y="1615175"/>
              <a:ext cx="62625" cy="72600"/>
            </a:xfrm>
            <a:custGeom>
              <a:avLst/>
              <a:gdLst/>
              <a:ahLst/>
              <a:cxnLst/>
              <a:rect l="l" t="t" r="r" b="b"/>
              <a:pathLst>
                <a:path w="2505" h="2904" extrusionOk="0">
                  <a:moveTo>
                    <a:pt x="1786" y="1"/>
                  </a:moveTo>
                  <a:lnTo>
                    <a:pt x="100" y="1191"/>
                  </a:lnTo>
                  <a:lnTo>
                    <a:pt x="1" y="1463"/>
                  </a:lnTo>
                  <a:lnTo>
                    <a:pt x="1042" y="2554"/>
                  </a:lnTo>
                  <a:cubicBezTo>
                    <a:pt x="1221" y="2782"/>
                    <a:pt x="1486" y="2903"/>
                    <a:pt x="1759" y="2903"/>
                  </a:cubicBezTo>
                  <a:cubicBezTo>
                    <a:pt x="1901" y="2903"/>
                    <a:pt x="2046" y="2870"/>
                    <a:pt x="2182" y="2802"/>
                  </a:cubicBezTo>
                  <a:lnTo>
                    <a:pt x="2505" y="2579"/>
                  </a:lnTo>
                  <a:lnTo>
                    <a:pt x="2455" y="2554"/>
                  </a:lnTo>
                  <a:lnTo>
                    <a:pt x="2480" y="2554"/>
                  </a:lnTo>
                  <a:lnTo>
                    <a:pt x="1563" y="1612"/>
                  </a:lnTo>
                  <a:cubicBezTo>
                    <a:pt x="1439" y="1488"/>
                    <a:pt x="1463" y="1265"/>
                    <a:pt x="1612" y="1166"/>
                  </a:cubicBezTo>
                  <a:lnTo>
                    <a:pt x="2356" y="620"/>
                  </a:lnTo>
                  <a:lnTo>
                    <a:pt x="2108" y="50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5517700" y="1615800"/>
              <a:ext cx="50225" cy="72000"/>
            </a:xfrm>
            <a:custGeom>
              <a:avLst/>
              <a:gdLst/>
              <a:ahLst/>
              <a:cxnLst/>
              <a:rect l="l" t="t" r="r" b="b"/>
              <a:pathLst>
                <a:path w="2009" h="2880" extrusionOk="0">
                  <a:moveTo>
                    <a:pt x="1191" y="1"/>
                  </a:moveTo>
                  <a:lnTo>
                    <a:pt x="819" y="25"/>
                  </a:lnTo>
                  <a:lnTo>
                    <a:pt x="199" y="1364"/>
                  </a:lnTo>
                  <a:cubicBezTo>
                    <a:pt x="1" y="1761"/>
                    <a:pt x="75" y="2232"/>
                    <a:pt x="397" y="2529"/>
                  </a:cubicBezTo>
                  <a:lnTo>
                    <a:pt x="745" y="2777"/>
                  </a:lnTo>
                  <a:cubicBezTo>
                    <a:pt x="874" y="2846"/>
                    <a:pt x="1016" y="2879"/>
                    <a:pt x="1157" y="2879"/>
                  </a:cubicBezTo>
                  <a:cubicBezTo>
                    <a:pt x="1421" y="2879"/>
                    <a:pt x="1682" y="2764"/>
                    <a:pt x="1860" y="2554"/>
                  </a:cubicBezTo>
                  <a:lnTo>
                    <a:pt x="1810" y="2529"/>
                  </a:lnTo>
                  <a:cubicBezTo>
                    <a:pt x="1488" y="2232"/>
                    <a:pt x="1414" y="1761"/>
                    <a:pt x="1637" y="1364"/>
                  </a:cubicBezTo>
                  <a:lnTo>
                    <a:pt x="2009" y="521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5644125" y="1224750"/>
              <a:ext cx="32250" cy="27900"/>
            </a:xfrm>
            <a:custGeom>
              <a:avLst/>
              <a:gdLst/>
              <a:ahLst/>
              <a:cxnLst/>
              <a:rect l="l" t="t" r="r" b="b"/>
              <a:pathLst>
                <a:path w="1290" h="1116" extrusionOk="0">
                  <a:moveTo>
                    <a:pt x="497" y="0"/>
                  </a:moveTo>
                  <a:cubicBezTo>
                    <a:pt x="224" y="0"/>
                    <a:pt x="1" y="199"/>
                    <a:pt x="1" y="471"/>
                  </a:cubicBezTo>
                  <a:lnTo>
                    <a:pt x="1" y="1116"/>
                  </a:lnTo>
                  <a:lnTo>
                    <a:pt x="1290" y="1116"/>
                  </a:lnTo>
                  <a:lnTo>
                    <a:pt x="1290" y="471"/>
                  </a:lnTo>
                  <a:cubicBezTo>
                    <a:pt x="1290" y="199"/>
                    <a:pt x="1067" y="0"/>
                    <a:pt x="794" y="0"/>
                  </a:cubicBez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5644750" y="1280525"/>
              <a:ext cx="31025" cy="39075"/>
            </a:xfrm>
            <a:custGeom>
              <a:avLst/>
              <a:gdLst/>
              <a:ahLst/>
              <a:cxnLst/>
              <a:rect l="l" t="t" r="r" b="b"/>
              <a:pathLst>
                <a:path w="1241" h="1563" extrusionOk="0">
                  <a:moveTo>
                    <a:pt x="1" y="0"/>
                  </a:moveTo>
                  <a:lnTo>
                    <a:pt x="1" y="1562"/>
                  </a:lnTo>
                  <a:cubicBezTo>
                    <a:pt x="199" y="1537"/>
                    <a:pt x="397" y="1513"/>
                    <a:pt x="620" y="1513"/>
                  </a:cubicBezTo>
                  <a:cubicBezTo>
                    <a:pt x="819" y="1513"/>
                    <a:pt x="1042" y="1513"/>
                    <a:pt x="1240" y="1562"/>
                  </a:cubicBezTo>
                  <a:lnTo>
                    <a:pt x="1240" y="0"/>
                  </a:ln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5644125" y="1224750"/>
              <a:ext cx="24200" cy="27900"/>
            </a:xfrm>
            <a:custGeom>
              <a:avLst/>
              <a:gdLst/>
              <a:ahLst/>
              <a:cxnLst/>
              <a:rect l="l" t="t" r="r" b="b"/>
              <a:pathLst>
                <a:path w="968" h="1116" extrusionOk="0">
                  <a:moveTo>
                    <a:pt x="497" y="0"/>
                  </a:moveTo>
                  <a:cubicBezTo>
                    <a:pt x="224" y="0"/>
                    <a:pt x="1" y="199"/>
                    <a:pt x="1" y="471"/>
                  </a:cubicBezTo>
                  <a:lnTo>
                    <a:pt x="1" y="1116"/>
                  </a:lnTo>
                  <a:lnTo>
                    <a:pt x="621" y="1116"/>
                  </a:lnTo>
                  <a:lnTo>
                    <a:pt x="621" y="471"/>
                  </a:lnTo>
                  <a:cubicBezTo>
                    <a:pt x="621" y="273"/>
                    <a:pt x="745" y="100"/>
                    <a:pt x="943" y="25"/>
                  </a:cubicBezTo>
                  <a:lnTo>
                    <a:pt x="968" y="25"/>
                  </a:lnTo>
                  <a:cubicBezTo>
                    <a:pt x="918" y="0"/>
                    <a:pt x="869" y="0"/>
                    <a:pt x="794" y="0"/>
                  </a:cubicBezTo>
                  <a:close/>
                </a:path>
              </a:pathLst>
            </a:custGeom>
            <a:solidFill>
              <a:srgbClr val="C3BE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5644750" y="1280525"/>
              <a:ext cx="15525" cy="39075"/>
            </a:xfrm>
            <a:custGeom>
              <a:avLst/>
              <a:gdLst/>
              <a:ahLst/>
              <a:cxnLst/>
              <a:rect l="l" t="t" r="r" b="b"/>
              <a:pathLst>
                <a:path w="621" h="1563" extrusionOk="0">
                  <a:moveTo>
                    <a:pt x="1" y="0"/>
                  </a:moveTo>
                  <a:lnTo>
                    <a:pt x="1" y="1562"/>
                  </a:lnTo>
                  <a:cubicBezTo>
                    <a:pt x="199" y="1537"/>
                    <a:pt x="422" y="1513"/>
                    <a:pt x="620" y="151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C3BE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5629875" y="1250775"/>
              <a:ext cx="60775" cy="32250"/>
            </a:xfrm>
            <a:custGeom>
              <a:avLst/>
              <a:gdLst/>
              <a:ahLst/>
              <a:cxnLst/>
              <a:rect l="l" t="t" r="r" b="b"/>
              <a:pathLst>
                <a:path w="2431" h="1290" extrusionOk="0">
                  <a:moveTo>
                    <a:pt x="497" y="1"/>
                  </a:moveTo>
                  <a:cubicBezTo>
                    <a:pt x="224" y="1"/>
                    <a:pt x="1" y="224"/>
                    <a:pt x="1" y="496"/>
                  </a:cubicBezTo>
                  <a:lnTo>
                    <a:pt x="1" y="794"/>
                  </a:lnTo>
                  <a:cubicBezTo>
                    <a:pt x="1" y="1066"/>
                    <a:pt x="224" y="1290"/>
                    <a:pt x="497" y="1290"/>
                  </a:cubicBezTo>
                  <a:lnTo>
                    <a:pt x="1934" y="1290"/>
                  </a:lnTo>
                  <a:cubicBezTo>
                    <a:pt x="2207" y="1265"/>
                    <a:pt x="2430" y="1066"/>
                    <a:pt x="2430" y="794"/>
                  </a:cubicBezTo>
                  <a:lnTo>
                    <a:pt x="2430" y="472"/>
                  </a:lnTo>
                  <a:cubicBezTo>
                    <a:pt x="2405" y="224"/>
                    <a:pt x="2207" y="1"/>
                    <a:pt x="19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5629875" y="1250775"/>
              <a:ext cx="38450" cy="32250"/>
            </a:xfrm>
            <a:custGeom>
              <a:avLst/>
              <a:gdLst/>
              <a:ahLst/>
              <a:cxnLst/>
              <a:rect l="l" t="t" r="r" b="b"/>
              <a:pathLst>
                <a:path w="1538" h="1290" extrusionOk="0">
                  <a:moveTo>
                    <a:pt x="497" y="1"/>
                  </a:moveTo>
                  <a:cubicBezTo>
                    <a:pt x="224" y="1"/>
                    <a:pt x="1" y="224"/>
                    <a:pt x="1" y="496"/>
                  </a:cubicBezTo>
                  <a:lnTo>
                    <a:pt x="1" y="794"/>
                  </a:lnTo>
                  <a:cubicBezTo>
                    <a:pt x="1" y="1066"/>
                    <a:pt x="224" y="1290"/>
                    <a:pt x="497" y="1290"/>
                  </a:cubicBezTo>
                  <a:lnTo>
                    <a:pt x="1538" y="1290"/>
                  </a:lnTo>
                  <a:cubicBezTo>
                    <a:pt x="1265" y="1290"/>
                    <a:pt x="1067" y="1066"/>
                    <a:pt x="1067" y="794"/>
                  </a:cubicBezTo>
                  <a:lnTo>
                    <a:pt x="1067" y="472"/>
                  </a:lnTo>
                  <a:cubicBezTo>
                    <a:pt x="1067" y="224"/>
                    <a:pt x="1290" y="1"/>
                    <a:pt x="1538" y="1"/>
                  </a:cubicBez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5485475" y="1316475"/>
              <a:ext cx="408450" cy="349975"/>
            </a:xfrm>
            <a:custGeom>
              <a:avLst/>
              <a:gdLst/>
              <a:ahLst/>
              <a:cxnLst/>
              <a:rect l="l" t="t" r="r" b="b"/>
              <a:pathLst>
                <a:path w="16338" h="13999" extrusionOk="0">
                  <a:moveTo>
                    <a:pt x="6991" y="0"/>
                  </a:moveTo>
                  <a:cubicBezTo>
                    <a:pt x="3124" y="0"/>
                    <a:pt x="1" y="3124"/>
                    <a:pt x="1" y="6991"/>
                  </a:cubicBezTo>
                  <a:cubicBezTo>
                    <a:pt x="1" y="11205"/>
                    <a:pt x="3458" y="13998"/>
                    <a:pt x="7061" y="13998"/>
                  </a:cubicBezTo>
                  <a:cubicBezTo>
                    <a:pt x="8777" y="13998"/>
                    <a:pt x="10526" y="13364"/>
                    <a:pt x="11949" y="11949"/>
                  </a:cubicBezTo>
                  <a:cubicBezTo>
                    <a:pt x="16337" y="7536"/>
                    <a:pt x="13238" y="0"/>
                    <a:pt x="6991" y="0"/>
                  </a:cubicBezTo>
                  <a:close/>
                </a:path>
              </a:pathLst>
            </a:custGeom>
            <a:solidFill>
              <a:srgbClr val="F5D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5489200" y="1316475"/>
              <a:ext cx="194000" cy="349550"/>
            </a:xfrm>
            <a:custGeom>
              <a:avLst/>
              <a:gdLst/>
              <a:ahLst/>
              <a:cxnLst/>
              <a:rect l="l" t="t" r="r" b="b"/>
              <a:pathLst>
                <a:path w="7760" h="13982" extrusionOk="0">
                  <a:moveTo>
                    <a:pt x="6842" y="0"/>
                  </a:moveTo>
                  <a:cubicBezTo>
                    <a:pt x="3050" y="75"/>
                    <a:pt x="1" y="3173"/>
                    <a:pt x="1" y="6991"/>
                  </a:cubicBezTo>
                  <a:cubicBezTo>
                    <a:pt x="1" y="10784"/>
                    <a:pt x="3050" y="13882"/>
                    <a:pt x="6842" y="13981"/>
                  </a:cubicBezTo>
                  <a:cubicBezTo>
                    <a:pt x="7140" y="13981"/>
                    <a:pt x="7462" y="13957"/>
                    <a:pt x="7760" y="13907"/>
                  </a:cubicBezTo>
                  <a:cubicBezTo>
                    <a:pt x="4289" y="13461"/>
                    <a:pt x="1686" y="10486"/>
                    <a:pt x="1686" y="6991"/>
                  </a:cubicBezTo>
                  <a:cubicBezTo>
                    <a:pt x="1686" y="3471"/>
                    <a:pt x="4289" y="496"/>
                    <a:pt x="7760" y="50"/>
                  </a:cubicBezTo>
                  <a:cubicBezTo>
                    <a:pt x="7462" y="0"/>
                    <a:pt x="7140" y="0"/>
                    <a:pt x="6842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5521000" y="1352400"/>
              <a:ext cx="325200" cy="278275"/>
            </a:xfrm>
            <a:custGeom>
              <a:avLst/>
              <a:gdLst/>
              <a:ahLst/>
              <a:cxnLst/>
              <a:rect l="l" t="t" r="r" b="b"/>
              <a:pathLst>
                <a:path w="13008" h="11131" extrusionOk="0">
                  <a:moveTo>
                    <a:pt x="5570" y="1"/>
                  </a:moveTo>
                  <a:cubicBezTo>
                    <a:pt x="2497" y="1"/>
                    <a:pt x="18" y="2480"/>
                    <a:pt x="18" y="5554"/>
                  </a:cubicBezTo>
                  <a:cubicBezTo>
                    <a:pt x="1" y="8910"/>
                    <a:pt x="2744" y="11130"/>
                    <a:pt x="5611" y="11130"/>
                  </a:cubicBezTo>
                  <a:cubicBezTo>
                    <a:pt x="6979" y="11130"/>
                    <a:pt x="8375" y="10625"/>
                    <a:pt x="9512" y="9495"/>
                  </a:cubicBezTo>
                  <a:cubicBezTo>
                    <a:pt x="13007" y="6000"/>
                    <a:pt x="10528" y="1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5518950" y="1352275"/>
              <a:ext cx="164250" cy="278425"/>
            </a:xfrm>
            <a:custGeom>
              <a:avLst/>
              <a:gdLst/>
              <a:ahLst/>
              <a:cxnLst/>
              <a:rect l="l" t="t" r="r" b="b"/>
              <a:pathLst>
                <a:path w="6570" h="11137" extrusionOk="0">
                  <a:moveTo>
                    <a:pt x="5789" y="1"/>
                  </a:moveTo>
                  <a:cubicBezTo>
                    <a:pt x="2939" y="1"/>
                    <a:pt x="498" y="2202"/>
                    <a:pt x="248" y="5113"/>
                  </a:cubicBezTo>
                  <a:cubicBezTo>
                    <a:pt x="0" y="8310"/>
                    <a:pt x="2455" y="11037"/>
                    <a:pt x="5652" y="11136"/>
                  </a:cubicBezTo>
                  <a:cubicBezTo>
                    <a:pt x="5950" y="11136"/>
                    <a:pt x="6272" y="11112"/>
                    <a:pt x="6570" y="11062"/>
                  </a:cubicBezTo>
                  <a:cubicBezTo>
                    <a:pt x="3892" y="10591"/>
                    <a:pt x="1934" y="8286"/>
                    <a:pt x="1909" y="5559"/>
                  </a:cubicBezTo>
                  <a:cubicBezTo>
                    <a:pt x="1909" y="2832"/>
                    <a:pt x="3892" y="502"/>
                    <a:pt x="6570" y="56"/>
                  </a:cubicBezTo>
                  <a:cubicBezTo>
                    <a:pt x="6307" y="19"/>
                    <a:pt x="6047" y="1"/>
                    <a:pt x="5789" y="1"/>
                  </a:cubicBez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5608800" y="1496200"/>
              <a:ext cx="58900" cy="69450"/>
            </a:xfrm>
            <a:custGeom>
              <a:avLst/>
              <a:gdLst/>
              <a:ahLst/>
              <a:cxnLst/>
              <a:rect l="l" t="t" r="r" b="b"/>
              <a:pathLst>
                <a:path w="2356" h="2778" extrusionOk="0">
                  <a:moveTo>
                    <a:pt x="1240" y="0"/>
                  </a:moveTo>
                  <a:lnTo>
                    <a:pt x="100" y="1959"/>
                  </a:lnTo>
                  <a:cubicBezTo>
                    <a:pt x="1" y="2132"/>
                    <a:pt x="50" y="2355"/>
                    <a:pt x="249" y="2454"/>
                  </a:cubicBezTo>
                  <a:lnTo>
                    <a:pt x="695" y="2727"/>
                  </a:lnTo>
                  <a:cubicBezTo>
                    <a:pt x="755" y="2761"/>
                    <a:pt x="820" y="2778"/>
                    <a:pt x="885" y="2778"/>
                  </a:cubicBezTo>
                  <a:cubicBezTo>
                    <a:pt x="1010" y="2778"/>
                    <a:pt x="1134" y="2717"/>
                    <a:pt x="1216" y="2603"/>
                  </a:cubicBezTo>
                  <a:lnTo>
                    <a:pt x="2356" y="595"/>
                  </a:lnTo>
                  <a:lnTo>
                    <a:pt x="2356" y="595"/>
                  </a:lnTo>
                  <a:cubicBezTo>
                    <a:pt x="2282" y="620"/>
                    <a:pt x="2232" y="620"/>
                    <a:pt x="2158" y="620"/>
                  </a:cubicBezTo>
                  <a:cubicBezTo>
                    <a:pt x="1761" y="620"/>
                    <a:pt x="1389" y="372"/>
                    <a:pt x="1240" y="0"/>
                  </a:cubicBezTo>
                  <a:close/>
                </a:path>
              </a:pathLst>
            </a:custGeom>
            <a:solidFill>
              <a:srgbClr val="EF7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5608800" y="1496200"/>
              <a:ext cx="42800" cy="69450"/>
            </a:xfrm>
            <a:custGeom>
              <a:avLst/>
              <a:gdLst/>
              <a:ahLst/>
              <a:cxnLst/>
              <a:rect l="l" t="t" r="r" b="b"/>
              <a:pathLst>
                <a:path w="1712" h="2778" extrusionOk="0">
                  <a:moveTo>
                    <a:pt x="1265" y="0"/>
                  </a:moveTo>
                  <a:lnTo>
                    <a:pt x="100" y="1959"/>
                  </a:lnTo>
                  <a:cubicBezTo>
                    <a:pt x="1" y="2132"/>
                    <a:pt x="50" y="2355"/>
                    <a:pt x="249" y="2454"/>
                  </a:cubicBezTo>
                  <a:lnTo>
                    <a:pt x="695" y="2727"/>
                  </a:lnTo>
                  <a:cubicBezTo>
                    <a:pt x="755" y="2761"/>
                    <a:pt x="820" y="2778"/>
                    <a:pt x="885" y="2778"/>
                  </a:cubicBezTo>
                  <a:cubicBezTo>
                    <a:pt x="1010" y="2778"/>
                    <a:pt x="1134" y="2717"/>
                    <a:pt x="1216" y="2603"/>
                  </a:cubicBezTo>
                  <a:lnTo>
                    <a:pt x="993" y="2454"/>
                  </a:lnTo>
                  <a:cubicBezTo>
                    <a:pt x="819" y="2355"/>
                    <a:pt x="745" y="2132"/>
                    <a:pt x="869" y="1959"/>
                  </a:cubicBezTo>
                  <a:lnTo>
                    <a:pt x="1711" y="521"/>
                  </a:lnTo>
                  <a:cubicBezTo>
                    <a:pt x="1513" y="397"/>
                    <a:pt x="1340" y="223"/>
                    <a:pt x="1265" y="0"/>
                  </a:cubicBezTo>
                  <a:close/>
                </a:path>
              </a:pathLst>
            </a:custGeom>
            <a:solidFill>
              <a:srgbClr val="EC64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5644750" y="1388350"/>
              <a:ext cx="31025" cy="87425"/>
            </a:xfrm>
            <a:custGeom>
              <a:avLst/>
              <a:gdLst/>
              <a:ahLst/>
              <a:cxnLst/>
              <a:rect l="l" t="t" r="r" b="b"/>
              <a:pathLst>
                <a:path w="1241" h="3497" extrusionOk="0">
                  <a:moveTo>
                    <a:pt x="373" y="1"/>
                  </a:moveTo>
                  <a:cubicBezTo>
                    <a:pt x="174" y="1"/>
                    <a:pt x="1" y="150"/>
                    <a:pt x="1" y="373"/>
                  </a:cubicBezTo>
                  <a:lnTo>
                    <a:pt x="1" y="3496"/>
                  </a:lnTo>
                  <a:cubicBezTo>
                    <a:pt x="174" y="3347"/>
                    <a:pt x="397" y="3248"/>
                    <a:pt x="620" y="3248"/>
                  </a:cubicBezTo>
                  <a:cubicBezTo>
                    <a:pt x="844" y="3273"/>
                    <a:pt x="1067" y="3347"/>
                    <a:pt x="1240" y="3496"/>
                  </a:cubicBezTo>
                  <a:lnTo>
                    <a:pt x="1240" y="373"/>
                  </a:lnTo>
                  <a:cubicBezTo>
                    <a:pt x="1240" y="174"/>
                    <a:pt x="1091" y="1"/>
                    <a:pt x="893" y="1"/>
                  </a:cubicBezTo>
                  <a:close/>
                </a:path>
              </a:pathLst>
            </a:custGeom>
            <a:solidFill>
              <a:srgbClr val="43B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5644125" y="1388350"/>
              <a:ext cx="24200" cy="87425"/>
            </a:xfrm>
            <a:custGeom>
              <a:avLst/>
              <a:gdLst/>
              <a:ahLst/>
              <a:cxnLst/>
              <a:rect l="l" t="t" r="r" b="b"/>
              <a:pathLst>
                <a:path w="968" h="3497" extrusionOk="0">
                  <a:moveTo>
                    <a:pt x="373" y="1"/>
                  </a:moveTo>
                  <a:cubicBezTo>
                    <a:pt x="174" y="1"/>
                    <a:pt x="1" y="174"/>
                    <a:pt x="1" y="373"/>
                  </a:cubicBezTo>
                  <a:lnTo>
                    <a:pt x="1" y="3496"/>
                  </a:lnTo>
                  <a:cubicBezTo>
                    <a:pt x="174" y="3347"/>
                    <a:pt x="398" y="3248"/>
                    <a:pt x="621" y="3248"/>
                  </a:cubicBezTo>
                  <a:lnTo>
                    <a:pt x="621" y="373"/>
                  </a:lnTo>
                  <a:lnTo>
                    <a:pt x="645" y="373"/>
                  </a:lnTo>
                  <a:cubicBezTo>
                    <a:pt x="645" y="174"/>
                    <a:pt x="769" y="26"/>
                    <a:pt x="968" y="1"/>
                  </a:cubicBezTo>
                  <a:close/>
                </a:path>
              </a:pathLst>
            </a:custGeom>
            <a:solidFill>
              <a:srgbClr val="544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5636075" y="1466450"/>
              <a:ext cx="56875" cy="49375"/>
            </a:xfrm>
            <a:custGeom>
              <a:avLst/>
              <a:gdLst/>
              <a:ahLst/>
              <a:cxnLst/>
              <a:rect l="l" t="t" r="r" b="b"/>
              <a:pathLst>
                <a:path w="2275" h="1975" extrusionOk="0">
                  <a:moveTo>
                    <a:pt x="967" y="0"/>
                  </a:moveTo>
                  <a:cubicBezTo>
                    <a:pt x="447" y="0"/>
                    <a:pt x="1" y="446"/>
                    <a:pt x="1" y="992"/>
                  </a:cubicBezTo>
                  <a:cubicBezTo>
                    <a:pt x="1" y="1580"/>
                    <a:pt x="479" y="1975"/>
                    <a:pt x="981" y="1975"/>
                  </a:cubicBezTo>
                  <a:cubicBezTo>
                    <a:pt x="1219" y="1975"/>
                    <a:pt x="1462" y="1886"/>
                    <a:pt x="1662" y="1686"/>
                  </a:cubicBezTo>
                  <a:cubicBezTo>
                    <a:pt x="2274" y="1073"/>
                    <a:pt x="1845" y="25"/>
                    <a:pt x="997" y="25"/>
                  </a:cubicBezTo>
                  <a:cubicBezTo>
                    <a:pt x="987" y="25"/>
                    <a:pt x="977" y="25"/>
                    <a:pt x="967" y="25"/>
                  </a:cubicBezTo>
                  <a:lnTo>
                    <a:pt x="967" y="0"/>
                  </a:lnTo>
                  <a:close/>
                </a:path>
              </a:pathLst>
            </a:custGeom>
            <a:solidFill>
              <a:srgbClr val="CFE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5632350" y="1466450"/>
              <a:ext cx="40325" cy="49175"/>
            </a:xfrm>
            <a:custGeom>
              <a:avLst/>
              <a:gdLst/>
              <a:ahLst/>
              <a:cxnLst/>
              <a:rect l="l" t="t" r="r" b="b"/>
              <a:pathLst>
                <a:path w="1613" h="1967" extrusionOk="0">
                  <a:moveTo>
                    <a:pt x="1116" y="0"/>
                  </a:moveTo>
                  <a:cubicBezTo>
                    <a:pt x="472" y="0"/>
                    <a:pt x="1" y="620"/>
                    <a:pt x="174" y="1240"/>
                  </a:cubicBezTo>
                  <a:cubicBezTo>
                    <a:pt x="300" y="1687"/>
                    <a:pt x="696" y="1966"/>
                    <a:pt x="1121" y="1966"/>
                  </a:cubicBezTo>
                  <a:cubicBezTo>
                    <a:pt x="1285" y="1966"/>
                    <a:pt x="1453" y="1924"/>
                    <a:pt x="1612" y="1835"/>
                  </a:cubicBezTo>
                  <a:cubicBezTo>
                    <a:pt x="1315" y="1661"/>
                    <a:pt x="1116" y="1339"/>
                    <a:pt x="1116" y="992"/>
                  </a:cubicBezTo>
                  <a:cubicBezTo>
                    <a:pt x="1116" y="645"/>
                    <a:pt x="1315" y="323"/>
                    <a:pt x="1612" y="124"/>
                  </a:cubicBezTo>
                  <a:cubicBezTo>
                    <a:pt x="1464" y="50"/>
                    <a:pt x="1290" y="0"/>
                    <a:pt x="1116" y="0"/>
                  </a:cubicBezTo>
                  <a:close/>
                </a:path>
              </a:pathLst>
            </a:custGeom>
            <a:solidFill>
              <a:srgbClr val="43B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5465025" y="1344575"/>
              <a:ext cx="341500" cy="292950"/>
            </a:xfrm>
            <a:custGeom>
              <a:avLst/>
              <a:gdLst/>
              <a:ahLst/>
              <a:cxnLst/>
              <a:rect l="l" t="t" r="r" b="b"/>
              <a:pathLst>
                <a:path w="13660" h="11718" extrusionOk="0">
                  <a:moveTo>
                    <a:pt x="8082" y="611"/>
                  </a:moveTo>
                  <a:cubicBezTo>
                    <a:pt x="8826" y="661"/>
                    <a:pt x="9545" y="835"/>
                    <a:pt x="10189" y="1182"/>
                  </a:cubicBezTo>
                  <a:lnTo>
                    <a:pt x="10090" y="1355"/>
                  </a:lnTo>
                  <a:cubicBezTo>
                    <a:pt x="10016" y="1479"/>
                    <a:pt x="10065" y="1653"/>
                    <a:pt x="10189" y="1752"/>
                  </a:cubicBezTo>
                  <a:cubicBezTo>
                    <a:pt x="10235" y="1775"/>
                    <a:pt x="10284" y="1786"/>
                    <a:pt x="10331" y="1786"/>
                  </a:cubicBezTo>
                  <a:cubicBezTo>
                    <a:pt x="10436" y="1786"/>
                    <a:pt x="10535" y="1731"/>
                    <a:pt x="10586" y="1628"/>
                  </a:cubicBezTo>
                  <a:lnTo>
                    <a:pt x="10685" y="1479"/>
                  </a:lnTo>
                  <a:cubicBezTo>
                    <a:pt x="11305" y="1876"/>
                    <a:pt x="11825" y="2396"/>
                    <a:pt x="12222" y="2991"/>
                  </a:cubicBezTo>
                  <a:lnTo>
                    <a:pt x="12048" y="3090"/>
                  </a:lnTo>
                  <a:cubicBezTo>
                    <a:pt x="11792" y="3261"/>
                    <a:pt x="11959" y="3616"/>
                    <a:pt x="12216" y="3616"/>
                  </a:cubicBezTo>
                  <a:cubicBezTo>
                    <a:pt x="12258" y="3616"/>
                    <a:pt x="12301" y="3607"/>
                    <a:pt x="12346" y="3586"/>
                  </a:cubicBezTo>
                  <a:lnTo>
                    <a:pt x="12495" y="3512"/>
                  </a:lnTo>
                  <a:cubicBezTo>
                    <a:pt x="12842" y="4156"/>
                    <a:pt x="13015" y="4850"/>
                    <a:pt x="13065" y="5594"/>
                  </a:cubicBezTo>
                  <a:lnTo>
                    <a:pt x="12867" y="5594"/>
                  </a:lnTo>
                  <a:cubicBezTo>
                    <a:pt x="12851" y="5592"/>
                    <a:pt x="12837" y="5592"/>
                    <a:pt x="12823" y="5592"/>
                  </a:cubicBezTo>
                  <a:cubicBezTo>
                    <a:pt x="12460" y="5592"/>
                    <a:pt x="12460" y="6167"/>
                    <a:pt x="12823" y="6167"/>
                  </a:cubicBezTo>
                  <a:cubicBezTo>
                    <a:pt x="12837" y="6167"/>
                    <a:pt x="12851" y="6166"/>
                    <a:pt x="12867" y="6164"/>
                  </a:cubicBezTo>
                  <a:lnTo>
                    <a:pt x="13065" y="6164"/>
                  </a:lnTo>
                  <a:cubicBezTo>
                    <a:pt x="13015" y="6883"/>
                    <a:pt x="12842" y="7602"/>
                    <a:pt x="12495" y="8247"/>
                  </a:cubicBezTo>
                  <a:lnTo>
                    <a:pt x="12346" y="8147"/>
                  </a:lnTo>
                  <a:cubicBezTo>
                    <a:pt x="12296" y="8122"/>
                    <a:pt x="12247" y="8111"/>
                    <a:pt x="12200" y="8111"/>
                  </a:cubicBezTo>
                  <a:cubicBezTo>
                    <a:pt x="11926" y="8111"/>
                    <a:pt x="11752" y="8498"/>
                    <a:pt x="12048" y="8668"/>
                  </a:cubicBezTo>
                  <a:lnTo>
                    <a:pt x="12222" y="8767"/>
                  </a:lnTo>
                  <a:cubicBezTo>
                    <a:pt x="11825" y="9362"/>
                    <a:pt x="11305" y="9883"/>
                    <a:pt x="10685" y="10279"/>
                  </a:cubicBezTo>
                  <a:lnTo>
                    <a:pt x="10611" y="10106"/>
                  </a:lnTo>
                  <a:cubicBezTo>
                    <a:pt x="10542" y="10003"/>
                    <a:pt x="10438" y="9948"/>
                    <a:pt x="10340" y="9948"/>
                  </a:cubicBezTo>
                  <a:cubicBezTo>
                    <a:pt x="10296" y="9948"/>
                    <a:pt x="10252" y="9959"/>
                    <a:pt x="10214" y="9982"/>
                  </a:cubicBezTo>
                  <a:cubicBezTo>
                    <a:pt x="10065" y="10081"/>
                    <a:pt x="10016" y="10255"/>
                    <a:pt x="10090" y="10379"/>
                  </a:cubicBezTo>
                  <a:lnTo>
                    <a:pt x="10189" y="10552"/>
                  </a:lnTo>
                  <a:cubicBezTo>
                    <a:pt x="9545" y="10899"/>
                    <a:pt x="8826" y="11097"/>
                    <a:pt x="8082" y="11122"/>
                  </a:cubicBezTo>
                  <a:lnTo>
                    <a:pt x="8082" y="10924"/>
                  </a:lnTo>
                  <a:cubicBezTo>
                    <a:pt x="8107" y="10713"/>
                    <a:pt x="7952" y="10608"/>
                    <a:pt x="7797" y="10608"/>
                  </a:cubicBezTo>
                  <a:cubicBezTo>
                    <a:pt x="7642" y="10608"/>
                    <a:pt x="7487" y="10713"/>
                    <a:pt x="7512" y="10924"/>
                  </a:cubicBezTo>
                  <a:lnTo>
                    <a:pt x="7512" y="11122"/>
                  </a:lnTo>
                  <a:cubicBezTo>
                    <a:pt x="6768" y="11097"/>
                    <a:pt x="6074" y="10899"/>
                    <a:pt x="5405" y="10577"/>
                  </a:cubicBezTo>
                  <a:lnTo>
                    <a:pt x="5504" y="10403"/>
                  </a:lnTo>
                  <a:cubicBezTo>
                    <a:pt x="5608" y="10179"/>
                    <a:pt x="5422" y="9978"/>
                    <a:pt x="5233" y="9978"/>
                  </a:cubicBezTo>
                  <a:cubicBezTo>
                    <a:pt x="5151" y="9978"/>
                    <a:pt x="5068" y="10016"/>
                    <a:pt x="5008" y="10106"/>
                  </a:cubicBezTo>
                  <a:lnTo>
                    <a:pt x="4909" y="10279"/>
                  </a:lnTo>
                  <a:cubicBezTo>
                    <a:pt x="4314" y="9883"/>
                    <a:pt x="3794" y="9362"/>
                    <a:pt x="3397" y="8742"/>
                  </a:cubicBezTo>
                  <a:lnTo>
                    <a:pt x="3546" y="8643"/>
                  </a:lnTo>
                  <a:cubicBezTo>
                    <a:pt x="3837" y="8477"/>
                    <a:pt x="3674" y="8102"/>
                    <a:pt x="3425" y="8102"/>
                  </a:cubicBezTo>
                  <a:cubicBezTo>
                    <a:pt x="3376" y="8102"/>
                    <a:pt x="3325" y="8115"/>
                    <a:pt x="3273" y="8147"/>
                  </a:cubicBezTo>
                  <a:lnTo>
                    <a:pt x="3099" y="8247"/>
                  </a:lnTo>
                  <a:cubicBezTo>
                    <a:pt x="2777" y="7602"/>
                    <a:pt x="2579" y="6883"/>
                    <a:pt x="2554" y="6164"/>
                  </a:cubicBezTo>
                  <a:lnTo>
                    <a:pt x="2728" y="6164"/>
                  </a:lnTo>
                  <a:cubicBezTo>
                    <a:pt x="2744" y="6166"/>
                    <a:pt x="2759" y="6167"/>
                    <a:pt x="2774" y="6167"/>
                  </a:cubicBezTo>
                  <a:cubicBezTo>
                    <a:pt x="3158" y="6167"/>
                    <a:pt x="3158" y="5592"/>
                    <a:pt x="2774" y="5592"/>
                  </a:cubicBezTo>
                  <a:cubicBezTo>
                    <a:pt x="2759" y="5592"/>
                    <a:pt x="2744" y="5592"/>
                    <a:pt x="2728" y="5594"/>
                  </a:cubicBezTo>
                  <a:lnTo>
                    <a:pt x="2554" y="5594"/>
                  </a:lnTo>
                  <a:cubicBezTo>
                    <a:pt x="2579" y="4850"/>
                    <a:pt x="2777" y="4156"/>
                    <a:pt x="3099" y="3512"/>
                  </a:cubicBezTo>
                  <a:lnTo>
                    <a:pt x="3273" y="3586"/>
                  </a:lnTo>
                  <a:cubicBezTo>
                    <a:pt x="3333" y="3629"/>
                    <a:pt x="3393" y="3648"/>
                    <a:pt x="3448" y="3648"/>
                  </a:cubicBezTo>
                  <a:cubicBezTo>
                    <a:pt x="3711" y="3648"/>
                    <a:pt x="3878" y="3234"/>
                    <a:pt x="3570" y="3090"/>
                  </a:cubicBezTo>
                  <a:lnTo>
                    <a:pt x="3397" y="2991"/>
                  </a:lnTo>
                  <a:cubicBezTo>
                    <a:pt x="3794" y="2396"/>
                    <a:pt x="4314" y="1876"/>
                    <a:pt x="4934" y="1479"/>
                  </a:cubicBezTo>
                  <a:lnTo>
                    <a:pt x="5008" y="1628"/>
                  </a:lnTo>
                  <a:cubicBezTo>
                    <a:pt x="5073" y="1758"/>
                    <a:pt x="5178" y="1811"/>
                    <a:pt x="5281" y="1811"/>
                  </a:cubicBezTo>
                  <a:cubicBezTo>
                    <a:pt x="5492" y="1811"/>
                    <a:pt x="5695" y="1588"/>
                    <a:pt x="5529" y="1355"/>
                  </a:cubicBezTo>
                  <a:lnTo>
                    <a:pt x="5430" y="1182"/>
                  </a:lnTo>
                  <a:cubicBezTo>
                    <a:pt x="6074" y="835"/>
                    <a:pt x="6793" y="661"/>
                    <a:pt x="7512" y="611"/>
                  </a:cubicBezTo>
                  <a:lnTo>
                    <a:pt x="7512" y="810"/>
                  </a:lnTo>
                  <a:cubicBezTo>
                    <a:pt x="7487" y="1020"/>
                    <a:pt x="7642" y="1126"/>
                    <a:pt x="7797" y="1126"/>
                  </a:cubicBezTo>
                  <a:cubicBezTo>
                    <a:pt x="7952" y="1126"/>
                    <a:pt x="8107" y="1020"/>
                    <a:pt x="8082" y="810"/>
                  </a:cubicBezTo>
                  <a:lnTo>
                    <a:pt x="8082" y="611"/>
                  </a:lnTo>
                  <a:close/>
                  <a:moveTo>
                    <a:pt x="7764" y="0"/>
                  </a:moveTo>
                  <a:cubicBezTo>
                    <a:pt x="6328" y="0"/>
                    <a:pt x="4863" y="534"/>
                    <a:pt x="3670" y="1727"/>
                  </a:cubicBezTo>
                  <a:cubicBezTo>
                    <a:pt x="1" y="5396"/>
                    <a:pt x="2604" y="11717"/>
                    <a:pt x="7809" y="11717"/>
                  </a:cubicBezTo>
                  <a:cubicBezTo>
                    <a:pt x="11032" y="11717"/>
                    <a:pt x="13660" y="9089"/>
                    <a:pt x="13660" y="5867"/>
                  </a:cubicBezTo>
                  <a:cubicBezTo>
                    <a:pt x="13660" y="2343"/>
                    <a:pt x="10774" y="0"/>
                    <a:pt x="7764" y="0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5435900" y="1199075"/>
              <a:ext cx="448100" cy="495750"/>
            </a:xfrm>
            <a:custGeom>
              <a:avLst/>
              <a:gdLst/>
              <a:ahLst/>
              <a:cxnLst/>
              <a:rect l="l" t="t" r="r" b="b"/>
              <a:pathLst>
                <a:path w="17924" h="19830" extrusionOk="0">
                  <a:moveTo>
                    <a:pt x="9123" y="1325"/>
                  </a:moveTo>
                  <a:cubicBezTo>
                    <a:pt x="9247" y="1325"/>
                    <a:pt x="9322" y="1399"/>
                    <a:pt x="9322" y="1498"/>
                  </a:cubicBezTo>
                  <a:lnTo>
                    <a:pt x="9322" y="1771"/>
                  </a:lnTo>
                  <a:lnTo>
                    <a:pt x="8627" y="1771"/>
                  </a:lnTo>
                  <a:lnTo>
                    <a:pt x="8627" y="1498"/>
                  </a:lnTo>
                  <a:cubicBezTo>
                    <a:pt x="8627" y="1399"/>
                    <a:pt x="8727" y="1325"/>
                    <a:pt x="8826" y="1325"/>
                  </a:cubicBezTo>
                  <a:close/>
                  <a:moveTo>
                    <a:pt x="9693" y="2366"/>
                  </a:moveTo>
                  <a:cubicBezTo>
                    <a:pt x="9817" y="2366"/>
                    <a:pt x="9892" y="2465"/>
                    <a:pt x="9892" y="2564"/>
                  </a:cubicBezTo>
                  <a:lnTo>
                    <a:pt x="9892" y="2862"/>
                  </a:lnTo>
                  <a:cubicBezTo>
                    <a:pt x="9892" y="2986"/>
                    <a:pt x="9817" y="3060"/>
                    <a:pt x="9693" y="3060"/>
                  </a:cubicBezTo>
                  <a:lnTo>
                    <a:pt x="8256" y="3060"/>
                  </a:lnTo>
                  <a:cubicBezTo>
                    <a:pt x="8156" y="3060"/>
                    <a:pt x="8057" y="2986"/>
                    <a:pt x="8057" y="2862"/>
                  </a:cubicBezTo>
                  <a:lnTo>
                    <a:pt x="8057" y="2564"/>
                  </a:lnTo>
                  <a:cubicBezTo>
                    <a:pt x="8057" y="2465"/>
                    <a:pt x="8132" y="2366"/>
                    <a:pt x="8256" y="2366"/>
                  </a:cubicBezTo>
                  <a:close/>
                  <a:moveTo>
                    <a:pt x="9322" y="3630"/>
                  </a:moveTo>
                  <a:lnTo>
                    <a:pt x="9322" y="4424"/>
                  </a:lnTo>
                  <a:cubicBezTo>
                    <a:pt x="9210" y="4411"/>
                    <a:pt x="9092" y="4405"/>
                    <a:pt x="8974" y="4405"/>
                  </a:cubicBezTo>
                  <a:cubicBezTo>
                    <a:pt x="8857" y="4405"/>
                    <a:pt x="8739" y="4411"/>
                    <a:pt x="8627" y="4424"/>
                  </a:cubicBezTo>
                  <a:lnTo>
                    <a:pt x="8627" y="3630"/>
                  </a:lnTo>
                  <a:close/>
                  <a:moveTo>
                    <a:pt x="3601" y="2466"/>
                  </a:moveTo>
                  <a:cubicBezTo>
                    <a:pt x="4008" y="2466"/>
                    <a:pt x="4956" y="3265"/>
                    <a:pt x="5925" y="5068"/>
                  </a:cubicBezTo>
                  <a:cubicBezTo>
                    <a:pt x="5281" y="5366"/>
                    <a:pt x="4711" y="5737"/>
                    <a:pt x="4190" y="6184"/>
                  </a:cubicBezTo>
                  <a:cubicBezTo>
                    <a:pt x="3198" y="4151"/>
                    <a:pt x="3149" y="2663"/>
                    <a:pt x="3496" y="2490"/>
                  </a:cubicBezTo>
                  <a:cubicBezTo>
                    <a:pt x="3525" y="2474"/>
                    <a:pt x="3560" y="2466"/>
                    <a:pt x="3601" y="2466"/>
                  </a:cubicBezTo>
                  <a:close/>
                  <a:moveTo>
                    <a:pt x="14367" y="2472"/>
                  </a:moveTo>
                  <a:cubicBezTo>
                    <a:pt x="14400" y="2472"/>
                    <a:pt x="14429" y="2478"/>
                    <a:pt x="14453" y="2490"/>
                  </a:cubicBezTo>
                  <a:cubicBezTo>
                    <a:pt x="14602" y="2589"/>
                    <a:pt x="14701" y="2986"/>
                    <a:pt x="14602" y="3680"/>
                  </a:cubicBezTo>
                  <a:cubicBezTo>
                    <a:pt x="14428" y="4547"/>
                    <a:pt x="14155" y="5390"/>
                    <a:pt x="13734" y="6184"/>
                  </a:cubicBezTo>
                  <a:cubicBezTo>
                    <a:pt x="13238" y="5737"/>
                    <a:pt x="12668" y="5366"/>
                    <a:pt x="12048" y="5068"/>
                  </a:cubicBezTo>
                  <a:cubicBezTo>
                    <a:pt x="13006" y="3267"/>
                    <a:pt x="13985" y="2472"/>
                    <a:pt x="14367" y="2472"/>
                  </a:cubicBezTo>
                  <a:close/>
                  <a:moveTo>
                    <a:pt x="3159" y="593"/>
                  </a:moveTo>
                  <a:cubicBezTo>
                    <a:pt x="3322" y="593"/>
                    <a:pt x="3486" y="624"/>
                    <a:pt x="3645" y="680"/>
                  </a:cubicBezTo>
                  <a:cubicBezTo>
                    <a:pt x="5033" y="1127"/>
                    <a:pt x="6372" y="2936"/>
                    <a:pt x="7041" y="4671"/>
                  </a:cubicBezTo>
                  <a:cubicBezTo>
                    <a:pt x="6843" y="4721"/>
                    <a:pt x="6669" y="4795"/>
                    <a:pt x="6471" y="4870"/>
                  </a:cubicBezTo>
                  <a:cubicBezTo>
                    <a:pt x="5729" y="3473"/>
                    <a:pt x="4525" y="1903"/>
                    <a:pt x="3588" y="1903"/>
                  </a:cubicBezTo>
                  <a:cubicBezTo>
                    <a:pt x="3461" y="1903"/>
                    <a:pt x="3339" y="1932"/>
                    <a:pt x="3223" y="1994"/>
                  </a:cubicBezTo>
                  <a:cubicBezTo>
                    <a:pt x="2281" y="2490"/>
                    <a:pt x="2777" y="4671"/>
                    <a:pt x="3744" y="6555"/>
                  </a:cubicBezTo>
                  <a:lnTo>
                    <a:pt x="3769" y="6605"/>
                  </a:lnTo>
                  <a:cubicBezTo>
                    <a:pt x="3620" y="6754"/>
                    <a:pt x="3496" y="6902"/>
                    <a:pt x="3372" y="7051"/>
                  </a:cubicBezTo>
                  <a:cubicBezTo>
                    <a:pt x="3124" y="6704"/>
                    <a:pt x="2926" y="6357"/>
                    <a:pt x="2752" y="5985"/>
                  </a:cubicBezTo>
                  <a:cubicBezTo>
                    <a:pt x="1587" y="3705"/>
                    <a:pt x="1538" y="1300"/>
                    <a:pt x="2604" y="730"/>
                  </a:cubicBezTo>
                  <a:cubicBezTo>
                    <a:pt x="2778" y="636"/>
                    <a:pt x="2967" y="593"/>
                    <a:pt x="3159" y="593"/>
                  </a:cubicBezTo>
                  <a:close/>
                  <a:moveTo>
                    <a:pt x="4190" y="17165"/>
                  </a:moveTo>
                  <a:cubicBezTo>
                    <a:pt x="4661" y="17562"/>
                    <a:pt x="5157" y="17909"/>
                    <a:pt x="5702" y="18182"/>
                  </a:cubicBezTo>
                  <a:lnTo>
                    <a:pt x="4934" y="18975"/>
                  </a:lnTo>
                  <a:cubicBezTo>
                    <a:pt x="4811" y="19150"/>
                    <a:pt x="4613" y="19251"/>
                    <a:pt x="4412" y="19251"/>
                  </a:cubicBezTo>
                  <a:cubicBezTo>
                    <a:pt x="4329" y="19251"/>
                    <a:pt x="4245" y="19234"/>
                    <a:pt x="4165" y="19198"/>
                  </a:cubicBezTo>
                  <a:lnTo>
                    <a:pt x="3818" y="18950"/>
                  </a:lnTo>
                  <a:cubicBezTo>
                    <a:pt x="3595" y="18752"/>
                    <a:pt x="3570" y="18405"/>
                    <a:pt x="3719" y="18157"/>
                  </a:cubicBezTo>
                  <a:lnTo>
                    <a:pt x="4190" y="17165"/>
                  </a:lnTo>
                  <a:close/>
                  <a:moveTo>
                    <a:pt x="13759" y="17165"/>
                  </a:moveTo>
                  <a:lnTo>
                    <a:pt x="14205" y="18157"/>
                  </a:lnTo>
                  <a:cubicBezTo>
                    <a:pt x="14379" y="18405"/>
                    <a:pt x="14329" y="18752"/>
                    <a:pt x="14131" y="18950"/>
                  </a:cubicBezTo>
                  <a:lnTo>
                    <a:pt x="13784" y="19198"/>
                  </a:lnTo>
                  <a:cubicBezTo>
                    <a:pt x="13703" y="19235"/>
                    <a:pt x="13617" y="19252"/>
                    <a:pt x="13532" y="19252"/>
                  </a:cubicBezTo>
                  <a:cubicBezTo>
                    <a:pt x="13332" y="19252"/>
                    <a:pt x="13137" y="19156"/>
                    <a:pt x="13015" y="19000"/>
                  </a:cubicBezTo>
                  <a:lnTo>
                    <a:pt x="12247" y="18182"/>
                  </a:lnTo>
                  <a:cubicBezTo>
                    <a:pt x="12792" y="17909"/>
                    <a:pt x="13288" y="17562"/>
                    <a:pt x="13759" y="17165"/>
                  </a:cubicBezTo>
                  <a:close/>
                  <a:moveTo>
                    <a:pt x="3099" y="0"/>
                  </a:moveTo>
                  <a:cubicBezTo>
                    <a:pt x="2828" y="0"/>
                    <a:pt x="2570" y="60"/>
                    <a:pt x="2331" y="185"/>
                  </a:cubicBezTo>
                  <a:cubicBezTo>
                    <a:pt x="918" y="953"/>
                    <a:pt x="868" y="3605"/>
                    <a:pt x="2207" y="6233"/>
                  </a:cubicBezTo>
                  <a:cubicBezTo>
                    <a:pt x="2430" y="6679"/>
                    <a:pt x="2703" y="7126"/>
                    <a:pt x="2975" y="7522"/>
                  </a:cubicBezTo>
                  <a:cubicBezTo>
                    <a:pt x="992" y="10398"/>
                    <a:pt x="1314" y="14240"/>
                    <a:pt x="3744" y="16744"/>
                  </a:cubicBezTo>
                  <a:lnTo>
                    <a:pt x="3198" y="17909"/>
                  </a:lnTo>
                  <a:cubicBezTo>
                    <a:pt x="2926" y="18504"/>
                    <a:pt x="3050" y="19124"/>
                    <a:pt x="3496" y="19421"/>
                  </a:cubicBezTo>
                  <a:lnTo>
                    <a:pt x="3818" y="19669"/>
                  </a:lnTo>
                  <a:cubicBezTo>
                    <a:pt x="3990" y="19778"/>
                    <a:pt x="4182" y="19830"/>
                    <a:pt x="4377" y="19830"/>
                  </a:cubicBezTo>
                  <a:cubicBezTo>
                    <a:pt x="4718" y="19830"/>
                    <a:pt x="5072" y="19671"/>
                    <a:pt x="5355" y="19372"/>
                  </a:cubicBezTo>
                  <a:lnTo>
                    <a:pt x="6272" y="18454"/>
                  </a:lnTo>
                  <a:cubicBezTo>
                    <a:pt x="6917" y="18702"/>
                    <a:pt x="7586" y="18876"/>
                    <a:pt x="8256" y="18925"/>
                  </a:cubicBezTo>
                  <a:cubicBezTo>
                    <a:pt x="8264" y="18926"/>
                    <a:pt x="8272" y="18926"/>
                    <a:pt x="8280" y="18926"/>
                  </a:cubicBezTo>
                  <a:cubicBezTo>
                    <a:pt x="8630" y="18926"/>
                    <a:pt x="8694" y="18404"/>
                    <a:pt x="8330" y="18355"/>
                  </a:cubicBezTo>
                  <a:cubicBezTo>
                    <a:pt x="6793" y="18206"/>
                    <a:pt x="5330" y="17537"/>
                    <a:pt x="4240" y="16446"/>
                  </a:cubicBezTo>
                  <a:cubicBezTo>
                    <a:pt x="1" y="12232"/>
                    <a:pt x="3000" y="5018"/>
                    <a:pt x="8974" y="5018"/>
                  </a:cubicBezTo>
                  <a:cubicBezTo>
                    <a:pt x="14949" y="5018"/>
                    <a:pt x="17924" y="12232"/>
                    <a:pt x="13709" y="16446"/>
                  </a:cubicBezTo>
                  <a:cubicBezTo>
                    <a:pt x="12594" y="17537"/>
                    <a:pt x="11156" y="18206"/>
                    <a:pt x="9619" y="18355"/>
                  </a:cubicBezTo>
                  <a:cubicBezTo>
                    <a:pt x="9255" y="18404"/>
                    <a:pt x="9295" y="18926"/>
                    <a:pt x="9644" y="18926"/>
                  </a:cubicBezTo>
                  <a:cubicBezTo>
                    <a:pt x="9652" y="18926"/>
                    <a:pt x="9660" y="18926"/>
                    <a:pt x="9669" y="18925"/>
                  </a:cubicBezTo>
                  <a:cubicBezTo>
                    <a:pt x="10363" y="18876"/>
                    <a:pt x="11032" y="18702"/>
                    <a:pt x="11677" y="18454"/>
                  </a:cubicBezTo>
                  <a:lnTo>
                    <a:pt x="12594" y="19372"/>
                  </a:lnTo>
                  <a:cubicBezTo>
                    <a:pt x="12877" y="19671"/>
                    <a:pt x="13231" y="19830"/>
                    <a:pt x="13565" y="19830"/>
                  </a:cubicBezTo>
                  <a:cubicBezTo>
                    <a:pt x="13757" y="19830"/>
                    <a:pt x="13943" y="19778"/>
                    <a:pt x="14106" y="19669"/>
                  </a:cubicBezTo>
                  <a:lnTo>
                    <a:pt x="14453" y="19421"/>
                  </a:lnTo>
                  <a:cubicBezTo>
                    <a:pt x="14899" y="19124"/>
                    <a:pt x="14998" y="18504"/>
                    <a:pt x="14726" y="17909"/>
                  </a:cubicBezTo>
                  <a:lnTo>
                    <a:pt x="14205" y="16744"/>
                  </a:lnTo>
                  <a:cubicBezTo>
                    <a:pt x="16634" y="14265"/>
                    <a:pt x="16957" y="10398"/>
                    <a:pt x="14974" y="7547"/>
                  </a:cubicBezTo>
                  <a:cubicBezTo>
                    <a:pt x="15271" y="7126"/>
                    <a:pt x="15519" y="6704"/>
                    <a:pt x="15742" y="6233"/>
                  </a:cubicBezTo>
                  <a:cubicBezTo>
                    <a:pt x="16015" y="5688"/>
                    <a:pt x="16238" y="5118"/>
                    <a:pt x="16411" y="4523"/>
                  </a:cubicBezTo>
                  <a:cubicBezTo>
                    <a:pt x="16514" y="4287"/>
                    <a:pt x="16329" y="4130"/>
                    <a:pt x="16145" y="4130"/>
                  </a:cubicBezTo>
                  <a:cubicBezTo>
                    <a:pt x="16020" y="4130"/>
                    <a:pt x="15896" y="4203"/>
                    <a:pt x="15866" y="4374"/>
                  </a:cubicBezTo>
                  <a:cubicBezTo>
                    <a:pt x="15717" y="4919"/>
                    <a:pt x="15494" y="5465"/>
                    <a:pt x="15246" y="5985"/>
                  </a:cubicBezTo>
                  <a:cubicBezTo>
                    <a:pt x="15048" y="6357"/>
                    <a:pt x="14850" y="6704"/>
                    <a:pt x="14626" y="7051"/>
                  </a:cubicBezTo>
                  <a:cubicBezTo>
                    <a:pt x="14503" y="6902"/>
                    <a:pt x="14354" y="6754"/>
                    <a:pt x="14230" y="6605"/>
                  </a:cubicBezTo>
                  <a:lnTo>
                    <a:pt x="14255" y="6555"/>
                  </a:lnTo>
                  <a:cubicBezTo>
                    <a:pt x="15197" y="4671"/>
                    <a:pt x="15692" y="2490"/>
                    <a:pt x="14750" y="1994"/>
                  </a:cubicBezTo>
                  <a:cubicBezTo>
                    <a:pt x="14639" y="1924"/>
                    <a:pt x="14511" y="1894"/>
                    <a:pt x="14381" y="1894"/>
                  </a:cubicBezTo>
                  <a:cubicBezTo>
                    <a:pt x="14281" y="1894"/>
                    <a:pt x="14179" y="1912"/>
                    <a:pt x="14081" y="1945"/>
                  </a:cubicBezTo>
                  <a:cubicBezTo>
                    <a:pt x="13313" y="2192"/>
                    <a:pt x="12321" y="3333"/>
                    <a:pt x="11528" y="4845"/>
                  </a:cubicBezTo>
                  <a:cubicBezTo>
                    <a:pt x="11329" y="4795"/>
                    <a:pt x="11131" y="4721"/>
                    <a:pt x="10958" y="4671"/>
                  </a:cubicBezTo>
                  <a:cubicBezTo>
                    <a:pt x="11726" y="2663"/>
                    <a:pt x="13139" y="1052"/>
                    <a:pt x="14354" y="680"/>
                  </a:cubicBezTo>
                  <a:cubicBezTo>
                    <a:pt x="14542" y="621"/>
                    <a:pt x="14713" y="593"/>
                    <a:pt x="14870" y="593"/>
                  </a:cubicBezTo>
                  <a:cubicBezTo>
                    <a:pt x="15888" y="593"/>
                    <a:pt x="16246" y="1774"/>
                    <a:pt x="16139" y="3085"/>
                  </a:cubicBezTo>
                  <a:cubicBezTo>
                    <a:pt x="16113" y="3280"/>
                    <a:pt x="16257" y="3386"/>
                    <a:pt x="16407" y="3386"/>
                  </a:cubicBezTo>
                  <a:cubicBezTo>
                    <a:pt x="16544" y="3386"/>
                    <a:pt x="16685" y="3298"/>
                    <a:pt x="16709" y="3110"/>
                  </a:cubicBezTo>
                  <a:cubicBezTo>
                    <a:pt x="16877" y="1110"/>
                    <a:pt x="16045" y="4"/>
                    <a:pt x="14849" y="4"/>
                  </a:cubicBezTo>
                  <a:cubicBezTo>
                    <a:pt x="14636" y="4"/>
                    <a:pt x="14412" y="39"/>
                    <a:pt x="14180" y="110"/>
                  </a:cubicBezTo>
                  <a:lnTo>
                    <a:pt x="14131" y="110"/>
                  </a:lnTo>
                  <a:cubicBezTo>
                    <a:pt x="12445" y="656"/>
                    <a:pt x="11007" y="2787"/>
                    <a:pt x="10338" y="4547"/>
                  </a:cubicBezTo>
                  <a:cubicBezTo>
                    <a:pt x="10189" y="4498"/>
                    <a:pt x="10040" y="4473"/>
                    <a:pt x="9892" y="4473"/>
                  </a:cubicBezTo>
                  <a:lnTo>
                    <a:pt x="9892" y="3605"/>
                  </a:lnTo>
                  <a:cubicBezTo>
                    <a:pt x="10239" y="3506"/>
                    <a:pt x="10462" y="3209"/>
                    <a:pt x="10462" y="2862"/>
                  </a:cubicBezTo>
                  <a:lnTo>
                    <a:pt x="10462" y="2540"/>
                  </a:lnTo>
                  <a:cubicBezTo>
                    <a:pt x="10462" y="2192"/>
                    <a:pt x="10239" y="1895"/>
                    <a:pt x="9892" y="1796"/>
                  </a:cubicBezTo>
                  <a:lnTo>
                    <a:pt x="9892" y="1474"/>
                  </a:lnTo>
                  <a:cubicBezTo>
                    <a:pt x="9892" y="1052"/>
                    <a:pt x="9545" y="705"/>
                    <a:pt x="9123" y="705"/>
                  </a:cubicBezTo>
                  <a:lnTo>
                    <a:pt x="8801" y="705"/>
                  </a:lnTo>
                  <a:cubicBezTo>
                    <a:pt x="8380" y="705"/>
                    <a:pt x="8032" y="1052"/>
                    <a:pt x="8032" y="1474"/>
                  </a:cubicBezTo>
                  <a:lnTo>
                    <a:pt x="8032" y="1796"/>
                  </a:lnTo>
                  <a:cubicBezTo>
                    <a:pt x="7685" y="1895"/>
                    <a:pt x="7462" y="2192"/>
                    <a:pt x="7462" y="2540"/>
                  </a:cubicBezTo>
                  <a:lnTo>
                    <a:pt x="7462" y="2862"/>
                  </a:lnTo>
                  <a:cubicBezTo>
                    <a:pt x="7462" y="3209"/>
                    <a:pt x="7685" y="3506"/>
                    <a:pt x="8032" y="3605"/>
                  </a:cubicBezTo>
                  <a:lnTo>
                    <a:pt x="8032" y="4473"/>
                  </a:lnTo>
                  <a:cubicBezTo>
                    <a:pt x="7884" y="4473"/>
                    <a:pt x="7735" y="4498"/>
                    <a:pt x="7586" y="4523"/>
                  </a:cubicBezTo>
                  <a:cubicBezTo>
                    <a:pt x="6615" y="1947"/>
                    <a:pt x="4655" y="0"/>
                    <a:pt x="3099" y="0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5600750" y="1380925"/>
              <a:ext cx="98575" cy="191775"/>
            </a:xfrm>
            <a:custGeom>
              <a:avLst/>
              <a:gdLst/>
              <a:ahLst/>
              <a:cxnLst/>
              <a:rect l="l" t="t" r="r" b="b"/>
              <a:pathLst>
                <a:path w="3943" h="7671" extrusionOk="0">
                  <a:moveTo>
                    <a:pt x="2653" y="570"/>
                  </a:moveTo>
                  <a:cubicBezTo>
                    <a:pt x="2703" y="570"/>
                    <a:pt x="2728" y="620"/>
                    <a:pt x="2728" y="645"/>
                  </a:cubicBezTo>
                  <a:lnTo>
                    <a:pt x="2728" y="3198"/>
                  </a:lnTo>
                  <a:cubicBezTo>
                    <a:pt x="2616" y="3161"/>
                    <a:pt x="2504" y="3142"/>
                    <a:pt x="2390" y="3142"/>
                  </a:cubicBezTo>
                  <a:cubicBezTo>
                    <a:pt x="2275" y="3142"/>
                    <a:pt x="2157" y="3161"/>
                    <a:pt x="2033" y="3198"/>
                  </a:cubicBezTo>
                  <a:lnTo>
                    <a:pt x="2033" y="645"/>
                  </a:lnTo>
                  <a:cubicBezTo>
                    <a:pt x="2033" y="620"/>
                    <a:pt x="2058" y="570"/>
                    <a:pt x="2108" y="570"/>
                  </a:cubicBezTo>
                  <a:close/>
                  <a:moveTo>
                    <a:pt x="2356" y="3720"/>
                  </a:moveTo>
                  <a:cubicBezTo>
                    <a:pt x="2708" y="3720"/>
                    <a:pt x="3050" y="3992"/>
                    <a:pt x="3050" y="4413"/>
                  </a:cubicBezTo>
                  <a:cubicBezTo>
                    <a:pt x="3050" y="4785"/>
                    <a:pt x="2752" y="5082"/>
                    <a:pt x="2380" y="5082"/>
                  </a:cubicBezTo>
                  <a:cubicBezTo>
                    <a:pt x="1761" y="5082"/>
                    <a:pt x="1463" y="4363"/>
                    <a:pt x="1885" y="3917"/>
                  </a:cubicBezTo>
                  <a:cubicBezTo>
                    <a:pt x="2020" y="3781"/>
                    <a:pt x="2189" y="3720"/>
                    <a:pt x="2356" y="3720"/>
                  </a:cubicBezTo>
                  <a:close/>
                  <a:moveTo>
                    <a:pt x="1488" y="5305"/>
                  </a:moveTo>
                  <a:cubicBezTo>
                    <a:pt x="1637" y="5479"/>
                    <a:pt x="1860" y="5578"/>
                    <a:pt x="2083" y="5652"/>
                  </a:cubicBezTo>
                  <a:lnTo>
                    <a:pt x="1265" y="7065"/>
                  </a:lnTo>
                  <a:cubicBezTo>
                    <a:pt x="1247" y="7083"/>
                    <a:pt x="1217" y="7100"/>
                    <a:pt x="1193" y="7100"/>
                  </a:cubicBezTo>
                  <a:cubicBezTo>
                    <a:pt x="1182" y="7100"/>
                    <a:pt x="1173" y="7097"/>
                    <a:pt x="1166" y="7090"/>
                  </a:cubicBezTo>
                  <a:lnTo>
                    <a:pt x="695" y="6817"/>
                  </a:lnTo>
                  <a:cubicBezTo>
                    <a:pt x="670" y="6793"/>
                    <a:pt x="645" y="6743"/>
                    <a:pt x="670" y="6718"/>
                  </a:cubicBezTo>
                  <a:lnTo>
                    <a:pt x="1488" y="5305"/>
                  </a:lnTo>
                  <a:close/>
                  <a:moveTo>
                    <a:pt x="2133" y="0"/>
                  </a:moveTo>
                  <a:cubicBezTo>
                    <a:pt x="1761" y="0"/>
                    <a:pt x="1463" y="298"/>
                    <a:pt x="1463" y="670"/>
                  </a:cubicBezTo>
                  <a:lnTo>
                    <a:pt x="1463" y="3545"/>
                  </a:lnTo>
                  <a:cubicBezTo>
                    <a:pt x="1166" y="3867"/>
                    <a:pt x="1042" y="4314"/>
                    <a:pt x="1166" y="4710"/>
                  </a:cubicBezTo>
                  <a:lnTo>
                    <a:pt x="174" y="6421"/>
                  </a:lnTo>
                  <a:cubicBezTo>
                    <a:pt x="1" y="6743"/>
                    <a:pt x="100" y="7140"/>
                    <a:pt x="422" y="7313"/>
                  </a:cubicBezTo>
                  <a:lnTo>
                    <a:pt x="868" y="7586"/>
                  </a:lnTo>
                  <a:cubicBezTo>
                    <a:pt x="974" y="7643"/>
                    <a:pt x="1088" y="7670"/>
                    <a:pt x="1200" y="7670"/>
                  </a:cubicBezTo>
                  <a:cubicBezTo>
                    <a:pt x="1429" y="7670"/>
                    <a:pt x="1652" y="7555"/>
                    <a:pt x="1786" y="7338"/>
                  </a:cubicBezTo>
                  <a:lnTo>
                    <a:pt x="2777" y="5603"/>
                  </a:lnTo>
                  <a:cubicBezTo>
                    <a:pt x="3670" y="5330"/>
                    <a:pt x="3942" y="4215"/>
                    <a:pt x="3322" y="3545"/>
                  </a:cubicBezTo>
                  <a:lnTo>
                    <a:pt x="3322" y="645"/>
                  </a:lnTo>
                  <a:lnTo>
                    <a:pt x="3298" y="645"/>
                  </a:lnTo>
                  <a:cubicBezTo>
                    <a:pt x="3298" y="298"/>
                    <a:pt x="3025" y="0"/>
                    <a:pt x="2653" y="0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31"/>
          <p:cNvSpPr/>
          <p:nvPr/>
        </p:nvSpPr>
        <p:spPr>
          <a:xfrm rot="8683278">
            <a:off x="4650703" y="1611729"/>
            <a:ext cx="396002" cy="408054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A6D1FE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1"/>
          <p:cNvSpPr/>
          <p:nvPr/>
        </p:nvSpPr>
        <p:spPr>
          <a:xfrm rot="8683278">
            <a:off x="831324" y="1948145"/>
            <a:ext cx="396002" cy="408054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FFFFFF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1"/>
          <p:cNvSpPr/>
          <p:nvPr/>
        </p:nvSpPr>
        <p:spPr>
          <a:xfrm rot="10800000">
            <a:off x="4365948" y="2228208"/>
            <a:ext cx="203281" cy="204858"/>
          </a:xfrm>
          <a:custGeom>
            <a:avLst/>
            <a:gdLst/>
            <a:ahLst/>
            <a:cxnLst/>
            <a:rect l="l" t="t" r="r" b="b"/>
            <a:pathLst>
              <a:path w="15589" h="15710" extrusionOk="0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12771;p62">
            <a:extLst>
              <a:ext uri="{FF2B5EF4-FFF2-40B4-BE49-F238E27FC236}">
                <a16:creationId xmlns:a16="http://schemas.microsoft.com/office/drawing/2014/main" id="{7CA3DF35-8AC1-E6C8-83E3-CEF71B254AAC}"/>
              </a:ext>
            </a:extLst>
          </p:cNvPr>
          <p:cNvGrpSpPr/>
          <p:nvPr/>
        </p:nvGrpSpPr>
        <p:grpSpPr>
          <a:xfrm>
            <a:off x="6222402" y="1871247"/>
            <a:ext cx="392710" cy="497559"/>
            <a:chOff x="6255941" y="3797550"/>
            <a:chExt cx="284958" cy="364974"/>
          </a:xfrm>
        </p:grpSpPr>
        <p:sp>
          <p:nvSpPr>
            <p:cNvPr id="5" name="Google Shape;12772;p62">
              <a:extLst>
                <a:ext uri="{FF2B5EF4-FFF2-40B4-BE49-F238E27FC236}">
                  <a16:creationId xmlns:a16="http://schemas.microsoft.com/office/drawing/2014/main" id="{C4EAF1F2-AA87-496B-0CE6-5B375FEBD28E}"/>
                </a:ext>
              </a:extLst>
            </p:cNvPr>
            <p:cNvSpPr/>
            <p:nvPr/>
          </p:nvSpPr>
          <p:spPr>
            <a:xfrm>
              <a:off x="6261342" y="3999818"/>
              <a:ext cx="274235" cy="157357"/>
            </a:xfrm>
            <a:custGeom>
              <a:avLst/>
              <a:gdLst/>
              <a:ahLst/>
              <a:cxnLst/>
              <a:rect l="l" t="t" r="r" b="b"/>
              <a:pathLst>
                <a:path w="10460" h="6002" extrusionOk="0">
                  <a:moveTo>
                    <a:pt x="3705" y="0"/>
                  </a:moveTo>
                  <a:cubicBezTo>
                    <a:pt x="3705" y="677"/>
                    <a:pt x="3260" y="1275"/>
                    <a:pt x="2608" y="1463"/>
                  </a:cubicBezTo>
                  <a:lnTo>
                    <a:pt x="938" y="1956"/>
                  </a:lnTo>
                  <a:cubicBezTo>
                    <a:pt x="381" y="2119"/>
                    <a:pt x="0" y="2630"/>
                    <a:pt x="0" y="3213"/>
                  </a:cubicBezTo>
                  <a:lnTo>
                    <a:pt x="0" y="6001"/>
                  </a:lnTo>
                  <a:lnTo>
                    <a:pt x="10460" y="6001"/>
                  </a:lnTo>
                  <a:lnTo>
                    <a:pt x="10460" y="3213"/>
                  </a:lnTo>
                  <a:cubicBezTo>
                    <a:pt x="10460" y="2630"/>
                    <a:pt x="10080" y="2119"/>
                    <a:pt x="9522" y="1956"/>
                  </a:cubicBezTo>
                  <a:lnTo>
                    <a:pt x="7849" y="1463"/>
                  </a:lnTo>
                  <a:cubicBezTo>
                    <a:pt x="7200" y="1275"/>
                    <a:pt x="6755" y="677"/>
                    <a:pt x="6755" y="0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773;p62">
              <a:extLst>
                <a:ext uri="{FF2B5EF4-FFF2-40B4-BE49-F238E27FC236}">
                  <a16:creationId xmlns:a16="http://schemas.microsoft.com/office/drawing/2014/main" id="{00A0A135-91B9-E8EA-337E-DFDEEEBC66A2}"/>
                </a:ext>
              </a:extLst>
            </p:cNvPr>
            <p:cNvSpPr/>
            <p:nvPr/>
          </p:nvSpPr>
          <p:spPr>
            <a:xfrm>
              <a:off x="6307013" y="3802977"/>
              <a:ext cx="182815" cy="285640"/>
            </a:xfrm>
            <a:custGeom>
              <a:avLst/>
              <a:gdLst/>
              <a:ahLst/>
              <a:cxnLst/>
              <a:rect l="l" t="t" r="r" b="b"/>
              <a:pathLst>
                <a:path w="6973" h="10895" extrusionOk="0">
                  <a:moveTo>
                    <a:pt x="3488" y="0"/>
                  </a:moveTo>
                  <a:cubicBezTo>
                    <a:pt x="1561" y="0"/>
                    <a:pt x="0" y="1558"/>
                    <a:pt x="0" y="3484"/>
                  </a:cubicBezTo>
                  <a:lnTo>
                    <a:pt x="0" y="5009"/>
                  </a:lnTo>
                  <a:cubicBezTo>
                    <a:pt x="0" y="8280"/>
                    <a:pt x="3488" y="9370"/>
                    <a:pt x="3488" y="10894"/>
                  </a:cubicBezTo>
                  <a:cubicBezTo>
                    <a:pt x="3488" y="9370"/>
                    <a:pt x="6972" y="8280"/>
                    <a:pt x="6972" y="5009"/>
                  </a:cubicBezTo>
                  <a:lnTo>
                    <a:pt x="6972" y="3484"/>
                  </a:lnTo>
                  <a:cubicBezTo>
                    <a:pt x="6972" y="1558"/>
                    <a:pt x="5411" y="0"/>
                    <a:pt x="3488" y="0"/>
                  </a:cubicBez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774;p62">
              <a:extLst>
                <a:ext uri="{FF2B5EF4-FFF2-40B4-BE49-F238E27FC236}">
                  <a16:creationId xmlns:a16="http://schemas.microsoft.com/office/drawing/2014/main" id="{C88516A9-E392-D973-EDF2-40D39690D4F6}"/>
                </a:ext>
              </a:extLst>
            </p:cNvPr>
            <p:cNvSpPr/>
            <p:nvPr/>
          </p:nvSpPr>
          <p:spPr>
            <a:xfrm>
              <a:off x="6381261" y="3997143"/>
              <a:ext cx="34397" cy="80068"/>
            </a:xfrm>
            <a:custGeom>
              <a:avLst/>
              <a:gdLst/>
              <a:ahLst/>
              <a:cxnLst/>
              <a:rect l="l" t="t" r="r" b="b"/>
              <a:pathLst>
                <a:path w="1312" h="3054" extrusionOk="0">
                  <a:moveTo>
                    <a:pt x="1" y="1"/>
                  </a:moveTo>
                  <a:lnTo>
                    <a:pt x="1" y="2181"/>
                  </a:lnTo>
                  <a:lnTo>
                    <a:pt x="656" y="3054"/>
                  </a:lnTo>
                  <a:lnTo>
                    <a:pt x="1312" y="2181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775;p62">
              <a:extLst>
                <a:ext uri="{FF2B5EF4-FFF2-40B4-BE49-F238E27FC236}">
                  <a16:creationId xmlns:a16="http://schemas.microsoft.com/office/drawing/2014/main" id="{0485FFC1-47FE-F591-8B99-FAD374B7E62B}"/>
                </a:ext>
              </a:extLst>
            </p:cNvPr>
            <p:cNvSpPr/>
            <p:nvPr/>
          </p:nvSpPr>
          <p:spPr>
            <a:xfrm>
              <a:off x="6341279" y="3940094"/>
              <a:ext cx="114256" cy="65439"/>
            </a:xfrm>
            <a:custGeom>
              <a:avLst/>
              <a:gdLst/>
              <a:ahLst/>
              <a:cxnLst/>
              <a:rect l="l" t="t" r="r" b="b"/>
              <a:pathLst>
                <a:path w="4358" h="2496" extrusionOk="0">
                  <a:moveTo>
                    <a:pt x="1" y="0"/>
                  </a:moveTo>
                  <a:lnTo>
                    <a:pt x="1" y="1152"/>
                  </a:lnTo>
                  <a:cubicBezTo>
                    <a:pt x="1" y="1507"/>
                    <a:pt x="218" y="1829"/>
                    <a:pt x="548" y="1963"/>
                  </a:cubicBezTo>
                  <a:lnTo>
                    <a:pt x="1616" y="2387"/>
                  </a:lnTo>
                  <a:cubicBezTo>
                    <a:pt x="1797" y="2459"/>
                    <a:pt x="1989" y="2495"/>
                    <a:pt x="2181" y="2495"/>
                  </a:cubicBezTo>
                  <a:cubicBezTo>
                    <a:pt x="2373" y="2495"/>
                    <a:pt x="2565" y="2459"/>
                    <a:pt x="2746" y="2387"/>
                  </a:cubicBezTo>
                  <a:lnTo>
                    <a:pt x="3811" y="1963"/>
                  </a:lnTo>
                  <a:cubicBezTo>
                    <a:pt x="4141" y="1829"/>
                    <a:pt x="4358" y="1507"/>
                    <a:pt x="4358" y="1152"/>
                  </a:cubicBezTo>
                  <a:lnTo>
                    <a:pt x="4358" y="0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776;p62">
              <a:extLst>
                <a:ext uri="{FF2B5EF4-FFF2-40B4-BE49-F238E27FC236}">
                  <a16:creationId xmlns:a16="http://schemas.microsoft.com/office/drawing/2014/main" id="{AC861BB1-1000-3196-48CB-39BFCD7D97ED}"/>
                </a:ext>
              </a:extLst>
            </p:cNvPr>
            <p:cNvSpPr/>
            <p:nvPr/>
          </p:nvSpPr>
          <p:spPr>
            <a:xfrm>
              <a:off x="6329901" y="3825760"/>
              <a:ext cx="137144" cy="137144"/>
            </a:xfrm>
            <a:custGeom>
              <a:avLst/>
              <a:gdLst/>
              <a:ahLst/>
              <a:cxnLst/>
              <a:rect l="l" t="t" r="r" b="b"/>
              <a:pathLst>
                <a:path w="5231" h="5231" extrusionOk="0">
                  <a:moveTo>
                    <a:pt x="2611" y="0"/>
                  </a:moveTo>
                  <a:cubicBezTo>
                    <a:pt x="2595" y="0"/>
                    <a:pt x="2580" y="0"/>
                    <a:pt x="2565" y="1"/>
                  </a:cubicBezTo>
                  <a:cubicBezTo>
                    <a:pt x="1127" y="26"/>
                    <a:pt x="0" y="1265"/>
                    <a:pt x="0" y="2702"/>
                  </a:cubicBezTo>
                  <a:lnTo>
                    <a:pt x="0" y="3890"/>
                  </a:lnTo>
                  <a:cubicBezTo>
                    <a:pt x="0" y="4169"/>
                    <a:pt x="181" y="4419"/>
                    <a:pt x="446" y="4510"/>
                  </a:cubicBezTo>
                  <a:lnTo>
                    <a:pt x="1308" y="4796"/>
                  </a:lnTo>
                  <a:cubicBezTo>
                    <a:pt x="1308" y="5035"/>
                    <a:pt x="1503" y="5230"/>
                    <a:pt x="1742" y="5230"/>
                  </a:cubicBezTo>
                  <a:lnTo>
                    <a:pt x="3488" y="5230"/>
                  </a:lnTo>
                  <a:cubicBezTo>
                    <a:pt x="3727" y="5230"/>
                    <a:pt x="3923" y="5035"/>
                    <a:pt x="3923" y="4796"/>
                  </a:cubicBezTo>
                  <a:lnTo>
                    <a:pt x="4781" y="4510"/>
                  </a:lnTo>
                  <a:cubicBezTo>
                    <a:pt x="5049" y="4419"/>
                    <a:pt x="5230" y="4169"/>
                    <a:pt x="5230" y="3890"/>
                  </a:cubicBezTo>
                  <a:lnTo>
                    <a:pt x="5230" y="2615"/>
                  </a:lnTo>
                  <a:cubicBezTo>
                    <a:pt x="5230" y="1168"/>
                    <a:pt x="4053" y="0"/>
                    <a:pt x="2611" y="0"/>
                  </a:cubicBezTo>
                  <a:close/>
                </a:path>
              </a:pathLst>
            </a:custGeom>
            <a:solidFill>
              <a:srgbClr val="E7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777;p62">
              <a:extLst>
                <a:ext uri="{FF2B5EF4-FFF2-40B4-BE49-F238E27FC236}">
                  <a16:creationId xmlns:a16="http://schemas.microsoft.com/office/drawing/2014/main" id="{BBED8101-BB69-EABF-2329-8D820E31D04B}"/>
                </a:ext>
              </a:extLst>
            </p:cNvPr>
            <p:cNvSpPr/>
            <p:nvPr/>
          </p:nvSpPr>
          <p:spPr>
            <a:xfrm>
              <a:off x="6329901" y="3825760"/>
              <a:ext cx="85757" cy="128492"/>
            </a:xfrm>
            <a:custGeom>
              <a:avLst/>
              <a:gdLst/>
              <a:ahLst/>
              <a:cxnLst/>
              <a:rect l="l" t="t" r="r" b="b"/>
              <a:pathLst>
                <a:path w="3271" h="4901" extrusionOk="0">
                  <a:moveTo>
                    <a:pt x="2604" y="0"/>
                  </a:moveTo>
                  <a:cubicBezTo>
                    <a:pt x="2591" y="0"/>
                    <a:pt x="2578" y="0"/>
                    <a:pt x="2565" y="1"/>
                  </a:cubicBezTo>
                  <a:cubicBezTo>
                    <a:pt x="1127" y="26"/>
                    <a:pt x="0" y="1261"/>
                    <a:pt x="0" y="2702"/>
                  </a:cubicBezTo>
                  <a:lnTo>
                    <a:pt x="0" y="3887"/>
                  </a:lnTo>
                  <a:cubicBezTo>
                    <a:pt x="0" y="4169"/>
                    <a:pt x="181" y="4419"/>
                    <a:pt x="446" y="4510"/>
                  </a:cubicBezTo>
                  <a:lnTo>
                    <a:pt x="1080" y="4720"/>
                  </a:lnTo>
                  <a:cubicBezTo>
                    <a:pt x="1177" y="4752"/>
                    <a:pt x="1257" y="4814"/>
                    <a:pt x="1311" y="4901"/>
                  </a:cubicBezTo>
                  <a:lnTo>
                    <a:pt x="1311" y="2615"/>
                  </a:lnTo>
                  <a:lnTo>
                    <a:pt x="1308" y="2615"/>
                  </a:lnTo>
                  <a:cubicBezTo>
                    <a:pt x="1308" y="1424"/>
                    <a:pt x="2115" y="384"/>
                    <a:pt x="3271" y="87"/>
                  </a:cubicBezTo>
                  <a:cubicBezTo>
                    <a:pt x="3052" y="29"/>
                    <a:pt x="2830" y="0"/>
                    <a:pt x="2604" y="0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778;p62">
              <a:extLst>
                <a:ext uri="{FF2B5EF4-FFF2-40B4-BE49-F238E27FC236}">
                  <a16:creationId xmlns:a16="http://schemas.microsoft.com/office/drawing/2014/main" id="{328FD000-BC0A-680E-A053-7D8829FD7237}"/>
                </a:ext>
              </a:extLst>
            </p:cNvPr>
            <p:cNvSpPr/>
            <p:nvPr/>
          </p:nvSpPr>
          <p:spPr>
            <a:xfrm>
              <a:off x="6352684" y="3894318"/>
              <a:ext cx="34292" cy="34292"/>
            </a:xfrm>
            <a:custGeom>
              <a:avLst/>
              <a:gdLst/>
              <a:ahLst/>
              <a:cxnLst/>
              <a:rect l="l" t="t" r="r" b="b"/>
              <a:pathLst>
                <a:path w="1308" h="1308" extrusionOk="0">
                  <a:moveTo>
                    <a:pt x="656" y="0"/>
                  </a:moveTo>
                  <a:cubicBezTo>
                    <a:pt x="294" y="0"/>
                    <a:pt x="1" y="294"/>
                    <a:pt x="1" y="656"/>
                  </a:cubicBezTo>
                  <a:cubicBezTo>
                    <a:pt x="1" y="1015"/>
                    <a:pt x="294" y="1308"/>
                    <a:pt x="656" y="1308"/>
                  </a:cubicBezTo>
                  <a:cubicBezTo>
                    <a:pt x="1018" y="1308"/>
                    <a:pt x="1308" y="1015"/>
                    <a:pt x="1308" y="656"/>
                  </a:cubicBezTo>
                  <a:cubicBezTo>
                    <a:pt x="1308" y="294"/>
                    <a:pt x="1018" y="0"/>
                    <a:pt x="656" y="0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779;p62">
              <a:extLst>
                <a:ext uri="{FF2B5EF4-FFF2-40B4-BE49-F238E27FC236}">
                  <a16:creationId xmlns:a16="http://schemas.microsoft.com/office/drawing/2014/main" id="{088512D9-5734-13AD-A8CD-20DB1C7BC403}"/>
                </a:ext>
              </a:extLst>
            </p:cNvPr>
            <p:cNvSpPr/>
            <p:nvPr/>
          </p:nvSpPr>
          <p:spPr>
            <a:xfrm>
              <a:off x="6348411" y="3894214"/>
              <a:ext cx="42944" cy="25850"/>
            </a:xfrm>
            <a:custGeom>
              <a:avLst/>
              <a:gdLst/>
              <a:ahLst/>
              <a:cxnLst/>
              <a:rect l="l" t="t" r="r" b="b"/>
              <a:pathLst>
                <a:path w="1638" h="986" extrusionOk="0">
                  <a:moveTo>
                    <a:pt x="819" y="1"/>
                  </a:moveTo>
                  <a:cubicBezTo>
                    <a:pt x="312" y="1"/>
                    <a:pt x="1" y="551"/>
                    <a:pt x="254" y="986"/>
                  </a:cubicBezTo>
                  <a:cubicBezTo>
                    <a:pt x="370" y="783"/>
                    <a:pt x="587" y="660"/>
                    <a:pt x="819" y="660"/>
                  </a:cubicBezTo>
                  <a:cubicBezTo>
                    <a:pt x="1051" y="660"/>
                    <a:pt x="1268" y="783"/>
                    <a:pt x="1380" y="986"/>
                  </a:cubicBezTo>
                  <a:cubicBezTo>
                    <a:pt x="1638" y="551"/>
                    <a:pt x="1326" y="1"/>
                    <a:pt x="819" y="1"/>
                  </a:cubicBez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780;p62">
              <a:extLst>
                <a:ext uri="{FF2B5EF4-FFF2-40B4-BE49-F238E27FC236}">
                  <a16:creationId xmlns:a16="http://schemas.microsoft.com/office/drawing/2014/main" id="{04908410-3027-AD07-9B9D-FA4D7202A45F}"/>
                </a:ext>
              </a:extLst>
            </p:cNvPr>
            <p:cNvSpPr/>
            <p:nvPr/>
          </p:nvSpPr>
          <p:spPr>
            <a:xfrm>
              <a:off x="6409838" y="3894318"/>
              <a:ext cx="34319" cy="34292"/>
            </a:xfrm>
            <a:custGeom>
              <a:avLst/>
              <a:gdLst/>
              <a:ahLst/>
              <a:cxnLst/>
              <a:rect l="l" t="t" r="r" b="b"/>
              <a:pathLst>
                <a:path w="1309" h="1308" extrusionOk="0">
                  <a:moveTo>
                    <a:pt x="656" y="0"/>
                  </a:moveTo>
                  <a:cubicBezTo>
                    <a:pt x="294" y="0"/>
                    <a:pt x="1" y="294"/>
                    <a:pt x="1" y="656"/>
                  </a:cubicBezTo>
                  <a:cubicBezTo>
                    <a:pt x="1" y="1015"/>
                    <a:pt x="294" y="1308"/>
                    <a:pt x="656" y="1308"/>
                  </a:cubicBezTo>
                  <a:cubicBezTo>
                    <a:pt x="1019" y="1308"/>
                    <a:pt x="1308" y="1015"/>
                    <a:pt x="1308" y="656"/>
                  </a:cubicBezTo>
                  <a:cubicBezTo>
                    <a:pt x="1308" y="294"/>
                    <a:pt x="1019" y="0"/>
                    <a:pt x="656" y="0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81;p62">
              <a:extLst>
                <a:ext uri="{FF2B5EF4-FFF2-40B4-BE49-F238E27FC236}">
                  <a16:creationId xmlns:a16="http://schemas.microsoft.com/office/drawing/2014/main" id="{8F0FE521-47AE-A2D3-07B6-8FE2A427271E}"/>
                </a:ext>
              </a:extLst>
            </p:cNvPr>
            <p:cNvSpPr/>
            <p:nvPr/>
          </p:nvSpPr>
          <p:spPr>
            <a:xfrm>
              <a:off x="6405486" y="3894214"/>
              <a:ext cx="43023" cy="25850"/>
            </a:xfrm>
            <a:custGeom>
              <a:avLst/>
              <a:gdLst/>
              <a:ahLst/>
              <a:cxnLst/>
              <a:rect l="l" t="t" r="r" b="b"/>
              <a:pathLst>
                <a:path w="1641" h="986" extrusionOk="0">
                  <a:moveTo>
                    <a:pt x="822" y="1"/>
                  </a:moveTo>
                  <a:cubicBezTo>
                    <a:pt x="315" y="1"/>
                    <a:pt x="0" y="551"/>
                    <a:pt x="257" y="986"/>
                  </a:cubicBezTo>
                  <a:cubicBezTo>
                    <a:pt x="373" y="783"/>
                    <a:pt x="591" y="660"/>
                    <a:pt x="822" y="660"/>
                  </a:cubicBezTo>
                  <a:cubicBezTo>
                    <a:pt x="1054" y="660"/>
                    <a:pt x="1268" y="783"/>
                    <a:pt x="1384" y="986"/>
                  </a:cubicBezTo>
                  <a:cubicBezTo>
                    <a:pt x="1641" y="551"/>
                    <a:pt x="1329" y="1"/>
                    <a:pt x="822" y="1"/>
                  </a:cubicBez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82;p62">
              <a:extLst>
                <a:ext uri="{FF2B5EF4-FFF2-40B4-BE49-F238E27FC236}">
                  <a16:creationId xmlns:a16="http://schemas.microsoft.com/office/drawing/2014/main" id="{739C4E80-BC42-DDFA-C0F0-9E3DBC1F24A5}"/>
                </a:ext>
              </a:extLst>
            </p:cNvPr>
            <p:cNvSpPr/>
            <p:nvPr/>
          </p:nvSpPr>
          <p:spPr>
            <a:xfrm>
              <a:off x="6339759" y="3888996"/>
              <a:ext cx="52645" cy="45015"/>
            </a:xfrm>
            <a:custGeom>
              <a:avLst/>
              <a:gdLst/>
              <a:ahLst/>
              <a:cxnLst/>
              <a:rect l="l" t="t" r="r" b="b"/>
              <a:pathLst>
                <a:path w="2008" h="1717" extrusionOk="0">
                  <a:moveTo>
                    <a:pt x="1145" y="408"/>
                  </a:moveTo>
                  <a:cubicBezTo>
                    <a:pt x="1376" y="408"/>
                    <a:pt x="1598" y="587"/>
                    <a:pt x="1598" y="859"/>
                  </a:cubicBezTo>
                  <a:cubicBezTo>
                    <a:pt x="1598" y="1105"/>
                    <a:pt x="1399" y="1308"/>
                    <a:pt x="1149" y="1308"/>
                  </a:cubicBezTo>
                  <a:cubicBezTo>
                    <a:pt x="747" y="1308"/>
                    <a:pt x="548" y="823"/>
                    <a:pt x="830" y="540"/>
                  </a:cubicBezTo>
                  <a:cubicBezTo>
                    <a:pt x="922" y="449"/>
                    <a:pt x="1034" y="408"/>
                    <a:pt x="1145" y="408"/>
                  </a:cubicBezTo>
                  <a:close/>
                  <a:moveTo>
                    <a:pt x="1149" y="1"/>
                  </a:moveTo>
                  <a:cubicBezTo>
                    <a:pt x="385" y="1"/>
                    <a:pt x="1" y="924"/>
                    <a:pt x="544" y="1464"/>
                  </a:cubicBezTo>
                  <a:cubicBezTo>
                    <a:pt x="719" y="1639"/>
                    <a:pt x="934" y="1717"/>
                    <a:pt x="1145" y="1717"/>
                  </a:cubicBezTo>
                  <a:cubicBezTo>
                    <a:pt x="1585" y="1717"/>
                    <a:pt x="2007" y="1376"/>
                    <a:pt x="2007" y="859"/>
                  </a:cubicBezTo>
                  <a:cubicBezTo>
                    <a:pt x="2007" y="385"/>
                    <a:pt x="1624" y="1"/>
                    <a:pt x="114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83;p62">
              <a:extLst>
                <a:ext uri="{FF2B5EF4-FFF2-40B4-BE49-F238E27FC236}">
                  <a16:creationId xmlns:a16="http://schemas.microsoft.com/office/drawing/2014/main" id="{5B030D8F-A7D7-5B0E-4F93-783FEE1A889B}"/>
                </a:ext>
              </a:extLst>
            </p:cNvPr>
            <p:cNvSpPr/>
            <p:nvPr/>
          </p:nvSpPr>
          <p:spPr>
            <a:xfrm>
              <a:off x="6396939" y="3888996"/>
              <a:ext cx="52619" cy="45015"/>
            </a:xfrm>
            <a:custGeom>
              <a:avLst/>
              <a:gdLst/>
              <a:ahLst/>
              <a:cxnLst/>
              <a:rect l="l" t="t" r="r" b="b"/>
              <a:pathLst>
                <a:path w="2007" h="1717" extrusionOk="0">
                  <a:moveTo>
                    <a:pt x="1144" y="408"/>
                  </a:moveTo>
                  <a:cubicBezTo>
                    <a:pt x="1375" y="408"/>
                    <a:pt x="1597" y="587"/>
                    <a:pt x="1597" y="859"/>
                  </a:cubicBezTo>
                  <a:cubicBezTo>
                    <a:pt x="1597" y="1105"/>
                    <a:pt x="1395" y="1308"/>
                    <a:pt x="1148" y="1308"/>
                  </a:cubicBezTo>
                  <a:cubicBezTo>
                    <a:pt x="746" y="1308"/>
                    <a:pt x="547" y="823"/>
                    <a:pt x="830" y="540"/>
                  </a:cubicBezTo>
                  <a:cubicBezTo>
                    <a:pt x="921" y="449"/>
                    <a:pt x="1034" y="408"/>
                    <a:pt x="1144" y="408"/>
                  </a:cubicBezTo>
                  <a:close/>
                  <a:moveTo>
                    <a:pt x="1148" y="1"/>
                  </a:moveTo>
                  <a:cubicBezTo>
                    <a:pt x="384" y="1"/>
                    <a:pt x="0" y="924"/>
                    <a:pt x="540" y="1464"/>
                  </a:cubicBezTo>
                  <a:cubicBezTo>
                    <a:pt x="716" y="1639"/>
                    <a:pt x="932" y="1717"/>
                    <a:pt x="1143" y="1717"/>
                  </a:cubicBezTo>
                  <a:cubicBezTo>
                    <a:pt x="1584" y="1717"/>
                    <a:pt x="2007" y="1376"/>
                    <a:pt x="2007" y="859"/>
                  </a:cubicBezTo>
                  <a:cubicBezTo>
                    <a:pt x="2003" y="385"/>
                    <a:pt x="1623" y="1"/>
                    <a:pt x="114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84;p62">
              <a:extLst>
                <a:ext uri="{FF2B5EF4-FFF2-40B4-BE49-F238E27FC236}">
                  <a16:creationId xmlns:a16="http://schemas.microsoft.com/office/drawing/2014/main" id="{C3319E18-96AE-A19C-E6B3-CE99514A5480}"/>
                </a:ext>
              </a:extLst>
            </p:cNvPr>
            <p:cNvSpPr/>
            <p:nvPr/>
          </p:nvSpPr>
          <p:spPr>
            <a:xfrm>
              <a:off x="6393138" y="3928978"/>
              <a:ext cx="10671" cy="16412"/>
            </a:xfrm>
            <a:custGeom>
              <a:avLst/>
              <a:gdLst/>
              <a:ahLst/>
              <a:cxnLst/>
              <a:rect l="l" t="t" r="r" b="b"/>
              <a:pathLst>
                <a:path w="407" h="626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lnTo>
                    <a:pt x="0" y="424"/>
                  </a:lnTo>
                  <a:cubicBezTo>
                    <a:pt x="0" y="558"/>
                    <a:pt x="102" y="625"/>
                    <a:pt x="203" y="625"/>
                  </a:cubicBezTo>
                  <a:cubicBezTo>
                    <a:pt x="305" y="625"/>
                    <a:pt x="406" y="558"/>
                    <a:pt x="406" y="424"/>
                  </a:cubicBezTo>
                  <a:lnTo>
                    <a:pt x="406" y="203"/>
                  </a:lnTo>
                  <a:cubicBezTo>
                    <a:pt x="406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85;p62">
              <a:extLst>
                <a:ext uri="{FF2B5EF4-FFF2-40B4-BE49-F238E27FC236}">
                  <a16:creationId xmlns:a16="http://schemas.microsoft.com/office/drawing/2014/main" id="{61171C99-2F21-B191-A363-A6205AF57861}"/>
                </a:ext>
              </a:extLst>
            </p:cNvPr>
            <p:cNvSpPr/>
            <p:nvPr/>
          </p:nvSpPr>
          <p:spPr>
            <a:xfrm>
              <a:off x="6255941" y="3797550"/>
              <a:ext cx="284958" cy="364974"/>
            </a:xfrm>
            <a:custGeom>
              <a:avLst/>
              <a:gdLst/>
              <a:ahLst/>
              <a:cxnLst/>
              <a:rect l="l" t="t" r="r" b="b"/>
              <a:pathLst>
                <a:path w="10869" h="13921" extrusionOk="0">
                  <a:moveTo>
                    <a:pt x="7410" y="5864"/>
                  </a:moveTo>
                  <a:lnTo>
                    <a:pt x="7410" y="6589"/>
                  </a:lnTo>
                  <a:cubicBezTo>
                    <a:pt x="7410" y="6860"/>
                    <a:pt x="7243" y="7107"/>
                    <a:pt x="6990" y="7208"/>
                  </a:cubicBezTo>
                  <a:lnTo>
                    <a:pt x="5925" y="7635"/>
                  </a:lnTo>
                  <a:cubicBezTo>
                    <a:pt x="5768" y="7699"/>
                    <a:pt x="5601" y="7731"/>
                    <a:pt x="5434" y="7731"/>
                  </a:cubicBezTo>
                  <a:cubicBezTo>
                    <a:pt x="5268" y="7731"/>
                    <a:pt x="5101" y="7699"/>
                    <a:pt x="4944" y="7635"/>
                  </a:cubicBezTo>
                  <a:lnTo>
                    <a:pt x="3879" y="7208"/>
                  </a:lnTo>
                  <a:cubicBezTo>
                    <a:pt x="3625" y="7107"/>
                    <a:pt x="3459" y="6860"/>
                    <a:pt x="3459" y="6589"/>
                  </a:cubicBezTo>
                  <a:lnTo>
                    <a:pt x="3459" y="5864"/>
                  </a:lnTo>
                  <a:lnTo>
                    <a:pt x="3462" y="5864"/>
                  </a:lnTo>
                  <a:lnTo>
                    <a:pt x="3944" y="6024"/>
                  </a:lnTo>
                  <a:cubicBezTo>
                    <a:pt x="4013" y="6310"/>
                    <a:pt x="4270" y="6513"/>
                    <a:pt x="4563" y="6513"/>
                  </a:cubicBezTo>
                  <a:lnTo>
                    <a:pt x="4578" y="6513"/>
                  </a:lnTo>
                  <a:lnTo>
                    <a:pt x="4578" y="6527"/>
                  </a:lnTo>
                  <a:cubicBezTo>
                    <a:pt x="4578" y="6663"/>
                    <a:pt x="4680" y="6731"/>
                    <a:pt x="4782" y="6731"/>
                  </a:cubicBezTo>
                  <a:cubicBezTo>
                    <a:pt x="4885" y="6731"/>
                    <a:pt x="4987" y="6663"/>
                    <a:pt x="4987" y="6527"/>
                  </a:cubicBezTo>
                  <a:lnTo>
                    <a:pt x="4987" y="6513"/>
                  </a:lnTo>
                  <a:lnTo>
                    <a:pt x="5233" y="6513"/>
                  </a:lnTo>
                  <a:lnTo>
                    <a:pt x="5233" y="6527"/>
                  </a:lnTo>
                  <a:cubicBezTo>
                    <a:pt x="5233" y="6663"/>
                    <a:pt x="5335" y="6731"/>
                    <a:pt x="5436" y="6731"/>
                  </a:cubicBezTo>
                  <a:cubicBezTo>
                    <a:pt x="5538" y="6731"/>
                    <a:pt x="5639" y="6663"/>
                    <a:pt x="5639" y="6527"/>
                  </a:cubicBezTo>
                  <a:lnTo>
                    <a:pt x="5639" y="6513"/>
                  </a:lnTo>
                  <a:lnTo>
                    <a:pt x="5885" y="6513"/>
                  </a:lnTo>
                  <a:lnTo>
                    <a:pt x="5885" y="6527"/>
                  </a:lnTo>
                  <a:cubicBezTo>
                    <a:pt x="5885" y="6663"/>
                    <a:pt x="5987" y="6731"/>
                    <a:pt x="6088" y="6731"/>
                  </a:cubicBezTo>
                  <a:cubicBezTo>
                    <a:pt x="6190" y="6731"/>
                    <a:pt x="6291" y="6663"/>
                    <a:pt x="6291" y="6527"/>
                  </a:cubicBezTo>
                  <a:lnTo>
                    <a:pt x="6291" y="6513"/>
                  </a:lnTo>
                  <a:lnTo>
                    <a:pt x="6305" y="6513"/>
                  </a:lnTo>
                  <a:cubicBezTo>
                    <a:pt x="6599" y="6513"/>
                    <a:pt x="6856" y="6310"/>
                    <a:pt x="6928" y="6024"/>
                  </a:cubicBezTo>
                  <a:lnTo>
                    <a:pt x="7410" y="5864"/>
                  </a:lnTo>
                  <a:close/>
                  <a:moveTo>
                    <a:pt x="5885" y="8077"/>
                  </a:moveTo>
                  <a:lnTo>
                    <a:pt x="5885" y="8501"/>
                  </a:lnTo>
                  <a:lnTo>
                    <a:pt x="4987" y="8501"/>
                  </a:lnTo>
                  <a:lnTo>
                    <a:pt x="4987" y="8077"/>
                  </a:lnTo>
                  <a:cubicBezTo>
                    <a:pt x="5132" y="8117"/>
                    <a:pt x="5284" y="8139"/>
                    <a:pt x="5436" y="8139"/>
                  </a:cubicBezTo>
                  <a:cubicBezTo>
                    <a:pt x="5588" y="8139"/>
                    <a:pt x="5740" y="8117"/>
                    <a:pt x="5885" y="8077"/>
                  </a:cubicBezTo>
                  <a:close/>
                  <a:moveTo>
                    <a:pt x="5885" y="8907"/>
                  </a:moveTo>
                  <a:lnTo>
                    <a:pt x="5885" y="9374"/>
                  </a:lnTo>
                  <a:lnTo>
                    <a:pt x="4987" y="9374"/>
                  </a:lnTo>
                  <a:lnTo>
                    <a:pt x="4987" y="8907"/>
                  </a:lnTo>
                  <a:close/>
                  <a:moveTo>
                    <a:pt x="5436" y="370"/>
                  </a:moveTo>
                  <a:cubicBezTo>
                    <a:pt x="7265" y="370"/>
                    <a:pt x="8743" y="1862"/>
                    <a:pt x="8721" y="3691"/>
                  </a:cubicBezTo>
                  <a:lnTo>
                    <a:pt x="8721" y="5216"/>
                  </a:lnTo>
                  <a:cubicBezTo>
                    <a:pt x="8721" y="6042"/>
                    <a:pt x="8489" y="6792"/>
                    <a:pt x="8015" y="7509"/>
                  </a:cubicBezTo>
                  <a:cubicBezTo>
                    <a:pt x="7595" y="8146"/>
                    <a:pt x="7041" y="8671"/>
                    <a:pt x="6552" y="9138"/>
                  </a:cubicBezTo>
                  <a:cubicBezTo>
                    <a:pt x="6465" y="9222"/>
                    <a:pt x="6378" y="9305"/>
                    <a:pt x="6295" y="9385"/>
                  </a:cubicBezTo>
                  <a:lnTo>
                    <a:pt x="6295" y="7929"/>
                  </a:lnTo>
                  <a:lnTo>
                    <a:pt x="7142" y="7588"/>
                  </a:lnTo>
                  <a:cubicBezTo>
                    <a:pt x="7551" y="7425"/>
                    <a:pt x="7819" y="7027"/>
                    <a:pt x="7819" y="6589"/>
                  </a:cubicBezTo>
                  <a:lnTo>
                    <a:pt x="7819" y="5709"/>
                  </a:lnTo>
                  <a:cubicBezTo>
                    <a:pt x="8091" y="5557"/>
                    <a:pt x="8258" y="5274"/>
                    <a:pt x="8258" y="4963"/>
                  </a:cubicBezTo>
                  <a:lnTo>
                    <a:pt x="8258" y="3691"/>
                  </a:lnTo>
                  <a:cubicBezTo>
                    <a:pt x="8258" y="3003"/>
                    <a:pt x="8004" y="2341"/>
                    <a:pt x="7551" y="1826"/>
                  </a:cubicBezTo>
                  <a:cubicBezTo>
                    <a:pt x="7506" y="1776"/>
                    <a:pt x="7453" y="1755"/>
                    <a:pt x="7402" y="1755"/>
                  </a:cubicBezTo>
                  <a:cubicBezTo>
                    <a:pt x="7247" y="1755"/>
                    <a:pt x="7108" y="1946"/>
                    <a:pt x="7243" y="2098"/>
                  </a:cubicBezTo>
                  <a:cubicBezTo>
                    <a:pt x="7635" y="2536"/>
                    <a:pt x="7848" y="3105"/>
                    <a:pt x="7848" y="3695"/>
                  </a:cubicBezTo>
                  <a:lnTo>
                    <a:pt x="7848" y="4966"/>
                  </a:lnTo>
                  <a:cubicBezTo>
                    <a:pt x="7848" y="5158"/>
                    <a:pt x="7725" y="5332"/>
                    <a:pt x="7540" y="5394"/>
                  </a:cubicBezTo>
                  <a:lnTo>
                    <a:pt x="6678" y="5680"/>
                  </a:lnTo>
                  <a:cubicBezTo>
                    <a:pt x="6595" y="5709"/>
                    <a:pt x="6541" y="5785"/>
                    <a:pt x="6541" y="5872"/>
                  </a:cubicBezTo>
                  <a:cubicBezTo>
                    <a:pt x="6541" y="6002"/>
                    <a:pt x="6436" y="6103"/>
                    <a:pt x="6309" y="6103"/>
                  </a:cubicBezTo>
                  <a:lnTo>
                    <a:pt x="4567" y="6103"/>
                  </a:lnTo>
                  <a:cubicBezTo>
                    <a:pt x="4437" y="6103"/>
                    <a:pt x="4335" y="6002"/>
                    <a:pt x="4335" y="5872"/>
                  </a:cubicBezTo>
                  <a:cubicBezTo>
                    <a:pt x="4332" y="5785"/>
                    <a:pt x="4277" y="5709"/>
                    <a:pt x="4194" y="5680"/>
                  </a:cubicBezTo>
                  <a:lnTo>
                    <a:pt x="3336" y="5394"/>
                  </a:lnTo>
                  <a:cubicBezTo>
                    <a:pt x="3151" y="5332"/>
                    <a:pt x="3024" y="5158"/>
                    <a:pt x="3028" y="4966"/>
                  </a:cubicBezTo>
                  <a:lnTo>
                    <a:pt x="3028" y="3691"/>
                  </a:lnTo>
                  <a:cubicBezTo>
                    <a:pt x="3028" y="2282"/>
                    <a:pt x="4182" y="1275"/>
                    <a:pt x="5441" y="1275"/>
                  </a:cubicBezTo>
                  <a:cubicBezTo>
                    <a:pt x="5842" y="1275"/>
                    <a:pt x="6254" y="1378"/>
                    <a:pt x="6642" y="1602"/>
                  </a:cubicBezTo>
                  <a:cubicBezTo>
                    <a:pt x="6679" y="1623"/>
                    <a:pt x="6716" y="1633"/>
                    <a:pt x="6750" y="1633"/>
                  </a:cubicBezTo>
                  <a:cubicBezTo>
                    <a:pt x="6932" y="1633"/>
                    <a:pt x="7047" y="1363"/>
                    <a:pt x="6849" y="1250"/>
                  </a:cubicBezTo>
                  <a:cubicBezTo>
                    <a:pt x="6394" y="988"/>
                    <a:pt x="5912" y="868"/>
                    <a:pt x="5443" y="868"/>
                  </a:cubicBezTo>
                  <a:cubicBezTo>
                    <a:pt x="3970" y="868"/>
                    <a:pt x="2619" y="2046"/>
                    <a:pt x="2619" y="3691"/>
                  </a:cubicBezTo>
                  <a:lnTo>
                    <a:pt x="2619" y="4963"/>
                  </a:lnTo>
                  <a:cubicBezTo>
                    <a:pt x="2619" y="5274"/>
                    <a:pt x="2785" y="5557"/>
                    <a:pt x="3053" y="5709"/>
                  </a:cubicBezTo>
                  <a:lnTo>
                    <a:pt x="3053" y="6589"/>
                  </a:lnTo>
                  <a:cubicBezTo>
                    <a:pt x="3053" y="7031"/>
                    <a:pt x="3321" y="7425"/>
                    <a:pt x="3730" y="7588"/>
                  </a:cubicBezTo>
                  <a:lnTo>
                    <a:pt x="4578" y="7929"/>
                  </a:lnTo>
                  <a:lnTo>
                    <a:pt x="4578" y="9385"/>
                  </a:lnTo>
                  <a:cubicBezTo>
                    <a:pt x="4495" y="9305"/>
                    <a:pt x="4408" y="9222"/>
                    <a:pt x="4321" y="9138"/>
                  </a:cubicBezTo>
                  <a:cubicBezTo>
                    <a:pt x="3832" y="8671"/>
                    <a:pt x="3281" y="8146"/>
                    <a:pt x="2861" y="7512"/>
                  </a:cubicBezTo>
                  <a:cubicBezTo>
                    <a:pt x="2387" y="6792"/>
                    <a:pt x="2155" y="6042"/>
                    <a:pt x="2155" y="5220"/>
                  </a:cubicBezTo>
                  <a:lnTo>
                    <a:pt x="2155" y="3691"/>
                  </a:lnTo>
                  <a:cubicBezTo>
                    <a:pt x="2133" y="1862"/>
                    <a:pt x="3607" y="370"/>
                    <a:pt x="5436" y="370"/>
                  </a:cubicBezTo>
                  <a:close/>
                  <a:moveTo>
                    <a:pt x="5885" y="9780"/>
                  </a:moveTo>
                  <a:lnTo>
                    <a:pt x="5885" y="9801"/>
                  </a:lnTo>
                  <a:cubicBezTo>
                    <a:pt x="5715" y="9982"/>
                    <a:pt x="5563" y="10182"/>
                    <a:pt x="5436" y="10395"/>
                  </a:cubicBezTo>
                  <a:cubicBezTo>
                    <a:pt x="5309" y="10178"/>
                    <a:pt x="5157" y="9979"/>
                    <a:pt x="4987" y="9801"/>
                  </a:cubicBezTo>
                  <a:lnTo>
                    <a:pt x="4987" y="9780"/>
                  </a:lnTo>
                  <a:close/>
                  <a:moveTo>
                    <a:pt x="5436" y="1"/>
                  </a:moveTo>
                  <a:cubicBezTo>
                    <a:pt x="3397" y="1"/>
                    <a:pt x="1746" y="1652"/>
                    <a:pt x="1746" y="3691"/>
                  </a:cubicBezTo>
                  <a:lnTo>
                    <a:pt x="1746" y="5216"/>
                  </a:lnTo>
                  <a:cubicBezTo>
                    <a:pt x="1746" y="6781"/>
                    <a:pt x="2503" y="7860"/>
                    <a:pt x="3317" y="8718"/>
                  </a:cubicBezTo>
                  <a:cubicBezTo>
                    <a:pt x="3162" y="8874"/>
                    <a:pt x="2970" y="8986"/>
                    <a:pt x="2760" y="9048"/>
                  </a:cubicBezTo>
                  <a:lnTo>
                    <a:pt x="1087" y="9540"/>
                  </a:lnTo>
                  <a:cubicBezTo>
                    <a:pt x="445" y="9732"/>
                    <a:pt x="4" y="10319"/>
                    <a:pt x="0" y="10989"/>
                  </a:cubicBezTo>
                  <a:lnTo>
                    <a:pt x="0" y="13716"/>
                  </a:lnTo>
                  <a:cubicBezTo>
                    <a:pt x="0" y="13852"/>
                    <a:pt x="102" y="13920"/>
                    <a:pt x="205" y="13920"/>
                  </a:cubicBezTo>
                  <a:cubicBezTo>
                    <a:pt x="307" y="13920"/>
                    <a:pt x="409" y="13852"/>
                    <a:pt x="409" y="13716"/>
                  </a:cubicBezTo>
                  <a:lnTo>
                    <a:pt x="409" y="10989"/>
                  </a:lnTo>
                  <a:cubicBezTo>
                    <a:pt x="409" y="10844"/>
                    <a:pt x="438" y="10699"/>
                    <a:pt x="496" y="10562"/>
                  </a:cubicBezTo>
                  <a:lnTo>
                    <a:pt x="1735" y="11648"/>
                  </a:lnTo>
                  <a:cubicBezTo>
                    <a:pt x="1876" y="11775"/>
                    <a:pt x="1959" y="11956"/>
                    <a:pt x="1959" y="12152"/>
                  </a:cubicBezTo>
                  <a:lnTo>
                    <a:pt x="1959" y="13716"/>
                  </a:lnTo>
                  <a:cubicBezTo>
                    <a:pt x="1959" y="13852"/>
                    <a:pt x="2062" y="13920"/>
                    <a:pt x="2164" y="13920"/>
                  </a:cubicBezTo>
                  <a:cubicBezTo>
                    <a:pt x="2266" y="13920"/>
                    <a:pt x="2369" y="13852"/>
                    <a:pt x="2369" y="13716"/>
                  </a:cubicBezTo>
                  <a:lnTo>
                    <a:pt x="2369" y="12152"/>
                  </a:lnTo>
                  <a:cubicBezTo>
                    <a:pt x="2369" y="11840"/>
                    <a:pt x="2235" y="11543"/>
                    <a:pt x="1999" y="11340"/>
                  </a:cubicBezTo>
                  <a:lnTo>
                    <a:pt x="721" y="10221"/>
                  </a:lnTo>
                  <a:cubicBezTo>
                    <a:pt x="851" y="10084"/>
                    <a:pt x="1018" y="9982"/>
                    <a:pt x="1199" y="9932"/>
                  </a:cubicBezTo>
                  <a:lnTo>
                    <a:pt x="2868" y="9439"/>
                  </a:lnTo>
                  <a:cubicBezTo>
                    <a:pt x="3144" y="9359"/>
                    <a:pt x="3394" y="9211"/>
                    <a:pt x="3596" y="9008"/>
                  </a:cubicBezTo>
                  <a:cubicBezTo>
                    <a:pt x="3745" y="9157"/>
                    <a:pt x="3893" y="9294"/>
                    <a:pt x="4035" y="9432"/>
                  </a:cubicBezTo>
                  <a:cubicBezTo>
                    <a:pt x="4676" y="10040"/>
                    <a:pt x="5230" y="10569"/>
                    <a:pt x="5230" y="11101"/>
                  </a:cubicBezTo>
                  <a:cubicBezTo>
                    <a:pt x="5230" y="11237"/>
                    <a:pt x="5331" y="11305"/>
                    <a:pt x="5433" y="11305"/>
                  </a:cubicBezTo>
                  <a:cubicBezTo>
                    <a:pt x="5534" y="11305"/>
                    <a:pt x="5635" y="11237"/>
                    <a:pt x="5635" y="11101"/>
                  </a:cubicBezTo>
                  <a:cubicBezTo>
                    <a:pt x="5635" y="10569"/>
                    <a:pt x="6190" y="10040"/>
                    <a:pt x="6831" y="9432"/>
                  </a:cubicBezTo>
                  <a:cubicBezTo>
                    <a:pt x="6972" y="9294"/>
                    <a:pt x="7120" y="9157"/>
                    <a:pt x="7269" y="9008"/>
                  </a:cubicBezTo>
                  <a:cubicBezTo>
                    <a:pt x="7472" y="9211"/>
                    <a:pt x="7722" y="9359"/>
                    <a:pt x="7997" y="9439"/>
                  </a:cubicBezTo>
                  <a:lnTo>
                    <a:pt x="9666" y="9932"/>
                  </a:lnTo>
                  <a:cubicBezTo>
                    <a:pt x="9847" y="9982"/>
                    <a:pt x="10014" y="10084"/>
                    <a:pt x="10144" y="10221"/>
                  </a:cubicBezTo>
                  <a:lnTo>
                    <a:pt x="8870" y="11344"/>
                  </a:lnTo>
                  <a:cubicBezTo>
                    <a:pt x="8634" y="11547"/>
                    <a:pt x="8500" y="11840"/>
                    <a:pt x="8500" y="12152"/>
                  </a:cubicBezTo>
                  <a:lnTo>
                    <a:pt x="8500" y="13716"/>
                  </a:lnTo>
                  <a:cubicBezTo>
                    <a:pt x="8500" y="13852"/>
                    <a:pt x="8602" y="13920"/>
                    <a:pt x="8705" y="13920"/>
                  </a:cubicBezTo>
                  <a:cubicBezTo>
                    <a:pt x="8807" y="13920"/>
                    <a:pt x="8909" y="13852"/>
                    <a:pt x="8909" y="13716"/>
                  </a:cubicBezTo>
                  <a:lnTo>
                    <a:pt x="8909" y="12152"/>
                  </a:lnTo>
                  <a:cubicBezTo>
                    <a:pt x="8909" y="11960"/>
                    <a:pt x="8993" y="11775"/>
                    <a:pt x="9134" y="11648"/>
                  </a:cubicBezTo>
                  <a:lnTo>
                    <a:pt x="10376" y="10565"/>
                  </a:lnTo>
                  <a:cubicBezTo>
                    <a:pt x="10431" y="10699"/>
                    <a:pt x="10460" y="10844"/>
                    <a:pt x="10463" y="10993"/>
                  </a:cubicBezTo>
                  <a:lnTo>
                    <a:pt x="10463" y="13716"/>
                  </a:lnTo>
                  <a:cubicBezTo>
                    <a:pt x="10463" y="13852"/>
                    <a:pt x="10565" y="13920"/>
                    <a:pt x="10666" y="13920"/>
                  </a:cubicBezTo>
                  <a:cubicBezTo>
                    <a:pt x="10767" y="13920"/>
                    <a:pt x="10869" y="13852"/>
                    <a:pt x="10869" y="13716"/>
                  </a:cubicBezTo>
                  <a:lnTo>
                    <a:pt x="10869" y="10993"/>
                  </a:lnTo>
                  <a:cubicBezTo>
                    <a:pt x="10865" y="10323"/>
                    <a:pt x="10427" y="9732"/>
                    <a:pt x="9786" y="9540"/>
                  </a:cubicBezTo>
                  <a:lnTo>
                    <a:pt x="8116" y="9048"/>
                  </a:lnTo>
                  <a:cubicBezTo>
                    <a:pt x="7903" y="8986"/>
                    <a:pt x="7711" y="8874"/>
                    <a:pt x="7559" y="8718"/>
                  </a:cubicBezTo>
                  <a:cubicBezTo>
                    <a:pt x="8373" y="7860"/>
                    <a:pt x="9127" y="6781"/>
                    <a:pt x="9127" y="5216"/>
                  </a:cubicBezTo>
                  <a:lnTo>
                    <a:pt x="9127" y="3691"/>
                  </a:lnTo>
                  <a:cubicBezTo>
                    <a:pt x="9127" y="1652"/>
                    <a:pt x="7475" y="1"/>
                    <a:pt x="543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86;p62">
              <a:extLst>
                <a:ext uri="{FF2B5EF4-FFF2-40B4-BE49-F238E27FC236}">
                  <a16:creationId xmlns:a16="http://schemas.microsoft.com/office/drawing/2014/main" id="{F6228D77-3934-06B6-6B15-E7846D8DDB5B}"/>
                </a:ext>
              </a:extLst>
            </p:cNvPr>
            <p:cNvSpPr/>
            <p:nvPr/>
          </p:nvSpPr>
          <p:spPr>
            <a:xfrm>
              <a:off x="6393138" y="4106156"/>
              <a:ext cx="10671" cy="56368"/>
            </a:xfrm>
            <a:custGeom>
              <a:avLst/>
              <a:gdLst/>
              <a:ahLst/>
              <a:cxnLst/>
              <a:rect l="l" t="t" r="r" b="b"/>
              <a:pathLst>
                <a:path w="407" h="2150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lnTo>
                    <a:pt x="0" y="1945"/>
                  </a:lnTo>
                  <a:cubicBezTo>
                    <a:pt x="0" y="2081"/>
                    <a:pt x="102" y="2149"/>
                    <a:pt x="203" y="2149"/>
                  </a:cubicBezTo>
                  <a:cubicBezTo>
                    <a:pt x="305" y="2149"/>
                    <a:pt x="406" y="2081"/>
                    <a:pt x="406" y="1945"/>
                  </a:cubicBezTo>
                  <a:lnTo>
                    <a:pt x="406" y="207"/>
                  </a:lnTo>
                  <a:cubicBezTo>
                    <a:pt x="406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4"/>
          <p:cNvSpPr txBox="1">
            <a:spLocks noGrp="1"/>
          </p:cNvSpPr>
          <p:nvPr>
            <p:ph type="subTitle" idx="1"/>
          </p:nvPr>
        </p:nvSpPr>
        <p:spPr>
          <a:xfrm>
            <a:off x="714300" y="1767050"/>
            <a:ext cx="3789000" cy="23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VN - Fredoka" pitchFamily="2" charset="-79"/>
                <a:cs typeface="DVN - Fredoka" pitchFamily="2" charset="-79"/>
              </a:rPr>
              <a:t>Bạn biết gì về khoa học giấc ngủ? Hay nói cách khác là nên ngủ như thế nào ? </a:t>
            </a:r>
            <a:endParaRPr dirty="0">
              <a:latin typeface="DVN - Fredoka" pitchFamily="2" charset="-79"/>
              <a:cs typeface="DVN - Fredoka" pitchFamily="2" charset="-79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Josefin Slab Medium"/>
              <a:buChar char="●"/>
            </a:pPr>
            <a:r>
              <a:rPr lang="en-US" dirty="0" err="1">
                <a:latin typeface="DVN - Fredoka" pitchFamily="2" charset="-79"/>
                <a:cs typeface="DVN - Fredoka" pitchFamily="2" charset="-79"/>
              </a:rPr>
              <a:t>Ngủ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8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tiếng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mỗi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ngày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?</a:t>
            </a:r>
            <a:endParaRPr dirty="0">
              <a:latin typeface="DVN - Fredoka" pitchFamily="2" charset="-79"/>
              <a:cs typeface="DVN - Fredoka" pitchFamily="2" charset="-79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Josefin Slab Medium"/>
              <a:buChar char="●"/>
            </a:pPr>
            <a:r>
              <a:rPr lang="en-US" dirty="0" err="1">
                <a:latin typeface="DVN - Fredoka" pitchFamily="2" charset="-79"/>
                <a:cs typeface="DVN - Fredoka" pitchFamily="2" charset="-79"/>
              </a:rPr>
              <a:t>Ngủ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liền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1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mạch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từ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22h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tới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6h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sáng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?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DVN - Fredoka" pitchFamily="2" charset="-79"/>
                <a:cs typeface="DVN - Fredoka" pitchFamily="2" charset="-79"/>
              </a:rPr>
              <a:t>=&gt; Sai lầm.</a:t>
            </a:r>
            <a:endParaRPr dirty="0"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589" name="Google Shape;589;p34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3789000" cy="10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DVN - Fredoka" pitchFamily="2" charset="-79"/>
                <a:cs typeface="DVN - Fredoka" pitchFamily="2" charset="-79"/>
              </a:rPr>
              <a:t>Chẩn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đoán</a:t>
            </a:r>
            <a:r>
              <a:rPr lang="en-US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dirty="0" err="1">
                <a:latin typeface="DVN - Fredoka" pitchFamily="2" charset="-79"/>
                <a:cs typeface="DVN - Fredoka" pitchFamily="2" charset="-79"/>
              </a:rPr>
              <a:t>bệnh</a:t>
            </a:r>
            <a:endParaRPr dirty="0">
              <a:latin typeface="DVN - Fredoka" pitchFamily="2" charset="-79"/>
              <a:cs typeface="DVN - Fredoka" pitchFamily="2" charset="-79"/>
            </a:endParaRPr>
          </a:p>
        </p:txBody>
      </p:sp>
      <p:pic>
        <p:nvPicPr>
          <p:cNvPr id="590" name="Google Shape;590;p34"/>
          <p:cNvPicPr preferRelativeResize="0"/>
          <p:nvPr/>
        </p:nvPicPr>
        <p:blipFill rotWithShape="1">
          <a:blip r:embed="rId3">
            <a:alphaModFix/>
          </a:blip>
          <a:srcRect t="11859" b="21513"/>
          <a:stretch/>
        </p:blipFill>
        <p:spPr>
          <a:xfrm>
            <a:off x="5103019" y="1014750"/>
            <a:ext cx="3114000" cy="3114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5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VN - Fredoka" pitchFamily="2" charset="-79"/>
                <a:cs typeface="DVN - Fredoka" pitchFamily="2" charset="-79"/>
              </a:rPr>
              <a:t>Thực tế</a:t>
            </a:r>
            <a:endParaRPr dirty="0"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596" name="Google Shape;596;p35"/>
          <p:cNvSpPr txBox="1"/>
          <p:nvPr/>
        </p:nvSpPr>
        <p:spPr>
          <a:xfrm>
            <a:off x="1281113" y="3518450"/>
            <a:ext cx="19527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Chu kỳ 1</a:t>
            </a:r>
            <a:endParaRPr sz="2200" dirty="0">
              <a:solidFill>
                <a:schemeClr val="dk1"/>
              </a:solidFill>
              <a:latin typeface="DVN - Fredoka" pitchFamily="2" charset="-79"/>
              <a:ea typeface="Fredoka One"/>
              <a:cs typeface="DVN - Fredoka" pitchFamily="2" charset="-79"/>
              <a:sym typeface="Fredoka One"/>
            </a:endParaRPr>
          </a:p>
        </p:txBody>
      </p:sp>
      <p:sp>
        <p:nvSpPr>
          <p:cNvPr id="597" name="Google Shape;597;p35"/>
          <p:cNvSpPr txBox="1"/>
          <p:nvPr/>
        </p:nvSpPr>
        <p:spPr>
          <a:xfrm>
            <a:off x="1281113" y="3903525"/>
            <a:ext cx="1952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DVN - Fredoka" pitchFamily="2" charset="-79"/>
                <a:ea typeface="Josefin Slab Medium"/>
                <a:cs typeface="DVN - Fredoka" pitchFamily="2" charset="-79"/>
                <a:sym typeface="Josefin Slab Medium"/>
              </a:rPr>
              <a:t>90 phút</a:t>
            </a:r>
            <a:endParaRPr sz="1500" dirty="0">
              <a:solidFill>
                <a:schemeClr val="dk1"/>
              </a:solidFill>
              <a:latin typeface="DVN - Fredoka" pitchFamily="2" charset="-79"/>
              <a:ea typeface="Josefin Slab Medium"/>
              <a:cs typeface="DVN - Fredoka" pitchFamily="2" charset="-79"/>
              <a:sym typeface="Josefin Slab Medium"/>
            </a:endParaRPr>
          </a:p>
        </p:txBody>
      </p:sp>
      <p:sp>
        <p:nvSpPr>
          <p:cNvPr id="598" name="Google Shape;598;p35"/>
          <p:cNvSpPr/>
          <p:nvPr/>
        </p:nvSpPr>
        <p:spPr>
          <a:xfrm>
            <a:off x="1933913" y="2785024"/>
            <a:ext cx="647100" cy="647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599" name="Google Shape;599;p35"/>
          <p:cNvSpPr/>
          <p:nvPr/>
        </p:nvSpPr>
        <p:spPr>
          <a:xfrm>
            <a:off x="712988" y="2540212"/>
            <a:ext cx="7718025" cy="774975"/>
          </a:xfrm>
          <a:custGeom>
            <a:avLst/>
            <a:gdLst/>
            <a:ahLst/>
            <a:cxnLst/>
            <a:rect l="l" t="t" r="r" b="b"/>
            <a:pathLst>
              <a:path w="308721" h="30999" extrusionOk="0">
                <a:moveTo>
                  <a:pt x="0" y="30999"/>
                </a:moveTo>
                <a:cubicBezTo>
                  <a:pt x="10302" y="25833"/>
                  <a:pt x="41223" y="15"/>
                  <a:pt x="61809" y="0"/>
                </a:cubicBezTo>
                <a:cubicBezTo>
                  <a:pt x="82395" y="-15"/>
                  <a:pt x="102945" y="30906"/>
                  <a:pt x="123515" y="30910"/>
                </a:cubicBezTo>
                <a:cubicBezTo>
                  <a:pt x="144085" y="30915"/>
                  <a:pt x="164655" y="17"/>
                  <a:pt x="185228" y="27"/>
                </a:cubicBezTo>
                <a:cubicBezTo>
                  <a:pt x="205801" y="37"/>
                  <a:pt x="226373" y="30964"/>
                  <a:pt x="246955" y="30969"/>
                </a:cubicBezTo>
                <a:cubicBezTo>
                  <a:pt x="267537" y="30974"/>
                  <a:pt x="298427" y="5209"/>
                  <a:pt x="308721" y="5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600" name="Google Shape;600;p35"/>
          <p:cNvSpPr txBox="1"/>
          <p:nvPr/>
        </p:nvSpPr>
        <p:spPr>
          <a:xfrm>
            <a:off x="4367163" y="3518450"/>
            <a:ext cx="19527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Chu kỳ 3</a:t>
            </a:r>
            <a:endParaRPr sz="2200" dirty="0">
              <a:solidFill>
                <a:schemeClr val="dk1"/>
              </a:solidFill>
              <a:latin typeface="DVN - Fredoka" pitchFamily="2" charset="-79"/>
              <a:ea typeface="Fredoka One"/>
              <a:cs typeface="DVN - Fredoka" pitchFamily="2" charset="-79"/>
              <a:sym typeface="Fredoka One"/>
            </a:endParaRPr>
          </a:p>
        </p:txBody>
      </p:sp>
      <p:sp>
        <p:nvSpPr>
          <p:cNvPr id="601" name="Google Shape;601;p35"/>
          <p:cNvSpPr txBox="1"/>
          <p:nvPr/>
        </p:nvSpPr>
        <p:spPr>
          <a:xfrm>
            <a:off x="4367163" y="3903525"/>
            <a:ext cx="1952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DVN - Fredoka" pitchFamily="2" charset="-79"/>
                <a:ea typeface="Josefin Slab Medium"/>
                <a:cs typeface="DVN - Fredoka" pitchFamily="2" charset="-79"/>
                <a:sym typeface="Josefin Slab Medium"/>
              </a:rPr>
              <a:t>90 </a:t>
            </a:r>
            <a:r>
              <a:rPr lang="en-US" sz="1500" dirty="0" err="1">
                <a:solidFill>
                  <a:schemeClr val="dk1"/>
                </a:solidFill>
                <a:latin typeface="DVN - Fredoka" pitchFamily="2" charset="-79"/>
                <a:ea typeface="Josefin Slab Medium"/>
                <a:cs typeface="DVN - Fredoka" pitchFamily="2" charset="-79"/>
                <a:sym typeface="Josefin Slab Medium"/>
              </a:rPr>
              <a:t>phút</a:t>
            </a:r>
            <a:endParaRPr lang="en-US" sz="1500" dirty="0">
              <a:solidFill>
                <a:schemeClr val="dk1"/>
              </a:solidFill>
              <a:latin typeface="DVN - Fredoka" pitchFamily="2" charset="-79"/>
              <a:ea typeface="Josefin Slab Medium"/>
              <a:cs typeface="DVN - Fredoka" pitchFamily="2" charset="-79"/>
              <a:sym typeface="Josefin Slab Medium"/>
            </a:endParaRPr>
          </a:p>
        </p:txBody>
      </p:sp>
      <p:sp>
        <p:nvSpPr>
          <p:cNvPr id="602" name="Google Shape;602;p35"/>
          <p:cNvSpPr/>
          <p:nvPr/>
        </p:nvSpPr>
        <p:spPr>
          <a:xfrm>
            <a:off x="5019963" y="2785024"/>
            <a:ext cx="647100" cy="647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603" name="Google Shape;603;p35"/>
          <p:cNvSpPr/>
          <p:nvPr/>
        </p:nvSpPr>
        <p:spPr>
          <a:xfrm>
            <a:off x="3476938" y="2423274"/>
            <a:ext cx="647100" cy="647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604" name="Google Shape;604;p35"/>
          <p:cNvSpPr txBox="1"/>
          <p:nvPr/>
        </p:nvSpPr>
        <p:spPr>
          <a:xfrm>
            <a:off x="2854190" y="1613269"/>
            <a:ext cx="19527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Chu kỳ 2</a:t>
            </a:r>
            <a:endParaRPr sz="2200" dirty="0">
              <a:solidFill>
                <a:schemeClr val="dk1"/>
              </a:solidFill>
              <a:latin typeface="DVN - Fredoka" pitchFamily="2" charset="-79"/>
              <a:ea typeface="Fredoka One"/>
              <a:cs typeface="DVN - Fredoka" pitchFamily="2" charset="-79"/>
              <a:sym typeface="Fredoka One"/>
            </a:endParaRPr>
          </a:p>
        </p:txBody>
      </p:sp>
      <p:sp>
        <p:nvSpPr>
          <p:cNvPr id="605" name="Google Shape;605;p35"/>
          <p:cNvSpPr txBox="1"/>
          <p:nvPr/>
        </p:nvSpPr>
        <p:spPr>
          <a:xfrm>
            <a:off x="2854190" y="1998344"/>
            <a:ext cx="1952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DVN - Fredoka" pitchFamily="2" charset="-79"/>
                <a:ea typeface="Josefin Slab Medium"/>
                <a:cs typeface="DVN - Fredoka" pitchFamily="2" charset="-79"/>
                <a:sym typeface="Josefin Slab Medium"/>
              </a:rPr>
              <a:t>90 </a:t>
            </a:r>
            <a:r>
              <a:rPr lang="en-US" sz="1500" dirty="0" err="1">
                <a:solidFill>
                  <a:schemeClr val="dk1"/>
                </a:solidFill>
                <a:latin typeface="DVN - Fredoka" pitchFamily="2" charset="-79"/>
                <a:ea typeface="Josefin Slab Medium"/>
                <a:cs typeface="DVN - Fredoka" pitchFamily="2" charset="-79"/>
                <a:sym typeface="Josefin Slab Medium"/>
              </a:rPr>
              <a:t>phút</a:t>
            </a:r>
            <a:endParaRPr lang="en-US" sz="1500" dirty="0">
              <a:solidFill>
                <a:schemeClr val="dk1"/>
              </a:solidFill>
              <a:latin typeface="DVN - Fredoka" pitchFamily="2" charset="-79"/>
              <a:ea typeface="Josefin Slab Medium"/>
              <a:cs typeface="DVN - Fredoka" pitchFamily="2" charset="-79"/>
              <a:sym typeface="Josefin Slab Medium"/>
            </a:endParaRPr>
          </a:p>
        </p:txBody>
      </p:sp>
      <p:sp>
        <p:nvSpPr>
          <p:cNvPr id="606" name="Google Shape;606;p35"/>
          <p:cNvSpPr/>
          <p:nvPr/>
        </p:nvSpPr>
        <p:spPr>
          <a:xfrm>
            <a:off x="6562988" y="2423274"/>
            <a:ext cx="647100" cy="647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607" name="Google Shape;607;p35"/>
          <p:cNvSpPr txBox="1"/>
          <p:nvPr/>
        </p:nvSpPr>
        <p:spPr>
          <a:xfrm>
            <a:off x="5910188" y="1601986"/>
            <a:ext cx="19527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Chu kỳ 4</a:t>
            </a:r>
            <a:endParaRPr sz="2200" dirty="0">
              <a:solidFill>
                <a:schemeClr val="dk1"/>
              </a:solidFill>
              <a:latin typeface="DVN - Fredoka" pitchFamily="2" charset="-79"/>
              <a:ea typeface="Fredoka One"/>
              <a:cs typeface="DVN - Fredoka" pitchFamily="2" charset="-79"/>
              <a:sym typeface="Fredoka One"/>
            </a:endParaRPr>
          </a:p>
        </p:txBody>
      </p:sp>
      <p:sp>
        <p:nvSpPr>
          <p:cNvPr id="608" name="Google Shape;608;p35"/>
          <p:cNvSpPr txBox="1"/>
          <p:nvPr/>
        </p:nvSpPr>
        <p:spPr>
          <a:xfrm>
            <a:off x="5910188" y="1987061"/>
            <a:ext cx="19527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DVN - Fredoka" pitchFamily="2" charset="-79"/>
                <a:ea typeface="Josefin Slab Medium"/>
                <a:cs typeface="DVN - Fredoka" pitchFamily="2" charset="-79"/>
                <a:sym typeface="Josefin Slab Medium"/>
              </a:rPr>
              <a:t>90 </a:t>
            </a:r>
            <a:r>
              <a:rPr lang="en-US" sz="1500" dirty="0" err="1">
                <a:solidFill>
                  <a:schemeClr val="dk1"/>
                </a:solidFill>
                <a:latin typeface="DVN - Fredoka" pitchFamily="2" charset="-79"/>
                <a:ea typeface="Josefin Slab Medium"/>
                <a:cs typeface="DVN - Fredoka" pitchFamily="2" charset="-79"/>
                <a:sym typeface="Josefin Slab Medium"/>
              </a:rPr>
              <a:t>phút</a:t>
            </a:r>
            <a:endParaRPr lang="en-US" sz="1500" dirty="0">
              <a:solidFill>
                <a:schemeClr val="dk1"/>
              </a:solidFill>
              <a:latin typeface="DVN - Fredoka" pitchFamily="2" charset="-79"/>
              <a:ea typeface="Josefin Slab Medium"/>
              <a:cs typeface="DVN - Fredoka" pitchFamily="2" charset="-79"/>
              <a:sym typeface="Josefin Slab Medium"/>
            </a:endParaRPr>
          </a:p>
        </p:txBody>
      </p:sp>
      <p:grpSp>
        <p:nvGrpSpPr>
          <p:cNvPr id="609" name="Google Shape;609;p35"/>
          <p:cNvGrpSpPr/>
          <p:nvPr/>
        </p:nvGrpSpPr>
        <p:grpSpPr>
          <a:xfrm>
            <a:off x="5167198" y="2924961"/>
            <a:ext cx="352629" cy="367227"/>
            <a:chOff x="1004150" y="2558725"/>
            <a:chExt cx="472250" cy="491800"/>
          </a:xfrm>
        </p:grpSpPr>
        <p:sp>
          <p:nvSpPr>
            <p:cNvPr id="610" name="Google Shape;610;p35"/>
            <p:cNvSpPr/>
            <p:nvPr/>
          </p:nvSpPr>
          <p:spPr>
            <a:xfrm>
              <a:off x="1133050" y="2977350"/>
              <a:ext cx="101650" cy="70075"/>
            </a:xfrm>
            <a:custGeom>
              <a:avLst/>
              <a:gdLst/>
              <a:ahLst/>
              <a:cxnLst/>
              <a:rect l="l" t="t" r="r" b="b"/>
              <a:pathLst>
                <a:path w="4066" h="2803" extrusionOk="0">
                  <a:moveTo>
                    <a:pt x="347" y="1"/>
                  </a:moveTo>
                  <a:lnTo>
                    <a:pt x="124" y="174"/>
                  </a:lnTo>
                  <a:cubicBezTo>
                    <a:pt x="75" y="348"/>
                    <a:pt x="50" y="546"/>
                    <a:pt x="50" y="720"/>
                  </a:cubicBezTo>
                  <a:cubicBezTo>
                    <a:pt x="0" y="1860"/>
                    <a:pt x="917" y="2802"/>
                    <a:pt x="2033" y="2802"/>
                  </a:cubicBezTo>
                  <a:cubicBezTo>
                    <a:pt x="3173" y="2802"/>
                    <a:pt x="4066" y="1860"/>
                    <a:pt x="4041" y="720"/>
                  </a:cubicBezTo>
                  <a:cubicBezTo>
                    <a:pt x="4016" y="546"/>
                    <a:pt x="3991" y="348"/>
                    <a:pt x="3942" y="174"/>
                  </a:cubicBezTo>
                  <a:lnTo>
                    <a:pt x="3818" y="1"/>
                  </a:lnTo>
                  <a:close/>
                </a:path>
              </a:pathLst>
            </a:custGeom>
            <a:solidFill>
              <a:srgbClr val="F4D6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1134275" y="2977350"/>
              <a:ext cx="79350" cy="68025"/>
            </a:xfrm>
            <a:custGeom>
              <a:avLst/>
              <a:gdLst/>
              <a:ahLst/>
              <a:cxnLst/>
              <a:rect l="l" t="t" r="r" b="b"/>
              <a:pathLst>
                <a:path w="3174" h="2721" extrusionOk="0">
                  <a:moveTo>
                    <a:pt x="298" y="1"/>
                  </a:moveTo>
                  <a:lnTo>
                    <a:pt x="75" y="174"/>
                  </a:lnTo>
                  <a:cubicBezTo>
                    <a:pt x="26" y="348"/>
                    <a:pt x="1" y="546"/>
                    <a:pt x="1" y="720"/>
                  </a:cubicBezTo>
                  <a:cubicBezTo>
                    <a:pt x="1" y="1901"/>
                    <a:pt x="971" y="2721"/>
                    <a:pt x="2004" y="2721"/>
                  </a:cubicBezTo>
                  <a:cubicBezTo>
                    <a:pt x="2402" y="2721"/>
                    <a:pt x="2809" y="2600"/>
                    <a:pt x="3174" y="2331"/>
                  </a:cubicBezTo>
                  <a:cubicBezTo>
                    <a:pt x="2653" y="1959"/>
                    <a:pt x="2356" y="1364"/>
                    <a:pt x="2356" y="720"/>
                  </a:cubicBezTo>
                  <a:cubicBezTo>
                    <a:pt x="2356" y="546"/>
                    <a:pt x="2381" y="348"/>
                    <a:pt x="2430" y="174"/>
                  </a:cubicBezTo>
                  <a:lnTo>
                    <a:pt x="2653" y="1"/>
                  </a:lnTo>
                  <a:close/>
                </a:path>
              </a:pathLst>
            </a:custGeom>
            <a:solidFill>
              <a:srgbClr val="F9E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1154425" y="2562300"/>
              <a:ext cx="59525" cy="95300"/>
            </a:xfrm>
            <a:custGeom>
              <a:avLst/>
              <a:gdLst/>
              <a:ahLst/>
              <a:cxnLst/>
              <a:rect l="l" t="t" r="r" b="b"/>
              <a:pathLst>
                <a:path w="2381" h="3812" extrusionOk="0">
                  <a:moveTo>
                    <a:pt x="1190" y="0"/>
                  </a:moveTo>
                  <a:cubicBezTo>
                    <a:pt x="595" y="0"/>
                    <a:pt x="0" y="403"/>
                    <a:pt x="38" y="1209"/>
                  </a:cubicBezTo>
                  <a:lnTo>
                    <a:pt x="38" y="3812"/>
                  </a:lnTo>
                  <a:cubicBezTo>
                    <a:pt x="410" y="3737"/>
                    <a:pt x="806" y="3688"/>
                    <a:pt x="1178" y="3688"/>
                  </a:cubicBezTo>
                  <a:cubicBezTo>
                    <a:pt x="1575" y="3688"/>
                    <a:pt x="1946" y="3737"/>
                    <a:pt x="2343" y="3812"/>
                  </a:cubicBezTo>
                  <a:lnTo>
                    <a:pt x="2343" y="1209"/>
                  </a:lnTo>
                  <a:cubicBezTo>
                    <a:pt x="2380" y="403"/>
                    <a:pt x="1785" y="0"/>
                    <a:pt x="1190" y="0"/>
                  </a:cubicBezTo>
                  <a:close/>
                </a:path>
              </a:pathLst>
            </a:custGeom>
            <a:solidFill>
              <a:srgbClr val="F9E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1155350" y="2564000"/>
              <a:ext cx="42800" cy="93600"/>
            </a:xfrm>
            <a:custGeom>
              <a:avLst/>
              <a:gdLst/>
              <a:ahLst/>
              <a:cxnLst/>
              <a:rect l="l" t="t" r="r" b="b"/>
              <a:pathLst>
                <a:path w="1712" h="3744" extrusionOk="0">
                  <a:moveTo>
                    <a:pt x="1141" y="0"/>
                  </a:moveTo>
                  <a:cubicBezTo>
                    <a:pt x="521" y="0"/>
                    <a:pt x="1" y="521"/>
                    <a:pt x="1" y="1141"/>
                  </a:cubicBezTo>
                  <a:lnTo>
                    <a:pt x="1" y="3744"/>
                  </a:lnTo>
                  <a:cubicBezTo>
                    <a:pt x="373" y="3669"/>
                    <a:pt x="769" y="3620"/>
                    <a:pt x="1141" y="3620"/>
                  </a:cubicBezTo>
                  <a:lnTo>
                    <a:pt x="1141" y="1141"/>
                  </a:lnTo>
                  <a:cubicBezTo>
                    <a:pt x="1141" y="744"/>
                    <a:pt x="1364" y="347"/>
                    <a:pt x="1711" y="149"/>
                  </a:cubicBezTo>
                  <a:cubicBezTo>
                    <a:pt x="1538" y="50"/>
                    <a:pt x="1339" y="0"/>
                    <a:pt x="1141" y="0"/>
                  </a:cubicBezTo>
                  <a:close/>
                </a:path>
              </a:pathLst>
            </a:custGeom>
            <a:solidFill>
              <a:srgbClr val="F4D6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1034500" y="2650700"/>
              <a:ext cx="299375" cy="294450"/>
            </a:xfrm>
            <a:custGeom>
              <a:avLst/>
              <a:gdLst/>
              <a:ahLst/>
              <a:cxnLst/>
              <a:rect l="l" t="t" r="r" b="b"/>
              <a:pathLst>
                <a:path w="11975" h="11778" extrusionOk="0">
                  <a:moveTo>
                    <a:pt x="5994" y="0"/>
                  </a:moveTo>
                  <a:cubicBezTo>
                    <a:pt x="2830" y="0"/>
                    <a:pt x="1" y="2548"/>
                    <a:pt x="1" y="6002"/>
                  </a:cubicBezTo>
                  <a:lnTo>
                    <a:pt x="1" y="11778"/>
                  </a:lnTo>
                  <a:lnTo>
                    <a:pt x="11974" y="11778"/>
                  </a:lnTo>
                  <a:lnTo>
                    <a:pt x="11974" y="8109"/>
                  </a:lnTo>
                  <a:lnTo>
                    <a:pt x="11528" y="7638"/>
                  </a:lnTo>
                  <a:cubicBezTo>
                    <a:pt x="11507" y="7638"/>
                    <a:pt x="11486" y="7639"/>
                    <a:pt x="11465" y="7639"/>
                  </a:cubicBezTo>
                  <a:cubicBezTo>
                    <a:pt x="9953" y="7639"/>
                    <a:pt x="8594" y="6752"/>
                    <a:pt x="7983" y="5382"/>
                  </a:cubicBezTo>
                  <a:cubicBezTo>
                    <a:pt x="6793" y="2978"/>
                    <a:pt x="8528" y="920"/>
                    <a:pt x="8528" y="920"/>
                  </a:cubicBezTo>
                  <a:lnTo>
                    <a:pt x="8380" y="499"/>
                  </a:lnTo>
                  <a:cubicBezTo>
                    <a:pt x="7589" y="158"/>
                    <a:pt x="6781" y="0"/>
                    <a:pt x="5994" y="0"/>
                  </a:cubicBezTo>
                  <a:close/>
                </a:path>
              </a:pathLst>
            </a:custGeom>
            <a:solidFill>
              <a:srgbClr val="F4D6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1033875" y="2650750"/>
              <a:ext cx="179750" cy="294400"/>
            </a:xfrm>
            <a:custGeom>
              <a:avLst/>
              <a:gdLst/>
              <a:ahLst/>
              <a:cxnLst/>
              <a:rect l="l" t="t" r="r" b="b"/>
              <a:pathLst>
                <a:path w="7190" h="11776" extrusionOk="0">
                  <a:moveTo>
                    <a:pt x="6000" y="1"/>
                  </a:moveTo>
                  <a:cubicBezTo>
                    <a:pt x="2703" y="1"/>
                    <a:pt x="1" y="2678"/>
                    <a:pt x="1" y="6000"/>
                  </a:cubicBezTo>
                  <a:lnTo>
                    <a:pt x="1" y="11776"/>
                  </a:lnTo>
                  <a:lnTo>
                    <a:pt x="2356" y="11776"/>
                  </a:lnTo>
                  <a:lnTo>
                    <a:pt x="2356" y="6000"/>
                  </a:lnTo>
                  <a:cubicBezTo>
                    <a:pt x="2356" y="3149"/>
                    <a:pt x="4364" y="670"/>
                    <a:pt x="7190" y="125"/>
                  </a:cubicBezTo>
                  <a:cubicBezTo>
                    <a:pt x="6793" y="50"/>
                    <a:pt x="6397" y="1"/>
                    <a:pt x="6000" y="1"/>
                  </a:cubicBezTo>
                  <a:close/>
                </a:path>
              </a:pathLst>
            </a:custGeom>
            <a:solidFill>
              <a:srgbClr val="F9E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1213000" y="2627825"/>
              <a:ext cx="263400" cy="226050"/>
            </a:xfrm>
            <a:custGeom>
              <a:avLst/>
              <a:gdLst/>
              <a:ahLst/>
              <a:cxnLst/>
              <a:rect l="l" t="t" r="r" b="b"/>
              <a:pathLst>
                <a:path w="10536" h="9042" extrusionOk="0">
                  <a:moveTo>
                    <a:pt x="4512" y="1"/>
                  </a:moveTo>
                  <a:cubicBezTo>
                    <a:pt x="2008" y="1"/>
                    <a:pt x="0" y="2009"/>
                    <a:pt x="0" y="4512"/>
                  </a:cubicBezTo>
                  <a:cubicBezTo>
                    <a:pt x="0" y="7232"/>
                    <a:pt x="2228" y="9042"/>
                    <a:pt x="4552" y="9042"/>
                  </a:cubicBezTo>
                  <a:cubicBezTo>
                    <a:pt x="5660" y="9042"/>
                    <a:pt x="6789" y="8631"/>
                    <a:pt x="7710" y="7710"/>
                  </a:cubicBezTo>
                  <a:cubicBezTo>
                    <a:pt x="10536" y="4859"/>
                    <a:pt x="8528" y="1"/>
                    <a:pt x="45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1212375" y="2627450"/>
              <a:ext cx="140700" cy="226375"/>
            </a:xfrm>
            <a:custGeom>
              <a:avLst/>
              <a:gdLst/>
              <a:ahLst/>
              <a:cxnLst/>
              <a:rect l="l" t="t" r="r" b="b"/>
              <a:pathLst>
                <a:path w="5628" h="9055" extrusionOk="0">
                  <a:moveTo>
                    <a:pt x="4515" y="0"/>
                  </a:moveTo>
                  <a:cubicBezTo>
                    <a:pt x="2096" y="0"/>
                    <a:pt x="0" y="1965"/>
                    <a:pt x="0" y="4527"/>
                  </a:cubicBezTo>
                  <a:cubicBezTo>
                    <a:pt x="0" y="7090"/>
                    <a:pt x="2096" y="9054"/>
                    <a:pt x="4515" y="9054"/>
                  </a:cubicBezTo>
                  <a:cubicBezTo>
                    <a:pt x="4881" y="9054"/>
                    <a:pt x="5253" y="9009"/>
                    <a:pt x="5628" y="8915"/>
                  </a:cubicBezTo>
                  <a:cubicBezTo>
                    <a:pt x="3644" y="8395"/>
                    <a:pt x="2231" y="6585"/>
                    <a:pt x="2231" y="4527"/>
                  </a:cubicBezTo>
                  <a:cubicBezTo>
                    <a:pt x="2231" y="2470"/>
                    <a:pt x="3644" y="660"/>
                    <a:pt x="5628" y="140"/>
                  </a:cubicBezTo>
                  <a:cubicBezTo>
                    <a:pt x="5253" y="45"/>
                    <a:pt x="4881" y="0"/>
                    <a:pt x="4515" y="0"/>
                  </a:cubicBez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1012200" y="2940175"/>
              <a:ext cx="343975" cy="40925"/>
            </a:xfrm>
            <a:custGeom>
              <a:avLst/>
              <a:gdLst/>
              <a:ahLst/>
              <a:cxnLst/>
              <a:rect l="l" t="t" r="r" b="b"/>
              <a:pathLst>
                <a:path w="13759" h="1637" extrusionOk="0">
                  <a:moveTo>
                    <a:pt x="620" y="1"/>
                  </a:moveTo>
                  <a:cubicBezTo>
                    <a:pt x="273" y="1"/>
                    <a:pt x="0" y="273"/>
                    <a:pt x="0" y="620"/>
                  </a:cubicBezTo>
                  <a:lnTo>
                    <a:pt x="0" y="1017"/>
                  </a:lnTo>
                  <a:cubicBezTo>
                    <a:pt x="0" y="1364"/>
                    <a:pt x="273" y="1637"/>
                    <a:pt x="620" y="1637"/>
                  </a:cubicBezTo>
                  <a:lnTo>
                    <a:pt x="13139" y="1637"/>
                  </a:lnTo>
                  <a:cubicBezTo>
                    <a:pt x="13486" y="1637"/>
                    <a:pt x="13759" y="1364"/>
                    <a:pt x="13759" y="1017"/>
                  </a:cubicBezTo>
                  <a:lnTo>
                    <a:pt x="13759" y="620"/>
                  </a:lnTo>
                  <a:cubicBezTo>
                    <a:pt x="13759" y="273"/>
                    <a:pt x="13486" y="1"/>
                    <a:pt x="13139" y="1"/>
                  </a:cubicBezTo>
                  <a:close/>
                </a:path>
              </a:pathLst>
            </a:custGeom>
            <a:solidFill>
              <a:srgbClr val="F9E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1012200" y="2940175"/>
              <a:ext cx="73775" cy="41550"/>
            </a:xfrm>
            <a:custGeom>
              <a:avLst/>
              <a:gdLst/>
              <a:ahLst/>
              <a:cxnLst/>
              <a:rect l="l" t="t" r="r" b="b"/>
              <a:pathLst>
                <a:path w="2951" h="1662" extrusionOk="0">
                  <a:moveTo>
                    <a:pt x="620" y="1"/>
                  </a:moveTo>
                  <a:cubicBezTo>
                    <a:pt x="273" y="1"/>
                    <a:pt x="0" y="273"/>
                    <a:pt x="0" y="620"/>
                  </a:cubicBezTo>
                  <a:lnTo>
                    <a:pt x="0" y="1042"/>
                  </a:lnTo>
                  <a:cubicBezTo>
                    <a:pt x="0" y="1364"/>
                    <a:pt x="273" y="1661"/>
                    <a:pt x="620" y="1661"/>
                  </a:cubicBezTo>
                  <a:lnTo>
                    <a:pt x="2950" y="1661"/>
                  </a:lnTo>
                  <a:cubicBezTo>
                    <a:pt x="2603" y="1661"/>
                    <a:pt x="2330" y="1364"/>
                    <a:pt x="2330" y="1042"/>
                  </a:cubicBezTo>
                  <a:lnTo>
                    <a:pt x="2330" y="620"/>
                  </a:lnTo>
                  <a:cubicBezTo>
                    <a:pt x="2330" y="273"/>
                    <a:pt x="2603" y="1"/>
                    <a:pt x="2950" y="1"/>
                  </a:cubicBezTo>
                  <a:close/>
                </a:path>
              </a:pathLst>
            </a:custGeom>
            <a:solidFill>
              <a:srgbClr val="F4D6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1004150" y="2558725"/>
              <a:ext cx="441900" cy="491800"/>
            </a:xfrm>
            <a:custGeom>
              <a:avLst/>
              <a:gdLst/>
              <a:ahLst/>
              <a:cxnLst/>
              <a:rect l="l" t="t" r="r" b="b"/>
              <a:pathLst>
                <a:path w="17676" h="19672" extrusionOk="0">
                  <a:moveTo>
                    <a:pt x="7186" y="558"/>
                  </a:moveTo>
                  <a:cubicBezTo>
                    <a:pt x="7598" y="558"/>
                    <a:pt x="8007" y="831"/>
                    <a:pt x="8032" y="1376"/>
                  </a:cubicBezTo>
                  <a:lnTo>
                    <a:pt x="8032" y="3459"/>
                  </a:lnTo>
                  <a:cubicBezTo>
                    <a:pt x="7747" y="3422"/>
                    <a:pt x="7462" y="3403"/>
                    <a:pt x="7177" y="3403"/>
                  </a:cubicBezTo>
                  <a:cubicBezTo>
                    <a:pt x="6892" y="3403"/>
                    <a:pt x="6606" y="3422"/>
                    <a:pt x="6321" y="3459"/>
                  </a:cubicBezTo>
                  <a:lnTo>
                    <a:pt x="6321" y="1376"/>
                  </a:lnTo>
                  <a:cubicBezTo>
                    <a:pt x="6359" y="831"/>
                    <a:pt x="6774" y="558"/>
                    <a:pt x="7186" y="558"/>
                  </a:cubicBezTo>
                  <a:close/>
                  <a:moveTo>
                    <a:pt x="13461" y="15556"/>
                  </a:moveTo>
                  <a:cubicBezTo>
                    <a:pt x="13634" y="15556"/>
                    <a:pt x="13783" y="15705"/>
                    <a:pt x="13783" y="15878"/>
                  </a:cubicBezTo>
                  <a:lnTo>
                    <a:pt x="13783" y="16300"/>
                  </a:lnTo>
                  <a:cubicBezTo>
                    <a:pt x="13808" y="16473"/>
                    <a:pt x="13634" y="16622"/>
                    <a:pt x="13461" y="16622"/>
                  </a:cubicBezTo>
                  <a:lnTo>
                    <a:pt x="917" y="16622"/>
                  </a:lnTo>
                  <a:cubicBezTo>
                    <a:pt x="719" y="16622"/>
                    <a:pt x="570" y="16473"/>
                    <a:pt x="570" y="16300"/>
                  </a:cubicBezTo>
                  <a:lnTo>
                    <a:pt x="570" y="15878"/>
                  </a:lnTo>
                  <a:cubicBezTo>
                    <a:pt x="570" y="15705"/>
                    <a:pt x="719" y="15556"/>
                    <a:pt x="917" y="15556"/>
                  </a:cubicBezTo>
                  <a:close/>
                  <a:moveTo>
                    <a:pt x="8875" y="17192"/>
                  </a:moveTo>
                  <a:cubicBezTo>
                    <a:pt x="8875" y="17291"/>
                    <a:pt x="8875" y="17390"/>
                    <a:pt x="8899" y="17465"/>
                  </a:cubicBezTo>
                  <a:cubicBezTo>
                    <a:pt x="8875" y="18407"/>
                    <a:pt x="8131" y="19175"/>
                    <a:pt x="7189" y="19175"/>
                  </a:cubicBezTo>
                  <a:cubicBezTo>
                    <a:pt x="6247" y="19175"/>
                    <a:pt x="5503" y="18407"/>
                    <a:pt x="5503" y="17465"/>
                  </a:cubicBezTo>
                  <a:cubicBezTo>
                    <a:pt x="5479" y="17390"/>
                    <a:pt x="5503" y="17291"/>
                    <a:pt x="5503" y="17192"/>
                  </a:cubicBezTo>
                  <a:close/>
                  <a:moveTo>
                    <a:pt x="7180" y="1"/>
                  </a:moveTo>
                  <a:cubicBezTo>
                    <a:pt x="6482" y="1"/>
                    <a:pt x="5788" y="459"/>
                    <a:pt x="5751" y="1376"/>
                  </a:cubicBezTo>
                  <a:lnTo>
                    <a:pt x="5751" y="3583"/>
                  </a:lnTo>
                  <a:cubicBezTo>
                    <a:pt x="2925" y="4252"/>
                    <a:pt x="917" y="6756"/>
                    <a:pt x="917" y="9681"/>
                  </a:cubicBezTo>
                  <a:lnTo>
                    <a:pt x="917" y="14936"/>
                  </a:lnTo>
                  <a:cubicBezTo>
                    <a:pt x="397" y="14961"/>
                    <a:pt x="0" y="15383"/>
                    <a:pt x="0" y="15878"/>
                  </a:cubicBezTo>
                  <a:lnTo>
                    <a:pt x="0" y="16275"/>
                  </a:lnTo>
                  <a:cubicBezTo>
                    <a:pt x="0" y="16796"/>
                    <a:pt x="421" y="17217"/>
                    <a:pt x="942" y="17217"/>
                  </a:cubicBezTo>
                  <a:lnTo>
                    <a:pt x="4933" y="17217"/>
                  </a:lnTo>
                  <a:cubicBezTo>
                    <a:pt x="4933" y="17291"/>
                    <a:pt x="4933" y="17390"/>
                    <a:pt x="4933" y="17490"/>
                  </a:cubicBezTo>
                  <a:cubicBezTo>
                    <a:pt x="4958" y="18704"/>
                    <a:pt x="5974" y="19671"/>
                    <a:pt x="7189" y="19671"/>
                  </a:cubicBezTo>
                  <a:cubicBezTo>
                    <a:pt x="8428" y="19671"/>
                    <a:pt x="9445" y="18704"/>
                    <a:pt x="9470" y="17490"/>
                  </a:cubicBezTo>
                  <a:cubicBezTo>
                    <a:pt x="9494" y="17390"/>
                    <a:pt x="9494" y="17291"/>
                    <a:pt x="9470" y="17217"/>
                  </a:cubicBezTo>
                  <a:lnTo>
                    <a:pt x="13461" y="17217"/>
                  </a:lnTo>
                  <a:cubicBezTo>
                    <a:pt x="13957" y="17217"/>
                    <a:pt x="14378" y="16796"/>
                    <a:pt x="14378" y="16275"/>
                  </a:cubicBezTo>
                  <a:lnTo>
                    <a:pt x="14378" y="15878"/>
                  </a:lnTo>
                  <a:cubicBezTo>
                    <a:pt x="14378" y="15383"/>
                    <a:pt x="13981" y="14961"/>
                    <a:pt x="13486" y="14936"/>
                  </a:cubicBezTo>
                  <a:lnTo>
                    <a:pt x="13486" y="14118"/>
                  </a:lnTo>
                  <a:cubicBezTo>
                    <a:pt x="13486" y="13920"/>
                    <a:pt x="13337" y="13821"/>
                    <a:pt x="13188" y="13821"/>
                  </a:cubicBezTo>
                  <a:cubicBezTo>
                    <a:pt x="13039" y="13821"/>
                    <a:pt x="12891" y="13920"/>
                    <a:pt x="12891" y="14118"/>
                  </a:cubicBezTo>
                  <a:lnTo>
                    <a:pt x="12891" y="14936"/>
                  </a:lnTo>
                  <a:lnTo>
                    <a:pt x="1487" y="14936"/>
                  </a:lnTo>
                  <a:lnTo>
                    <a:pt x="1487" y="9681"/>
                  </a:lnTo>
                  <a:cubicBezTo>
                    <a:pt x="1487" y="6418"/>
                    <a:pt x="4138" y="3970"/>
                    <a:pt x="7161" y="3970"/>
                  </a:cubicBezTo>
                  <a:cubicBezTo>
                    <a:pt x="7789" y="3970"/>
                    <a:pt x="8433" y="4076"/>
                    <a:pt x="9073" y="4302"/>
                  </a:cubicBezTo>
                  <a:cubicBezTo>
                    <a:pt x="6576" y="7442"/>
                    <a:pt x="8838" y="12086"/>
                    <a:pt x="12859" y="12086"/>
                  </a:cubicBezTo>
                  <a:cubicBezTo>
                    <a:pt x="12869" y="12086"/>
                    <a:pt x="12880" y="12086"/>
                    <a:pt x="12891" y="12086"/>
                  </a:cubicBezTo>
                  <a:lnTo>
                    <a:pt x="12891" y="12755"/>
                  </a:lnTo>
                  <a:cubicBezTo>
                    <a:pt x="12891" y="12928"/>
                    <a:pt x="13015" y="13052"/>
                    <a:pt x="13188" y="13052"/>
                  </a:cubicBezTo>
                  <a:lnTo>
                    <a:pt x="13188" y="13077"/>
                  </a:lnTo>
                  <a:cubicBezTo>
                    <a:pt x="13337" y="13077"/>
                    <a:pt x="13486" y="12928"/>
                    <a:pt x="13486" y="12780"/>
                  </a:cubicBezTo>
                  <a:lnTo>
                    <a:pt x="13486" y="12036"/>
                  </a:lnTo>
                  <a:cubicBezTo>
                    <a:pt x="15841" y="11738"/>
                    <a:pt x="17625" y="9731"/>
                    <a:pt x="17650" y="7326"/>
                  </a:cubicBezTo>
                  <a:cubicBezTo>
                    <a:pt x="17675" y="4946"/>
                    <a:pt x="15940" y="2889"/>
                    <a:pt x="13560" y="2542"/>
                  </a:cubicBezTo>
                  <a:cubicBezTo>
                    <a:pt x="13537" y="2537"/>
                    <a:pt x="13516" y="2535"/>
                    <a:pt x="13495" y="2535"/>
                  </a:cubicBezTo>
                  <a:cubicBezTo>
                    <a:pt x="13178" y="2535"/>
                    <a:pt x="13113" y="3042"/>
                    <a:pt x="13486" y="3112"/>
                  </a:cubicBezTo>
                  <a:cubicBezTo>
                    <a:pt x="15667" y="3434"/>
                    <a:pt x="17229" y="5392"/>
                    <a:pt x="17055" y="7599"/>
                  </a:cubicBezTo>
                  <a:cubicBezTo>
                    <a:pt x="16882" y="9805"/>
                    <a:pt x="15047" y="11491"/>
                    <a:pt x="12841" y="11491"/>
                  </a:cubicBezTo>
                  <a:cubicBezTo>
                    <a:pt x="10635" y="11491"/>
                    <a:pt x="8800" y="9805"/>
                    <a:pt x="8627" y="7599"/>
                  </a:cubicBezTo>
                  <a:cubicBezTo>
                    <a:pt x="8478" y="5392"/>
                    <a:pt x="10040" y="3434"/>
                    <a:pt x="12221" y="3112"/>
                  </a:cubicBezTo>
                  <a:cubicBezTo>
                    <a:pt x="12536" y="3015"/>
                    <a:pt x="12473" y="2541"/>
                    <a:pt x="12147" y="2541"/>
                  </a:cubicBezTo>
                  <a:cubicBezTo>
                    <a:pt x="12139" y="2541"/>
                    <a:pt x="12131" y="2541"/>
                    <a:pt x="12122" y="2542"/>
                  </a:cubicBezTo>
                  <a:cubicBezTo>
                    <a:pt x="11131" y="2690"/>
                    <a:pt x="10213" y="3137"/>
                    <a:pt x="9494" y="3831"/>
                  </a:cubicBezTo>
                  <a:cubicBezTo>
                    <a:pt x="9222" y="3731"/>
                    <a:pt x="8924" y="3632"/>
                    <a:pt x="8627" y="3558"/>
                  </a:cubicBezTo>
                  <a:lnTo>
                    <a:pt x="8627" y="1376"/>
                  </a:lnTo>
                  <a:cubicBezTo>
                    <a:pt x="8577" y="459"/>
                    <a:pt x="7877" y="1"/>
                    <a:pt x="7180" y="1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1262925" y="2739925"/>
              <a:ext cx="49250" cy="54650"/>
            </a:xfrm>
            <a:custGeom>
              <a:avLst/>
              <a:gdLst/>
              <a:ahLst/>
              <a:cxnLst/>
              <a:rect l="l" t="t" r="r" b="b"/>
              <a:pathLst>
                <a:path w="1970" h="2186" extrusionOk="0">
                  <a:moveTo>
                    <a:pt x="364" y="1"/>
                  </a:moveTo>
                  <a:cubicBezTo>
                    <a:pt x="1" y="1"/>
                    <a:pt x="1" y="576"/>
                    <a:pt x="364" y="576"/>
                  </a:cubicBezTo>
                  <a:cubicBezTo>
                    <a:pt x="378" y="576"/>
                    <a:pt x="393" y="576"/>
                    <a:pt x="408" y="574"/>
                  </a:cubicBezTo>
                  <a:lnTo>
                    <a:pt x="1003" y="574"/>
                  </a:lnTo>
                  <a:lnTo>
                    <a:pt x="185" y="1714"/>
                  </a:lnTo>
                  <a:cubicBezTo>
                    <a:pt x="36" y="1912"/>
                    <a:pt x="185" y="2185"/>
                    <a:pt x="408" y="2185"/>
                  </a:cubicBezTo>
                  <a:lnTo>
                    <a:pt x="1598" y="2185"/>
                  </a:lnTo>
                  <a:cubicBezTo>
                    <a:pt x="1969" y="2185"/>
                    <a:pt x="1969" y="1590"/>
                    <a:pt x="1598" y="1590"/>
                  </a:cubicBezTo>
                  <a:lnTo>
                    <a:pt x="978" y="1590"/>
                  </a:lnTo>
                  <a:lnTo>
                    <a:pt x="1821" y="450"/>
                  </a:lnTo>
                  <a:cubicBezTo>
                    <a:pt x="1969" y="276"/>
                    <a:pt x="1821" y="4"/>
                    <a:pt x="1573" y="4"/>
                  </a:cubicBezTo>
                  <a:lnTo>
                    <a:pt x="408" y="4"/>
                  </a:lnTo>
                  <a:cubicBezTo>
                    <a:pt x="393" y="2"/>
                    <a:pt x="378" y="1"/>
                    <a:pt x="364" y="1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1319575" y="2679900"/>
              <a:ext cx="64125" cy="74450"/>
            </a:xfrm>
            <a:custGeom>
              <a:avLst/>
              <a:gdLst/>
              <a:ahLst/>
              <a:cxnLst/>
              <a:rect l="l" t="t" r="r" b="b"/>
              <a:pathLst>
                <a:path w="2565" h="2978" extrusionOk="0">
                  <a:moveTo>
                    <a:pt x="398" y="0"/>
                  </a:moveTo>
                  <a:cubicBezTo>
                    <a:pt x="1" y="0"/>
                    <a:pt x="1" y="570"/>
                    <a:pt x="398" y="570"/>
                  </a:cubicBezTo>
                  <a:lnTo>
                    <a:pt x="1587" y="570"/>
                  </a:lnTo>
                  <a:lnTo>
                    <a:pt x="174" y="2529"/>
                  </a:lnTo>
                  <a:cubicBezTo>
                    <a:pt x="26" y="2702"/>
                    <a:pt x="174" y="2975"/>
                    <a:pt x="398" y="2975"/>
                  </a:cubicBezTo>
                  <a:lnTo>
                    <a:pt x="2158" y="2975"/>
                  </a:lnTo>
                  <a:cubicBezTo>
                    <a:pt x="2173" y="2977"/>
                    <a:pt x="2187" y="2977"/>
                    <a:pt x="2201" y="2977"/>
                  </a:cubicBezTo>
                  <a:cubicBezTo>
                    <a:pt x="2565" y="2977"/>
                    <a:pt x="2565" y="2402"/>
                    <a:pt x="2201" y="2402"/>
                  </a:cubicBezTo>
                  <a:cubicBezTo>
                    <a:pt x="2187" y="2402"/>
                    <a:pt x="2173" y="2403"/>
                    <a:pt x="2158" y="2405"/>
                  </a:cubicBezTo>
                  <a:lnTo>
                    <a:pt x="968" y="2405"/>
                  </a:lnTo>
                  <a:lnTo>
                    <a:pt x="2381" y="446"/>
                  </a:lnTo>
                  <a:cubicBezTo>
                    <a:pt x="2529" y="248"/>
                    <a:pt x="2381" y="0"/>
                    <a:pt x="2158" y="0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</p:grpSp>
      <p:sp>
        <p:nvSpPr>
          <p:cNvPr id="693" name="Google Shape;693;p35"/>
          <p:cNvSpPr/>
          <p:nvPr/>
        </p:nvSpPr>
        <p:spPr>
          <a:xfrm>
            <a:off x="5394565" y="1185025"/>
            <a:ext cx="203281" cy="204858"/>
          </a:xfrm>
          <a:custGeom>
            <a:avLst/>
            <a:gdLst/>
            <a:ahLst/>
            <a:cxnLst/>
            <a:rect l="l" t="t" r="r" b="b"/>
            <a:pathLst>
              <a:path w="15589" h="15710" extrusionOk="0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694" name="Google Shape;694;p35"/>
          <p:cNvSpPr/>
          <p:nvPr/>
        </p:nvSpPr>
        <p:spPr>
          <a:xfrm rot="-2056866">
            <a:off x="7981953" y="4061859"/>
            <a:ext cx="207197" cy="197821"/>
          </a:xfrm>
          <a:custGeom>
            <a:avLst/>
            <a:gdLst/>
            <a:ahLst/>
            <a:cxnLst/>
            <a:rect l="l" t="t" r="r" b="b"/>
            <a:pathLst>
              <a:path w="15889" h="15170" extrusionOk="0">
                <a:moveTo>
                  <a:pt x="12651" y="0"/>
                </a:moveTo>
                <a:lnTo>
                  <a:pt x="7794" y="2698"/>
                </a:lnTo>
                <a:lnTo>
                  <a:pt x="2818" y="180"/>
                </a:lnTo>
                <a:lnTo>
                  <a:pt x="2818" y="180"/>
                </a:lnTo>
                <a:lnTo>
                  <a:pt x="3897" y="5636"/>
                </a:lnTo>
                <a:lnTo>
                  <a:pt x="0" y="9593"/>
                </a:lnTo>
                <a:lnTo>
                  <a:pt x="5516" y="10253"/>
                </a:lnTo>
                <a:lnTo>
                  <a:pt x="8094" y="15169"/>
                </a:lnTo>
                <a:lnTo>
                  <a:pt x="10433" y="10133"/>
                </a:lnTo>
                <a:lnTo>
                  <a:pt x="15889" y="9234"/>
                </a:lnTo>
                <a:lnTo>
                  <a:pt x="11812" y="5456"/>
                </a:lnTo>
                <a:lnTo>
                  <a:pt x="126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695" name="Google Shape;695;p35"/>
          <p:cNvSpPr/>
          <p:nvPr/>
        </p:nvSpPr>
        <p:spPr>
          <a:xfrm>
            <a:off x="2080090" y="1389875"/>
            <a:ext cx="203281" cy="204858"/>
          </a:xfrm>
          <a:custGeom>
            <a:avLst/>
            <a:gdLst/>
            <a:ahLst/>
            <a:cxnLst/>
            <a:rect l="l" t="t" r="r" b="b"/>
            <a:pathLst>
              <a:path w="15589" h="15710" extrusionOk="0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VN - Fredoka" pitchFamily="2" charset="-79"/>
              <a:cs typeface="DVN - Fredoka" pitchFamily="2" charset="-79"/>
            </a:endParaRPr>
          </a:p>
        </p:txBody>
      </p:sp>
      <p:grpSp>
        <p:nvGrpSpPr>
          <p:cNvPr id="2" name="Google Shape;609;p35">
            <a:extLst>
              <a:ext uri="{FF2B5EF4-FFF2-40B4-BE49-F238E27FC236}">
                <a16:creationId xmlns:a16="http://schemas.microsoft.com/office/drawing/2014/main" id="{0B853D85-BB11-5EC0-925E-27FE5EC45BB9}"/>
              </a:ext>
            </a:extLst>
          </p:cNvPr>
          <p:cNvGrpSpPr/>
          <p:nvPr/>
        </p:nvGrpSpPr>
        <p:grpSpPr>
          <a:xfrm>
            <a:off x="2093951" y="2919489"/>
            <a:ext cx="352629" cy="367227"/>
            <a:chOff x="1004150" y="2558725"/>
            <a:chExt cx="472250" cy="491800"/>
          </a:xfrm>
        </p:grpSpPr>
        <p:sp>
          <p:nvSpPr>
            <p:cNvPr id="3" name="Google Shape;610;p35">
              <a:extLst>
                <a:ext uri="{FF2B5EF4-FFF2-40B4-BE49-F238E27FC236}">
                  <a16:creationId xmlns:a16="http://schemas.microsoft.com/office/drawing/2014/main" id="{DC0FAD59-7B47-657F-9CBD-476512DB8C71}"/>
                </a:ext>
              </a:extLst>
            </p:cNvPr>
            <p:cNvSpPr/>
            <p:nvPr/>
          </p:nvSpPr>
          <p:spPr>
            <a:xfrm>
              <a:off x="1133050" y="2977350"/>
              <a:ext cx="101650" cy="70075"/>
            </a:xfrm>
            <a:custGeom>
              <a:avLst/>
              <a:gdLst/>
              <a:ahLst/>
              <a:cxnLst/>
              <a:rect l="l" t="t" r="r" b="b"/>
              <a:pathLst>
                <a:path w="4066" h="2803" extrusionOk="0">
                  <a:moveTo>
                    <a:pt x="347" y="1"/>
                  </a:moveTo>
                  <a:lnTo>
                    <a:pt x="124" y="174"/>
                  </a:lnTo>
                  <a:cubicBezTo>
                    <a:pt x="75" y="348"/>
                    <a:pt x="50" y="546"/>
                    <a:pt x="50" y="720"/>
                  </a:cubicBezTo>
                  <a:cubicBezTo>
                    <a:pt x="0" y="1860"/>
                    <a:pt x="917" y="2802"/>
                    <a:pt x="2033" y="2802"/>
                  </a:cubicBezTo>
                  <a:cubicBezTo>
                    <a:pt x="3173" y="2802"/>
                    <a:pt x="4066" y="1860"/>
                    <a:pt x="4041" y="720"/>
                  </a:cubicBezTo>
                  <a:cubicBezTo>
                    <a:pt x="4016" y="546"/>
                    <a:pt x="3991" y="348"/>
                    <a:pt x="3942" y="174"/>
                  </a:cubicBezTo>
                  <a:lnTo>
                    <a:pt x="3818" y="1"/>
                  </a:lnTo>
                  <a:close/>
                </a:path>
              </a:pathLst>
            </a:custGeom>
            <a:solidFill>
              <a:srgbClr val="F4D6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4" name="Google Shape;611;p35">
              <a:extLst>
                <a:ext uri="{FF2B5EF4-FFF2-40B4-BE49-F238E27FC236}">
                  <a16:creationId xmlns:a16="http://schemas.microsoft.com/office/drawing/2014/main" id="{8C52CF20-D0C2-C632-C55E-B6834A10C726}"/>
                </a:ext>
              </a:extLst>
            </p:cNvPr>
            <p:cNvSpPr/>
            <p:nvPr/>
          </p:nvSpPr>
          <p:spPr>
            <a:xfrm>
              <a:off x="1134275" y="2977350"/>
              <a:ext cx="79350" cy="68025"/>
            </a:xfrm>
            <a:custGeom>
              <a:avLst/>
              <a:gdLst/>
              <a:ahLst/>
              <a:cxnLst/>
              <a:rect l="l" t="t" r="r" b="b"/>
              <a:pathLst>
                <a:path w="3174" h="2721" extrusionOk="0">
                  <a:moveTo>
                    <a:pt x="298" y="1"/>
                  </a:moveTo>
                  <a:lnTo>
                    <a:pt x="75" y="174"/>
                  </a:lnTo>
                  <a:cubicBezTo>
                    <a:pt x="26" y="348"/>
                    <a:pt x="1" y="546"/>
                    <a:pt x="1" y="720"/>
                  </a:cubicBezTo>
                  <a:cubicBezTo>
                    <a:pt x="1" y="1901"/>
                    <a:pt x="971" y="2721"/>
                    <a:pt x="2004" y="2721"/>
                  </a:cubicBezTo>
                  <a:cubicBezTo>
                    <a:pt x="2402" y="2721"/>
                    <a:pt x="2809" y="2600"/>
                    <a:pt x="3174" y="2331"/>
                  </a:cubicBezTo>
                  <a:cubicBezTo>
                    <a:pt x="2653" y="1959"/>
                    <a:pt x="2356" y="1364"/>
                    <a:pt x="2356" y="720"/>
                  </a:cubicBezTo>
                  <a:cubicBezTo>
                    <a:pt x="2356" y="546"/>
                    <a:pt x="2381" y="348"/>
                    <a:pt x="2430" y="174"/>
                  </a:cubicBezTo>
                  <a:lnTo>
                    <a:pt x="2653" y="1"/>
                  </a:lnTo>
                  <a:close/>
                </a:path>
              </a:pathLst>
            </a:custGeom>
            <a:solidFill>
              <a:srgbClr val="F9E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5" name="Google Shape;612;p35">
              <a:extLst>
                <a:ext uri="{FF2B5EF4-FFF2-40B4-BE49-F238E27FC236}">
                  <a16:creationId xmlns:a16="http://schemas.microsoft.com/office/drawing/2014/main" id="{2A6E0259-1608-9174-5AEB-486F06A0F184}"/>
                </a:ext>
              </a:extLst>
            </p:cNvPr>
            <p:cNvSpPr/>
            <p:nvPr/>
          </p:nvSpPr>
          <p:spPr>
            <a:xfrm>
              <a:off x="1154425" y="2562300"/>
              <a:ext cx="59525" cy="95300"/>
            </a:xfrm>
            <a:custGeom>
              <a:avLst/>
              <a:gdLst/>
              <a:ahLst/>
              <a:cxnLst/>
              <a:rect l="l" t="t" r="r" b="b"/>
              <a:pathLst>
                <a:path w="2381" h="3812" extrusionOk="0">
                  <a:moveTo>
                    <a:pt x="1190" y="0"/>
                  </a:moveTo>
                  <a:cubicBezTo>
                    <a:pt x="595" y="0"/>
                    <a:pt x="0" y="403"/>
                    <a:pt x="38" y="1209"/>
                  </a:cubicBezTo>
                  <a:lnTo>
                    <a:pt x="38" y="3812"/>
                  </a:lnTo>
                  <a:cubicBezTo>
                    <a:pt x="410" y="3737"/>
                    <a:pt x="806" y="3688"/>
                    <a:pt x="1178" y="3688"/>
                  </a:cubicBezTo>
                  <a:cubicBezTo>
                    <a:pt x="1575" y="3688"/>
                    <a:pt x="1946" y="3737"/>
                    <a:pt x="2343" y="3812"/>
                  </a:cubicBezTo>
                  <a:lnTo>
                    <a:pt x="2343" y="1209"/>
                  </a:lnTo>
                  <a:cubicBezTo>
                    <a:pt x="2380" y="403"/>
                    <a:pt x="1785" y="0"/>
                    <a:pt x="1190" y="0"/>
                  </a:cubicBezTo>
                  <a:close/>
                </a:path>
              </a:pathLst>
            </a:custGeom>
            <a:solidFill>
              <a:srgbClr val="F9E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6" name="Google Shape;613;p35">
              <a:extLst>
                <a:ext uri="{FF2B5EF4-FFF2-40B4-BE49-F238E27FC236}">
                  <a16:creationId xmlns:a16="http://schemas.microsoft.com/office/drawing/2014/main" id="{0D94DFC3-5556-58A8-7AA4-553FB45DA3F3}"/>
                </a:ext>
              </a:extLst>
            </p:cNvPr>
            <p:cNvSpPr/>
            <p:nvPr/>
          </p:nvSpPr>
          <p:spPr>
            <a:xfrm>
              <a:off x="1155350" y="2564000"/>
              <a:ext cx="42800" cy="93600"/>
            </a:xfrm>
            <a:custGeom>
              <a:avLst/>
              <a:gdLst/>
              <a:ahLst/>
              <a:cxnLst/>
              <a:rect l="l" t="t" r="r" b="b"/>
              <a:pathLst>
                <a:path w="1712" h="3744" extrusionOk="0">
                  <a:moveTo>
                    <a:pt x="1141" y="0"/>
                  </a:moveTo>
                  <a:cubicBezTo>
                    <a:pt x="521" y="0"/>
                    <a:pt x="1" y="521"/>
                    <a:pt x="1" y="1141"/>
                  </a:cubicBezTo>
                  <a:lnTo>
                    <a:pt x="1" y="3744"/>
                  </a:lnTo>
                  <a:cubicBezTo>
                    <a:pt x="373" y="3669"/>
                    <a:pt x="769" y="3620"/>
                    <a:pt x="1141" y="3620"/>
                  </a:cubicBezTo>
                  <a:lnTo>
                    <a:pt x="1141" y="1141"/>
                  </a:lnTo>
                  <a:cubicBezTo>
                    <a:pt x="1141" y="744"/>
                    <a:pt x="1364" y="347"/>
                    <a:pt x="1711" y="149"/>
                  </a:cubicBezTo>
                  <a:cubicBezTo>
                    <a:pt x="1538" y="50"/>
                    <a:pt x="1339" y="0"/>
                    <a:pt x="1141" y="0"/>
                  </a:cubicBezTo>
                  <a:close/>
                </a:path>
              </a:pathLst>
            </a:custGeom>
            <a:solidFill>
              <a:srgbClr val="F4D6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" name="Google Shape;614;p35">
              <a:extLst>
                <a:ext uri="{FF2B5EF4-FFF2-40B4-BE49-F238E27FC236}">
                  <a16:creationId xmlns:a16="http://schemas.microsoft.com/office/drawing/2014/main" id="{827F04D5-59CD-F1A9-5158-CC89E5DAED12}"/>
                </a:ext>
              </a:extLst>
            </p:cNvPr>
            <p:cNvSpPr/>
            <p:nvPr/>
          </p:nvSpPr>
          <p:spPr>
            <a:xfrm>
              <a:off x="1034500" y="2650700"/>
              <a:ext cx="299375" cy="294450"/>
            </a:xfrm>
            <a:custGeom>
              <a:avLst/>
              <a:gdLst/>
              <a:ahLst/>
              <a:cxnLst/>
              <a:rect l="l" t="t" r="r" b="b"/>
              <a:pathLst>
                <a:path w="11975" h="11778" extrusionOk="0">
                  <a:moveTo>
                    <a:pt x="5994" y="0"/>
                  </a:moveTo>
                  <a:cubicBezTo>
                    <a:pt x="2830" y="0"/>
                    <a:pt x="1" y="2548"/>
                    <a:pt x="1" y="6002"/>
                  </a:cubicBezTo>
                  <a:lnTo>
                    <a:pt x="1" y="11778"/>
                  </a:lnTo>
                  <a:lnTo>
                    <a:pt x="11974" y="11778"/>
                  </a:lnTo>
                  <a:lnTo>
                    <a:pt x="11974" y="8109"/>
                  </a:lnTo>
                  <a:lnTo>
                    <a:pt x="11528" y="7638"/>
                  </a:lnTo>
                  <a:cubicBezTo>
                    <a:pt x="11507" y="7638"/>
                    <a:pt x="11486" y="7639"/>
                    <a:pt x="11465" y="7639"/>
                  </a:cubicBezTo>
                  <a:cubicBezTo>
                    <a:pt x="9953" y="7639"/>
                    <a:pt x="8594" y="6752"/>
                    <a:pt x="7983" y="5382"/>
                  </a:cubicBezTo>
                  <a:cubicBezTo>
                    <a:pt x="6793" y="2978"/>
                    <a:pt x="8528" y="920"/>
                    <a:pt x="8528" y="920"/>
                  </a:cubicBezTo>
                  <a:lnTo>
                    <a:pt x="8380" y="499"/>
                  </a:lnTo>
                  <a:cubicBezTo>
                    <a:pt x="7589" y="158"/>
                    <a:pt x="6781" y="0"/>
                    <a:pt x="5994" y="0"/>
                  </a:cubicBezTo>
                  <a:close/>
                </a:path>
              </a:pathLst>
            </a:custGeom>
            <a:solidFill>
              <a:srgbClr val="F4D6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8" name="Google Shape;615;p35">
              <a:extLst>
                <a:ext uri="{FF2B5EF4-FFF2-40B4-BE49-F238E27FC236}">
                  <a16:creationId xmlns:a16="http://schemas.microsoft.com/office/drawing/2014/main" id="{8258D2D2-AC4E-AEF1-33DB-79E2A099318B}"/>
                </a:ext>
              </a:extLst>
            </p:cNvPr>
            <p:cNvSpPr/>
            <p:nvPr/>
          </p:nvSpPr>
          <p:spPr>
            <a:xfrm>
              <a:off x="1033875" y="2650750"/>
              <a:ext cx="179750" cy="294400"/>
            </a:xfrm>
            <a:custGeom>
              <a:avLst/>
              <a:gdLst/>
              <a:ahLst/>
              <a:cxnLst/>
              <a:rect l="l" t="t" r="r" b="b"/>
              <a:pathLst>
                <a:path w="7190" h="11776" extrusionOk="0">
                  <a:moveTo>
                    <a:pt x="6000" y="1"/>
                  </a:moveTo>
                  <a:cubicBezTo>
                    <a:pt x="2703" y="1"/>
                    <a:pt x="1" y="2678"/>
                    <a:pt x="1" y="6000"/>
                  </a:cubicBezTo>
                  <a:lnTo>
                    <a:pt x="1" y="11776"/>
                  </a:lnTo>
                  <a:lnTo>
                    <a:pt x="2356" y="11776"/>
                  </a:lnTo>
                  <a:lnTo>
                    <a:pt x="2356" y="6000"/>
                  </a:lnTo>
                  <a:cubicBezTo>
                    <a:pt x="2356" y="3149"/>
                    <a:pt x="4364" y="670"/>
                    <a:pt x="7190" y="125"/>
                  </a:cubicBezTo>
                  <a:cubicBezTo>
                    <a:pt x="6793" y="50"/>
                    <a:pt x="6397" y="1"/>
                    <a:pt x="6000" y="1"/>
                  </a:cubicBezTo>
                  <a:close/>
                </a:path>
              </a:pathLst>
            </a:custGeom>
            <a:solidFill>
              <a:srgbClr val="F9E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9" name="Google Shape;616;p35">
              <a:extLst>
                <a:ext uri="{FF2B5EF4-FFF2-40B4-BE49-F238E27FC236}">
                  <a16:creationId xmlns:a16="http://schemas.microsoft.com/office/drawing/2014/main" id="{0DB43D62-272A-5AF5-9767-9A98B38A5890}"/>
                </a:ext>
              </a:extLst>
            </p:cNvPr>
            <p:cNvSpPr/>
            <p:nvPr/>
          </p:nvSpPr>
          <p:spPr>
            <a:xfrm>
              <a:off x="1213000" y="2627825"/>
              <a:ext cx="263400" cy="226050"/>
            </a:xfrm>
            <a:custGeom>
              <a:avLst/>
              <a:gdLst/>
              <a:ahLst/>
              <a:cxnLst/>
              <a:rect l="l" t="t" r="r" b="b"/>
              <a:pathLst>
                <a:path w="10536" h="9042" extrusionOk="0">
                  <a:moveTo>
                    <a:pt x="4512" y="1"/>
                  </a:moveTo>
                  <a:cubicBezTo>
                    <a:pt x="2008" y="1"/>
                    <a:pt x="0" y="2009"/>
                    <a:pt x="0" y="4512"/>
                  </a:cubicBezTo>
                  <a:cubicBezTo>
                    <a:pt x="0" y="7232"/>
                    <a:pt x="2228" y="9042"/>
                    <a:pt x="4552" y="9042"/>
                  </a:cubicBezTo>
                  <a:cubicBezTo>
                    <a:pt x="5660" y="9042"/>
                    <a:pt x="6789" y="8631"/>
                    <a:pt x="7710" y="7710"/>
                  </a:cubicBezTo>
                  <a:cubicBezTo>
                    <a:pt x="10536" y="4859"/>
                    <a:pt x="8528" y="1"/>
                    <a:pt x="45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0" name="Google Shape;617;p35">
              <a:extLst>
                <a:ext uri="{FF2B5EF4-FFF2-40B4-BE49-F238E27FC236}">
                  <a16:creationId xmlns:a16="http://schemas.microsoft.com/office/drawing/2014/main" id="{6DB6BD6A-A89C-91DF-9201-410973D2A7FF}"/>
                </a:ext>
              </a:extLst>
            </p:cNvPr>
            <p:cNvSpPr/>
            <p:nvPr/>
          </p:nvSpPr>
          <p:spPr>
            <a:xfrm>
              <a:off x="1212375" y="2627450"/>
              <a:ext cx="140700" cy="226375"/>
            </a:xfrm>
            <a:custGeom>
              <a:avLst/>
              <a:gdLst/>
              <a:ahLst/>
              <a:cxnLst/>
              <a:rect l="l" t="t" r="r" b="b"/>
              <a:pathLst>
                <a:path w="5628" h="9055" extrusionOk="0">
                  <a:moveTo>
                    <a:pt x="4515" y="0"/>
                  </a:moveTo>
                  <a:cubicBezTo>
                    <a:pt x="2096" y="0"/>
                    <a:pt x="0" y="1965"/>
                    <a:pt x="0" y="4527"/>
                  </a:cubicBezTo>
                  <a:cubicBezTo>
                    <a:pt x="0" y="7090"/>
                    <a:pt x="2096" y="9054"/>
                    <a:pt x="4515" y="9054"/>
                  </a:cubicBezTo>
                  <a:cubicBezTo>
                    <a:pt x="4881" y="9054"/>
                    <a:pt x="5253" y="9009"/>
                    <a:pt x="5628" y="8915"/>
                  </a:cubicBezTo>
                  <a:cubicBezTo>
                    <a:pt x="3644" y="8395"/>
                    <a:pt x="2231" y="6585"/>
                    <a:pt x="2231" y="4527"/>
                  </a:cubicBezTo>
                  <a:cubicBezTo>
                    <a:pt x="2231" y="2470"/>
                    <a:pt x="3644" y="660"/>
                    <a:pt x="5628" y="140"/>
                  </a:cubicBezTo>
                  <a:cubicBezTo>
                    <a:pt x="5253" y="45"/>
                    <a:pt x="4881" y="0"/>
                    <a:pt x="4515" y="0"/>
                  </a:cubicBez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1" name="Google Shape;618;p35">
              <a:extLst>
                <a:ext uri="{FF2B5EF4-FFF2-40B4-BE49-F238E27FC236}">
                  <a16:creationId xmlns:a16="http://schemas.microsoft.com/office/drawing/2014/main" id="{4222BC71-3EBC-FBAF-5A44-D9AB4674D0C6}"/>
                </a:ext>
              </a:extLst>
            </p:cNvPr>
            <p:cNvSpPr/>
            <p:nvPr/>
          </p:nvSpPr>
          <p:spPr>
            <a:xfrm>
              <a:off x="1012200" y="2940175"/>
              <a:ext cx="343975" cy="40925"/>
            </a:xfrm>
            <a:custGeom>
              <a:avLst/>
              <a:gdLst/>
              <a:ahLst/>
              <a:cxnLst/>
              <a:rect l="l" t="t" r="r" b="b"/>
              <a:pathLst>
                <a:path w="13759" h="1637" extrusionOk="0">
                  <a:moveTo>
                    <a:pt x="620" y="1"/>
                  </a:moveTo>
                  <a:cubicBezTo>
                    <a:pt x="273" y="1"/>
                    <a:pt x="0" y="273"/>
                    <a:pt x="0" y="620"/>
                  </a:cubicBezTo>
                  <a:lnTo>
                    <a:pt x="0" y="1017"/>
                  </a:lnTo>
                  <a:cubicBezTo>
                    <a:pt x="0" y="1364"/>
                    <a:pt x="273" y="1637"/>
                    <a:pt x="620" y="1637"/>
                  </a:cubicBezTo>
                  <a:lnTo>
                    <a:pt x="13139" y="1637"/>
                  </a:lnTo>
                  <a:cubicBezTo>
                    <a:pt x="13486" y="1637"/>
                    <a:pt x="13759" y="1364"/>
                    <a:pt x="13759" y="1017"/>
                  </a:cubicBezTo>
                  <a:lnTo>
                    <a:pt x="13759" y="620"/>
                  </a:lnTo>
                  <a:cubicBezTo>
                    <a:pt x="13759" y="273"/>
                    <a:pt x="13486" y="1"/>
                    <a:pt x="13139" y="1"/>
                  </a:cubicBezTo>
                  <a:close/>
                </a:path>
              </a:pathLst>
            </a:custGeom>
            <a:solidFill>
              <a:srgbClr val="F9E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2" name="Google Shape;619;p35">
              <a:extLst>
                <a:ext uri="{FF2B5EF4-FFF2-40B4-BE49-F238E27FC236}">
                  <a16:creationId xmlns:a16="http://schemas.microsoft.com/office/drawing/2014/main" id="{F97A1E99-0CD3-1BF6-DE8B-C64C0CC934E1}"/>
                </a:ext>
              </a:extLst>
            </p:cNvPr>
            <p:cNvSpPr/>
            <p:nvPr/>
          </p:nvSpPr>
          <p:spPr>
            <a:xfrm>
              <a:off x="1012200" y="2940175"/>
              <a:ext cx="73775" cy="41550"/>
            </a:xfrm>
            <a:custGeom>
              <a:avLst/>
              <a:gdLst/>
              <a:ahLst/>
              <a:cxnLst/>
              <a:rect l="l" t="t" r="r" b="b"/>
              <a:pathLst>
                <a:path w="2951" h="1662" extrusionOk="0">
                  <a:moveTo>
                    <a:pt x="620" y="1"/>
                  </a:moveTo>
                  <a:cubicBezTo>
                    <a:pt x="273" y="1"/>
                    <a:pt x="0" y="273"/>
                    <a:pt x="0" y="620"/>
                  </a:cubicBezTo>
                  <a:lnTo>
                    <a:pt x="0" y="1042"/>
                  </a:lnTo>
                  <a:cubicBezTo>
                    <a:pt x="0" y="1364"/>
                    <a:pt x="273" y="1661"/>
                    <a:pt x="620" y="1661"/>
                  </a:cubicBezTo>
                  <a:lnTo>
                    <a:pt x="2950" y="1661"/>
                  </a:lnTo>
                  <a:cubicBezTo>
                    <a:pt x="2603" y="1661"/>
                    <a:pt x="2330" y="1364"/>
                    <a:pt x="2330" y="1042"/>
                  </a:cubicBezTo>
                  <a:lnTo>
                    <a:pt x="2330" y="620"/>
                  </a:lnTo>
                  <a:cubicBezTo>
                    <a:pt x="2330" y="273"/>
                    <a:pt x="2603" y="1"/>
                    <a:pt x="2950" y="1"/>
                  </a:cubicBezTo>
                  <a:close/>
                </a:path>
              </a:pathLst>
            </a:custGeom>
            <a:solidFill>
              <a:srgbClr val="F4D6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3" name="Google Shape;620;p35">
              <a:extLst>
                <a:ext uri="{FF2B5EF4-FFF2-40B4-BE49-F238E27FC236}">
                  <a16:creationId xmlns:a16="http://schemas.microsoft.com/office/drawing/2014/main" id="{57D86C4D-5132-9AE5-FC42-22C06B9EBA27}"/>
                </a:ext>
              </a:extLst>
            </p:cNvPr>
            <p:cNvSpPr/>
            <p:nvPr/>
          </p:nvSpPr>
          <p:spPr>
            <a:xfrm>
              <a:off x="1004150" y="2558725"/>
              <a:ext cx="441900" cy="491800"/>
            </a:xfrm>
            <a:custGeom>
              <a:avLst/>
              <a:gdLst/>
              <a:ahLst/>
              <a:cxnLst/>
              <a:rect l="l" t="t" r="r" b="b"/>
              <a:pathLst>
                <a:path w="17676" h="19672" extrusionOk="0">
                  <a:moveTo>
                    <a:pt x="7186" y="558"/>
                  </a:moveTo>
                  <a:cubicBezTo>
                    <a:pt x="7598" y="558"/>
                    <a:pt x="8007" y="831"/>
                    <a:pt x="8032" y="1376"/>
                  </a:cubicBezTo>
                  <a:lnTo>
                    <a:pt x="8032" y="3459"/>
                  </a:lnTo>
                  <a:cubicBezTo>
                    <a:pt x="7747" y="3422"/>
                    <a:pt x="7462" y="3403"/>
                    <a:pt x="7177" y="3403"/>
                  </a:cubicBezTo>
                  <a:cubicBezTo>
                    <a:pt x="6892" y="3403"/>
                    <a:pt x="6606" y="3422"/>
                    <a:pt x="6321" y="3459"/>
                  </a:cubicBezTo>
                  <a:lnTo>
                    <a:pt x="6321" y="1376"/>
                  </a:lnTo>
                  <a:cubicBezTo>
                    <a:pt x="6359" y="831"/>
                    <a:pt x="6774" y="558"/>
                    <a:pt x="7186" y="558"/>
                  </a:cubicBezTo>
                  <a:close/>
                  <a:moveTo>
                    <a:pt x="13461" y="15556"/>
                  </a:moveTo>
                  <a:cubicBezTo>
                    <a:pt x="13634" y="15556"/>
                    <a:pt x="13783" y="15705"/>
                    <a:pt x="13783" y="15878"/>
                  </a:cubicBezTo>
                  <a:lnTo>
                    <a:pt x="13783" y="16300"/>
                  </a:lnTo>
                  <a:cubicBezTo>
                    <a:pt x="13808" y="16473"/>
                    <a:pt x="13634" y="16622"/>
                    <a:pt x="13461" y="16622"/>
                  </a:cubicBezTo>
                  <a:lnTo>
                    <a:pt x="917" y="16622"/>
                  </a:lnTo>
                  <a:cubicBezTo>
                    <a:pt x="719" y="16622"/>
                    <a:pt x="570" y="16473"/>
                    <a:pt x="570" y="16300"/>
                  </a:cubicBezTo>
                  <a:lnTo>
                    <a:pt x="570" y="15878"/>
                  </a:lnTo>
                  <a:cubicBezTo>
                    <a:pt x="570" y="15705"/>
                    <a:pt x="719" y="15556"/>
                    <a:pt x="917" y="15556"/>
                  </a:cubicBezTo>
                  <a:close/>
                  <a:moveTo>
                    <a:pt x="8875" y="17192"/>
                  </a:moveTo>
                  <a:cubicBezTo>
                    <a:pt x="8875" y="17291"/>
                    <a:pt x="8875" y="17390"/>
                    <a:pt x="8899" y="17465"/>
                  </a:cubicBezTo>
                  <a:cubicBezTo>
                    <a:pt x="8875" y="18407"/>
                    <a:pt x="8131" y="19175"/>
                    <a:pt x="7189" y="19175"/>
                  </a:cubicBezTo>
                  <a:cubicBezTo>
                    <a:pt x="6247" y="19175"/>
                    <a:pt x="5503" y="18407"/>
                    <a:pt x="5503" y="17465"/>
                  </a:cubicBezTo>
                  <a:cubicBezTo>
                    <a:pt x="5479" y="17390"/>
                    <a:pt x="5503" y="17291"/>
                    <a:pt x="5503" y="17192"/>
                  </a:cubicBezTo>
                  <a:close/>
                  <a:moveTo>
                    <a:pt x="7180" y="1"/>
                  </a:moveTo>
                  <a:cubicBezTo>
                    <a:pt x="6482" y="1"/>
                    <a:pt x="5788" y="459"/>
                    <a:pt x="5751" y="1376"/>
                  </a:cubicBezTo>
                  <a:lnTo>
                    <a:pt x="5751" y="3583"/>
                  </a:lnTo>
                  <a:cubicBezTo>
                    <a:pt x="2925" y="4252"/>
                    <a:pt x="917" y="6756"/>
                    <a:pt x="917" y="9681"/>
                  </a:cubicBezTo>
                  <a:lnTo>
                    <a:pt x="917" y="14936"/>
                  </a:lnTo>
                  <a:cubicBezTo>
                    <a:pt x="397" y="14961"/>
                    <a:pt x="0" y="15383"/>
                    <a:pt x="0" y="15878"/>
                  </a:cubicBezTo>
                  <a:lnTo>
                    <a:pt x="0" y="16275"/>
                  </a:lnTo>
                  <a:cubicBezTo>
                    <a:pt x="0" y="16796"/>
                    <a:pt x="421" y="17217"/>
                    <a:pt x="942" y="17217"/>
                  </a:cubicBezTo>
                  <a:lnTo>
                    <a:pt x="4933" y="17217"/>
                  </a:lnTo>
                  <a:cubicBezTo>
                    <a:pt x="4933" y="17291"/>
                    <a:pt x="4933" y="17390"/>
                    <a:pt x="4933" y="17490"/>
                  </a:cubicBezTo>
                  <a:cubicBezTo>
                    <a:pt x="4958" y="18704"/>
                    <a:pt x="5974" y="19671"/>
                    <a:pt x="7189" y="19671"/>
                  </a:cubicBezTo>
                  <a:cubicBezTo>
                    <a:pt x="8428" y="19671"/>
                    <a:pt x="9445" y="18704"/>
                    <a:pt x="9470" y="17490"/>
                  </a:cubicBezTo>
                  <a:cubicBezTo>
                    <a:pt x="9494" y="17390"/>
                    <a:pt x="9494" y="17291"/>
                    <a:pt x="9470" y="17217"/>
                  </a:cubicBezTo>
                  <a:lnTo>
                    <a:pt x="13461" y="17217"/>
                  </a:lnTo>
                  <a:cubicBezTo>
                    <a:pt x="13957" y="17217"/>
                    <a:pt x="14378" y="16796"/>
                    <a:pt x="14378" y="16275"/>
                  </a:cubicBezTo>
                  <a:lnTo>
                    <a:pt x="14378" y="15878"/>
                  </a:lnTo>
                  <a:cubicBezTo>
                    <a:pt x="14378" y="15383"/>
                    <a:pt x="13981" y="14961"/>
                    <a:pt x="13486" y="14936"/>
                  </a:cubicBezTo>
                  <a:lnTo>
                    <a:pt x="13486" y="14118"/>
                  </a:lnTo>
                  <a:cubicBezTo>
                    <a:pt x="13486" y="13920"/>
                    <a:pt x="13337" y="13821"/>
                    <a:pt x="13188" y="13821"/>
                  </a:cubicBezTo>
                  <a:cubicBezTo>
                    <a:pt x="13039" y="13821"/>
                    <a:pt x="12891" y="13920"/>
                    <a:pt x="12891" y="14118"/>
                  </a:cubicBezTo>
                  <a:lnTo>
                    <a:pt x="12891" y="14936"/>
                  </a:lnTo>
                  <a:lnTo>
                    <a:pt x="1487" y="14936"/>
                  </a:lnTo>
                  <a:lnTo>
                    <a:pt x="1487" y="9681"/>
                  </a:lnTo>
                  <a:cubicBezTo>
                    <a:pt x="1487" y="6418"/>
                    <a:pt x="4138" y="3970"/>
                    <a:pt x="7161" y="3970"/>
                  </a:cubicBezTo>
                  <a:cubicBezTo>
                    <a:pt x="7789" y="3970"/>
                    <a:pt x="8433" y="4076"/>
                    <a:pt x="9073" y="4302"/>
                  </a:cubicBezTo>
                  <a:cubicBezTo>
                    <a:pt x="6576" y="7442"/>
                    <a:pt x="8838" y="12086"/>
                    <a:pt x="12859" y="12086"/>
                  </a:cubicBezTo>
                  <a:cubicBezTo>
                    <a:pt x="12869" y="12086"/>
                    <a:pt x="12880" y="12086"/>
                    <a:pt x="12891" y="12086"/>
                  </a:cubicBezTo>
                  <a:lnTo>
                    <a:pt x="12891" y="12755"/>
                  </a:lnTo>
                  <a:cubicBezTo>
                    <a:pt x="12891" y="12928"/>
                    <a:pt x="13015" y="13052"/>
                    <a:pt x="13188" y="13052"/>
                  </a:cubicBezTo>
                  <a:lnTo>
                    <a:pt x="13188" y="13077"/>
                  </a:lnTo>
                  <a:cubicBezTo>
                    <a:pt x="13337" y="13077"/>
                    <a:pt x="13486" y="12928"/>
                    <a:pt x="13486" y="12780"/>
                  </a:cubicBezTo>
                  <a:lnTo>
                    <a:pt x="13486" y="12036"/>
                  </a:lnTo>
                  <a:cubicBezTo>
                    <a:pt x="15841" y="11738"/>
                    <a:pt x="17625" y="9731"/>
                    <a:pt x="17650" y="7326"/>
                  </a:cubicBezTo>
                  <a:cubicBezTo>
                    <a:pt x="17675" y="4946"/>
                    <a:pt x="15940" y="2889"/>
                    <a:pt x="13560" y="2542"/>
                  </a:cubicBezTo>
                  <a:cubicBezTo>
                    <a:pt x="13537" y="2537"/>
                    <a:pt x="13516" y="2535"/>
                    <a:pt x="13495" y="2535"/>
                  </a:cubicBezTo>
                  <a:cubicBezTo>
                    <a:pt x="13178" y="2535"/>
                    <a:pt x="13113" y="3042"/>
                    <a:pt x="13486" y="3112"/>
                  </a:cubicBezTo>
                  <a:cubicBezTo>
                    <a:pt x="15667" y="3434"/>
                    <a:pt x="17229" y="5392"/>
                    <a:pt x="17055" y="7599"/>
                  </a:cubicBezTo>
                  <a:cubicBezTo>
                    <a:pt x="16882" y="9805"/>
                    <a:pt x="15047" y="11491"/>
                    <a:pt x="12841" y="11491"/>
                  </a:cubicBezTo>
                  <a:cubicBezTo>
                    <a:pt x="10635" y="11491"/>
                    <a:pt x="8800" y="9805"/>
                    <a:pt x="8627" y="7599"/>
                  </a:cubicBezTo>
                  <a:cubicBezTo>
                    <a:pt x="8478" y="5392"/>
                    <a:pt x="10040" y="3434"/>
                    <a:pt x="12221" y="3112"/>
                  </a:cubicBezTo>
                  <a:cubicBezTo>
                    <a:pt x="12536" y="3015"/>
                    <a:pt x="12473" y="2541"/>
                    <a:pt x="12147" y="2541"/>
                  </a:cubicBezTo>
                  <a:cubicBezTo>
                    <a:pt x="12139" y="2541"/>
                    <a:pt x="12131" y="2541"/>
                    <a:pt x="12122" y="2542"/>
                  </a:cubicBezTo>
                  <a:cubicBezTo>
                    <a:pt x="11131" y="2690"/>
                    <a:pt x="10213" y="3137"/>
                    <a:pt x="9494" y="3831"/>
                  </a:cubicBezTo>
                  <a:cubicBezTo>
                    <a:pt x="9222" y="3731"/>
                    <a:pt x="8924" y="3632"/>
                    <a:pt x="8627" y="3558"/>
                  </a:cubicBezTo>
                  <a:lnTo>
                    <a:pt x="8627" y="1376"/>
                  </a:lnTo>
                  <a:cubicBezTo>
                    <a:pt x="8577" y="459"/>
                    <a:pt x="7877" y="1"/>
                    <a:pt x="7180" y="1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4" name="Google Shape;621;p35">
              <a:extLst>
                <a:ext uri="{FF2B5EF4-FFF2-40B4-BE49-F238E27FC236}">
                  <a16:creationId xmlns:a16="http://schemas.microsoft.com/office/drawing/2014/main" id="{3F02F4CD-A15A-591B-BEAB-7E69CE4EE6CA}"/>
                </a:ext>
              </a:extLst>
            </p:cNvPr>
            <p:cNvSpPr/>
            <p:nvPr/>
          </p:nvSpPr>
          <p:spPr>
            <a:xfrm>
              <a:off x="1262925" y="2739925"/>
              <a:ext cx="49250" cy="54650"/>
            </a:xfrm>
            <a:custGeom>
              <a:avLst/>
              <a:gdLst/>
              <a:ahLst/>
              <a:cxnLst/>
              <a:rect l="l" t="t" r="r" b="b"/>
              <a:pathLst>
                <a:path w="1970" h="2186" extrusionOk="0">
                  <a:moveTo>
                    <a:pt x="364" y="1"/>
                  </a:moveTo>
                  <a:cubicBezTo>
                    <a:pt x="1" y="1"/>
                    <a:pt x="1" y="576"/>
                    <a:pt x="364" y="576"/>
                  </a:cubicBezTo>
                  <a:cubicBezTo>
                    <a:pt x="378" y="576"/>
                    <a:pt x="393" y="576"/>
                    <a:pt x="408" y="574"/>
                  </a:cubicBezTo>
                  <a:lnTo>
                    <a:pt x="1003" y="574"/>
                  </a:lnTo>
                  <a:lnTo>
                    <a:pt x="185" y="1714"/>
                  </a:lnTo>
                  <a:cubicBezTo>
                    <a:pt x="36" y="1912"/>
                    <a:pt x="185" y="2185"/>
                    <a:pt x="408" y="2185"/>
                  </a:cubicBezTo>
                  <a:lnTo>
                    <a:pt x="1598" y="2185"/>
                  </a:lnTo>
                  <a:cubicBezTo>
                    <a:pt x="1969" y="2185"/>
                    <a:pt x="1969" y="1590"/>
                    <a:pt x="1598" y="1590"/>
                  </a:cubicBezTo>
                  <a:lnTo>
                    <a:pt x="978" y="1590"/>
                  </a:lnTo>
                  <a:lnTo>
                    <a:pt x="1821" y="450"/>
                  </a:lnTo>
                  <a:cubicBezTo>
                    <a:pt x="1969" y="276"/>
                    <a:pt x="1821" y="4"/>
                    <a:pt x="1573" y="4"/>
                  </a:cubicBezTo>
                  <a:lnTo>
                    <a:pt x="408" y="4"/>
                  </a:lnTo>
                  <a:cubicBezTo>
                    <a:pt x="393" y="2"/>
                    <a:pt x="378" y="1"/>
                    <a:pt x="364" y="1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5" name="Google Shape;622;p35">
              <a:extLst>
                <a:ext uri="{FF2B5EF4-FFF2-40B4-BE49-F238E27FC236}">
                  <a16:creationId xmlns:a16="http://schemas.microsoft.com/office/drawing/2014/main" id="{45E881EC-274B-5B5C-5B4C-1A1EB3C4944C}"/>
                </a:ext>
              </a:extLst>
            </p:cNvPr>
            <p:cNvSpPr/>
            <p:nvPr/>
          </p:nvSpPr>
          <p:spPr>
            <a:xfrm>
              <a:off x="1319575" y="2679900"/>
              <a:ext cx="64125" cy="74450"/>
            </a:xfrm>
            <a:custGeom>
              <a:avLst/>
              <a:gdLst/>
              <a:ahLst/>
              <a:cxnLst/>
              <a:rect l="l" t="t" r="r" b="b"/>
              <a:pathLst>
                <a:path w="2565" h="2978" extrusionOk="0">
                  <a:moveTo>
                    <a:pt x="398" y="0"/>
                  </a:moveTo>
                  <a:cubicBezTo>
                    <a:pt x="1" y="0"/>
                    <a:pt x="1" y="570"/>
                    <a:pt x="398" y="570"/>
                  </a:cubicBezTo>
                  <a:lnTo>
                    <a:pt x="1587" y="570"/>
                  </a:lnTo>
                  <a:lnTo>
                    <a:pt x="174" y="2529"/>
                  </a:lnTo>
                  <a:cubicBezTo>
                    <a:pt x="26" y="2702"/>
                    <a:pt x="174" y="2975"/>
                    <a:pt x="398" y="2975"/>
                  </a:cubicBezTo>
                  <a:lnTo>
                    <a:pt x="2158" y="2975"/>
                  </a:lnTo>
                  <a:cubicBezTo>
                    <a:pt x="2173" y="2977"/>
                    <a:pt x="2187" y="2977"/>
                    <a:pt x="2201" y="2977"/>
                  </a:cubicBezTo>
                  <a:cubicBezTo>
                    <a:pt x="2565" y="2977"/>
                    <a:pt x="2565" y="2402"/>
                    <a:pt x="2201" y="2402"/>
                  </a:cubicBezTo>
                  <a:cubicBezTo>
                    <a:pt x="2187" y="2402"/>
                    <a:pt x="2173" y="2403"/>
                    <a:pt x="2158" y="2405"/>
                  </a:cubicBezTo>
                  <a:lnTo>
                    <a:pt x="968" y="2405"/>
                  </a:lnTo>
                  <a:lnTo>
                    <a:pt x="2381" y="446"/>
                  </a:lnTo>
                  <a:cubicBezTo>
                    <a:pt x="2529" y="248"/>
                    <a:pt x="2381" y="0"/>
                    <a:pt x="2158" y="0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</p:grpSp>
      <p:grpSp>
        <p:nvGrpSpPr>
          <p:cNvPr id="16" name="Google Shape;609;p35">
            <a:extLst>
              <a:ext uri="{FF2B5EF4-FFF2-40B4-BE49-F238E27FC236}">
                <a16:creationId xmlns:a16="http://schemas.microsoft.com/office/drawing/2014/main" id="{83324AA8-B56E-8D09-250F-D06EC5A0FE81}"/>
              </a:ext>
            </a:extLst>
          </p:cNvPr>
          <p:cNvGrpSpPr/>
          <p:nvPr/>
        </p:nvGrpSpPr>
        <p:grpSpPr>
          <a:xfrm>
            <a:off x="3637313" y="2559664"/>
            <a:ext cx="352629" cy="367227"/>
            <a:chOff x="1004150" y="2558725"/>
            <a:chExt cx="472250" cy="491800"/>
          </a:xfrm>
        </p:grpSpPr>
        <p:sp>
          <p:nvSpPr>
            <p:cNvPr id="17" name="Google Shape;610;p35">
              <a:extLst>
                <a:ext uri="{FF2B5EF4-FFF2-40B4-BE49-F238E27FC236}">
                  <a16:creationId xmlns:a16="http://schemas.microsoft.com/office/drawing/2014/main" id="{4DD09403-E919-F20C-FE1E-E754433D858E}"/>
                </a:ext>
              </a:extLst>
            </p:cNvPr>
            <p:cNvSpPr/>
            <p:nvPr/>
          </p:nvSpPr>
          <p:spPr>
            <a:xfrm>
              <a:off x="1133050" y="2977350"/>
              <a:ext cx="101650" cy="70075"/>
            </a:xfrm>
            <a:custGeom>
              <a:avLst/>
              <a:gdLst/>
              <a:ahLst/>
              <a:cxnLst/>
              <a:rect l="l" t="t" r="r" b="b"/>
              <a:pathLst>
                <a:path w="4066" h="2803" extrusionOk="0">
                  <a:moveTo>
                    <a:pt x="347" y="1"/>
                  </a:moveTo>
                  <a:lnTo>
                    <a:pt x="124" y="174"/>
                  </a:lnTo>
                  <a:cubicBezTo>
                    <a:pt x="75" y="348"/>
                    <a:pt x="50" y="546"/>
                    <a:pt x="50" y="720"/>
                  </a:cubicBezTo>
                  <a:cubicBezTo>
                    <a:pt x="0" y="1860"/>
                    <a:pt x="917" y="2802"/>
                    <a:pt x="2033" y="2802"/>
                  </a:cubicBezTo>
                  <a:cubicBezTo>
                    <a:pt x="3173" y="2802"/>
                    <a:pt x="4066" y="1860"/>
                    <a:pt x="4041" y="720"/>
                  </a:cubicBezTo>
                  <a:cubicBezTo>
                    <a:pt x="4016" y="546"/>
                    <a:pt x="3991" y="348"/>
                    <a:pt x="3942" y="174"/>
                  </a:cubicBezTo>
                  <a:lnTo>
                    <a:pt x="3818" y="1"/>
                  </a:lnTo>
                  <a:close/>
                </a:path>
              </a:pathLst>
            </a:custGeom>
            <a:solidFill>
              <a:srgbClr val="F4D6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8" name="Google Shape;611;p35">
              <a:extLst>
                <a:ext uri="{FF2B5EF4-FFF2-40B4-BE49-F238E27FC236}">
                  <a16:creationId xmlns:a16="http://schemas.microsoft.com/office/drawing/2014/main" id="{1A0683AB-3395-B3C7-72CE-77DF7F603FEC}"/>
                </a:ext>
              </a:extLst>
            </p:cNvPr>
            <p:cNvSpPr/>
            <p:nvPr/>
          </p:nvSpPr>
          <p:spPr>
            <a:xfrm>
              <a:off x="1134275" y="2977350"/>
              <a:ext cx="79350" cy="68025"/>
            </a:xfrm>
            <a:custGeom>
              <a:avLst/>
              <a:gdLst/>
              <a:ahLst/>
              <a:cxnLst/>
              <a:rect l="l" t="t" r="r" b="b"/>
              <a:pathLst>
                <a:path w="3174" h="2721" extrusionOk="0">
                  <a:moveTo>
                    <a:pt x="298" y="1"/>
                  </a:moveTo>
                  <a:lnTo>
                    <a:pt x="75" y="174"/>
                  </a:lnTo>
                  <a:cubicBezTo>
                    <a:pt x="26" y="348"/>
                    <a:pt x="1" y="546"/>
                    <a:pt x="1" y="720"/>
                  </a:cubicBezTo>
                  <a:cubicBezTo>
                    <a:pt x="1" y="1901"/>
                    <a:pt x="971" y="2721"/>
                    <a:pt x="2004" y="2721"/>
                  </a:cubicBezTo>
                  <a:cubicBezTo>
                    <a:pt x="2402" y="2721"/>
                    <a:pt x="2809" y="2600"/>
                    <a:pt x="3174" y="2331"/>
                  </a:cubicBezTo>
                  <a:cubicBezTo>
                    <a:pt x="2653" y="1959"/>
                    <a:pt x="2356" y="1364"/>
                    <a:pt x="2356" y="720"/>
                  </a:cubicBezTo>
                  <a:cubicBezTo>
                    <a:pt x="2356" y="546"/>
                    <a:pt x="2381" y="348"/>
                    <a:pt x="2430" y="174"/>
                  </a:cubicBezTo>
                  <a:lnTo>
                    <a:pt x="2653" y="1"/>
                  </a:lnTo>
                  <a:close/>
                </a:path>
              </a:pathLst>
            </a:custGeom>
            <a:solidFill>
              <a:srgbClr val="F9E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19" name="Google Shape;612;p35">
              <a:extLst>
                <a:ext uri="{FF2B5EF4-FFF2-40B4-BE49-F238E27FC236}">
                  <a16:creationId xmlns:a16="http://schemas.microsoft.com/office/drawing/2014/main" id="{5471885F-2DC8-E2F0-2F4E-6CC460442C09}"/>
                </a:ext>
              </a:extLst>
            </p:cNvPr>
            <p:cNvSpPr/>
            <p:nvPr/>
          </p:nvSpPr>
          <p:spPr>
            <a:xfrm>
              <a:off x="1154425" y="2562300"/>
              <a:ext cx="59525" cy="95300"/>
            </a:xfrm>
            <a:custGeom>
              <a:avLst/>
              <a:gdLst/>
              <a:ahLst/>
              <a:cxnLst/>
              <a:rect l="l" t="t" r="r" b="b"/>
              <a:pathLst>
                <a:path w="2381" h="3812" extrusionOk="0">
                  <a:moveTo>
                    <a:pt x="1190" y="0"/>
                  </a:moveTo>
                  <a:cubicBezTo>
                    <a:pt x="595" y="0"/>
                    <a:pt x="0" y="403"/>
                    <a:pt x="38" y="1209"/>
                  </a:cubicBezTo>
                  <a:lnTo>
                    <a:pt x="38" y="3812"/>
                  </a:lnTo>
                  <a:cubicBezTo>
                    <a:pt x="410" y="3737"/>
                    <a:pt x="806" y="3688"/>
                    <a:pt x="1178" y="3688"/>
                  </a:cubicBezTo>
                  <a:cubicBezTo>
                    <a:pt x="1575" y="3688"/>
                    <a:pt x="1946" y="3737"/>
                    <a:pt x="2343" y="3812"/>
                  </a:cubicBezTo>
                  <a:lnTo>
                    <a:pt x="2343" y="1209"/>
                  </a:lnTo>
                  <a:cubicBezTo>
                    <a:pt x="2380" y="403"/>
                    <a:pt x="1785" y="0"/>
                    <a:pt x="1190" y="0"/>
                  </a:cubicBezTo>
                  <a:close/>
                </a:path>
              </a:pathLst>
            </a:custGeom>
            <a:solidFill>
              <a:srgbClr val="F9E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0" name="Google Shape;613;p35">
              <a:extLst>
                <a:ext uri="{FF2B5EF4-FFF2-40B4-BE49-F238E27FC236}">
                  <a16:creationId xmlns:a16="http://schemas.microsoft.com/office/drawing/2014/main" id="{77EC3116-3FF3-3E24-F59C-47C7F556A159}"/>
                </a:ext>
              </a:extLst>
            </p:cNvPr>
            <p:cNvSpPr/>
            <p:nvPr/>
          </p:nvSpPr>
          <p:spPr>
            <a:xfrm>
              <a:off x="1155350" y="2564000"/>
              <a:ext cx="42800" cy="93600"/>
            </a:xfrm>
            <a:custGeom>
              <a:avLst/>
              <a:gdLst/>
              <a:ahLst/>
              <a:cxnLst/>
              <a:rect l="l" t="t" r="r" b="b"/>
              <a:pathLst>
                <a:path w="1712" h="3744" extrusionOk="0">
                  <a:moveTo>
                    <a:pt x="1141" y="0"/>
                  </a:moveTo>
                  <a:cubicBezTo>
                    <a:pt x="521" y="0"/>
                    <a:pt x="1" y="521"/>
                    <a:pt x="1" y="1141"/>
                  </a:cubicBezTo>
                  <a:lnTo>
                    <a:pt x="1" y="3744"/>
                  </a:lnTo>
                  <a:cubicBezTo>
                    <a:pt x="373" y="3669"/>
                    <a:pt x="769" y="3620"/>
                    <a:pt x="1141" y="3620"/>
                  </a:cubicBezTo>
                  <a:lnTo>
                    <a:pt x="1141" y="1141"/>
                  </a:lnTo>
                  <a:cubicBezTo>
                    <a:pt x="1141" y="744"/>
                    <a:pt x="1364" y="347"/>
                    <a:pt x="1711" y="149"/>
                  </a:cubicBezTo>
                  <a:cubicBezTo>
                    <a:pt x="1538" y="50"/>
                    <a:pt x="1339" y="0"/>
                    <a:pt x="1141" y="0"/>
                  </a:cubicBezTo>
                  <a:close/>
                </a:path>
              </a:pathLst>
            </a:custGeom>
            <a:solidFill>
              <a:srgbClr val="F4D6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1" name="Google Shape;614;p35">
              <a:extLst>
                <a:ext uri="{FF2B5EF4-FFF2-40B4-BE49-F238E27FC236}">
                  <a16:creationId xmlns:a16="http://schemas.microsoft.com/office/drawing/2014/main" id="{230F6DD5-782C-7EF8-9497-2E867E8A366D}"/>
                </a:ext>
              </a:extLst>
            </p:cNvPr>
            <p:cNvSpPr/>
            <p:nvPr/>
          </p:nvSpPr>
          <p:spPr>
            <a:xfrm>
              <a:off x="1034500" y="2650700"/>
              <a:ext cx="299375" cy="294450"/>
            </a:xfrm>
            <a:custGeom>
              <a:avLst/>
              <a:gdLst/>
              <a:ahLst/>
              <a:cxnLst/>
              <a:rect l="l" t="t" r="r" b="b"/>
              <a:pathLst>
                <a:path w="11975" h="11778" extrusionOk="0">
                  <a:moveTo>
                    <a:pt x="5994" y="0"/>
                  </a:moveTo>
                  <a:cubicBezTo>
                    <a:pt x="2830" y="0"/>
                    <a:pt x="1" y="2548"/>
                    <a:pt x="1" y="6002"/>
                  </a:cubicBezTo>
                  <a:lnTo>
                    <a:pt x="1" y="11778"/>
                  </a:lnTo>
                  <a:lnTo>
                    <a:pt x="11974" y="11778"/>
                  </a:lnTo>
                  <a:lnTo>
                    <a:pt x="11974" y="8109"/>
                  </a:lnTo>
                  <a:lnTo>
                    <a:pt x="11528" y="7638"/>
                  </a:lnTo>
                  <a:cubicBezTo>
                    <a:pt x="11507" y="7638"/>
                    <a:pt x="11486" y="7639"/>
                    <a:pt x="11465" y="7639"/>
                  </a:cubicBezTo>
                  <a:cubicBezTo>
                    <a:pt x="9953" y="7639"/>
                    <a:pt x="8594" y="6752"/>
                    <a:pt x="7983" y="5382"/>
                  </a:cubicBezTo>
                  <a:cubicBezTo>
                    <a:pt x="6793" y="2978"/>
                    <a:pt x="8528" y="920"/>
                    <a:pt x="8528" y="920"/>
                  </a:cubicBezTo>
                  <a:lnTo>
                    <a:pt x="8380" y="499"/>
                  </a:lnTo>
                  <a:cubicBezTo>
                    <a:pt x="7589" y="158"/>
                    <a:pt x="6781" y="0"/>
                    <a:pt x="5994" y="0"/>
                  </a:cubicBezTo>
                  <a:close/>
                </a:path>
              </a:pathLst>
            </a:custGeom>
            <a:solidFill>
              <a:srgbClr val="F4D6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2" name="Google Shape;615;p35">
              <a:extLst>
                <a:ext uri="{FF2B5EF4-FFF2-40B4-BE49-F238E27FC236}">
                  <a16:creationId xmlns:a16="http://schemas.microsoft.com/office/drawing/2014/main" id="{AFE79942-E053-E0D3-480E-EC41283B5B0A}"/>
                </a:ext>
              </a:extLst>
            </p:cNvPr>
            <p:cNvSpPr/>
            <p:nvPr/>
          </p:nvSpPr>
          <p:spPr>
            <a:xfrm>
              <a:off x="1033875" y="2650750"/>
              <a:ext cx="179750" cy="294400"/>
            </a:xfrm>
            <a:custGeom>
              <a:avLst/>
              <a:gdLst/>
              <a:ahLst/>
              <a:cxnLst/>
              <a:rect l="l" t="t" r="r" b="b"/>
              <a:pathLst>
                <a:path w="7190" h="11776" extrusionOk="0">
                  <a:moveTo>
                    <a:pt x="6000" y="1"/>
                  </a:moveTo>
                  <a:cubicBezTo>
                    <a:pt x="2703" y="1"/>
                    <a:pt x="1" y="2678"/>
                    <a:pt x="1" y="6000"/>
                  </a:cubicBezTo>
                  <a:lnTo>
                    <a:pt x="1" y="11776"/>
                  </a:lnTo>
                  <a:lnTo>
                    <a:pt x="2356" y="11776"/>
                  </a:lnTo>
                  <a:lnTo>
                    <a:pt x="2356" y="6000"/>
                  </a:lnTo>
                  <a:cubicBezTo>
                    <a:pt x="2356" y="3149"/>
                    <a:pt x="4364" y="670"/>
                    <a:pt x="7190" y="125"/>
                  </a:cubicBezTo>
                  <a:cubicBezTo>
                    <a:pt x="6793" y="50"/>
                    <a:pt x="6397" y="1"/>
                    <a:pt x="6000" y="1"/>
                  </a:cubicBezTo>
                  <a:close/>
                </a:path>
              </a:pathLst>
            </a:custGeom>
            <a:solidFill>
              <a:srgbClr val="F9E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3" name="Google Shape;616;p35">
              <a:extLst>
                <a:ext uri="{FF2B5EF4-FFF2-40B4-BE49-F238E27FC236}">
                  <a16:creationId xmlns:a16="http://schemas.microsoft.com/office/drawing/2014/main" id="{58B361E5-34AF-EC78-4BED-BF6B88E1C906}"/>
                </a:ext>
              </a:extLst>
            </p:cNvPr>
            <p:cNvSpPr/>
            <p:nvPr/>
          </p:nvSpPr>
          <p:spPr>
            <a:xfrm>
              <a:off x="1213000" y="2627825"/>
              <a:ext cx="263400" cy="226050"/>
            </a:xfrm>
            <a:custGeom>
              <a:avLst/>
              <a:gdLst/>
              <a:ahLst/>
              <a:cxnLst/>
              <a:rect l="l" t="t" r="r" b="b"/>
              <a:pathLst>
                <a:path w="10536" h="9042" extrusionOk="0">
                  <a:moveTo>
                    <a:pt x="4512" y="1"/>
                  </a:moveTo>
                  <a:cubicBezTo>
                    <a:pt x="2008" y="1"/>
                    <a:pt x="0" y="2009"/>
                    <a:pt x="0" y="4512"/>
                  </a:cubicBezTo>
                  <a:cubicBezTo>
                    <a:pt x="0" y="7232"/>
                    <a:pt x="2228" y="9042"/>
                    <a:pt x="4552" y="9042"/>
                  </a:cubicBezTo>
                  <a:cubicBezTo>
                    <a:pt x="5660" y="9042"/>
                    <a:pt x="6789" y="8631"/>
                    <a:pt x="7710" y="7710"/>
                  </a:cubicBezTo>
                  <a:cubicBezTo>
                    <a:pt x="10536" y="4859"/>
                    <a:pt x="8528" y="1"/>
                    <a:pt x="45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4" name="Google Shape;617;p35">
              <a:extLst>
                <a:ext uri="{FF2B5EF4-FFF2-40B4-BE49-F238E27FC236}">
                  <a16:creationId xmlns:a16="http://schemas.microsoft.com/office/drawing/2014/main" id="{CB7819DE-20CB-9BE7-A41E-0E907D9DBC26}"/>
                </a:ext>
              </a:extLst>
            </p:cNvPr>
            <p:cNvSpPr/>
            <p:nvPr/>
          </p:nvSpPr>
          <p:spPr>
            <a:xfrm>
              <a:off x="1212375" y="2627450"/>
              <a:ext cx="140700" cy="226375"/>
            </a:xfrm>
            <a:custGeom>
              <a:avLst/>
              <a:gdLst/>
              <a:ahLst/>
              <a:cxnLst/>
              <a:rect l="l" t="t" r="r" b="b"/>
              <a:pathLst>
                <a:path w="5628" h="9055" extrusionOk="0">
                  <a:moveTo>
                    <a:pt x="4515" y="0"/>
                  </a:moveTo>
                  <a:cubicBezTo>
                    <a:pt x="2096" y="0"/>
                    <a:pt x="0" y="1965"/>
                    <a:pt x="0" y="4527"/>
                  </a:cubicBezTo>
                  <a:cubicBezTo>
                    <a:pt x="0" y="7090"/>
                    <a:pt x="2096" y="9054"/>
                    <a:pt x="4515" y="9054"/>
                  </a:cubicBezTo>
                  <a:cubicBezTo>
                    <a:pt x="4881" y="9054"/>
                    <a:pt x="5253" y="9009"/>
                    <a:pt x="5628" y="8915"/>
                  </a:cubicBezTo>
                  <a:cubicBezTo>
                    <a:pt x="3644" y="8395"/>
                    <a:pt x="2231" y="6585"/>
                    <a:pt x="2231" y="4527"/>
                  </a:cubicBezTo>
                  <a:cubicBezTo>
                    <a:pt x="2231" y="2470"/>
                    <a:pt x="3644" y="660"/>
                    <a:pt x="5628" y="140"/>
                  </a:cubicBezTo>
                  <a:cubicBezTo>
                    <a:pt x="5253" y="45"/>
                    <a:pt x="4881" y="0"/>
                    <a:pt x="4515" y="0"/>
                  </a:cubicBez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5" name="Google Shape;618;p35">
              <a:extLst>
                <a:ext uri="{FF2B5EF4-FFF2-40B4-BE49-F238E27FC236}">
                  <a16:creationId xmlns:a16="http://schemas.microsoft.com/office/drawing/2014/main" id="{5DBC7AB6-0437-3E91-96AB-2E844B593F83}"/>
                </a:ext>
              </a:extLst>
            </p:cNvPr>
            <p:cNvSpPr/>
            <p:nvPr/>
          </p:nvSpPr>
          <p:spPr>
            <a:xfrm>
              <a:off x="1012200" y="2940175"/>
              <a:ext cx="343975" cy="40925"/>
            </a:xfrm>
            <a:custGeom>
              <a:avLst/>
              <a:gdLst/>
              <a:ahLst/>
              <a:cxnLst/>
              <a:rect l="l" t="t" r="r" b="b"/>
              <a:pathLst>
                <a:path w="13759" h="1637" extrusionOk="0">
                  <a:moveTo>
                    <a:pt x="620" y="1"/>
                  </a:moveTo>
                  <a:cubicBezTo>
                    <a:pt x="273" y="1"/>
                    <a:pt x="0" y="273"/>
                    <a:pt x="0" y="620"/>
                  </a:cubicBezTo>
                  <a:lnTo>
                    <a:pt x="0" y="1017"/>
                  </a:lnTo>
                  <a:cubicBezTo>
                    <a:pt x="0" y="1364"/>
                    <a:pt x="273" y="1637"/>
                    <a:pt x="620" y="1637"/>
                  </a:cubicBezTo>
                  <a:lnTo>
                    <a:pt x="13139" y="1637"/>
                  </a:lnTo>
                  <a:cubicBezTo>
                    <a:pt x="13486" y="1637"/>
                    <a:pt x="13759" y="1364"/>
                    <a:pt x="13759" y="1017"/>
                  </a:cubicBezTo>
                  <a:lnTo>
                    <a:pt x="13759" y="620"/>
                  </a:lnTo>
                  <a:cubicBezTo>
                    <a:pt x="13759" y="273"/>
                    <a:pt x="13486" y="1"/>
                    <a:pt x="13139" y="1"/>
                  </a:cubicBezTo>
                  <a:close/>
                </a:path>
              </a:pathLst>
            </a:custGeom>
            <a:solidFill>
              <a:srgbClr val="F9E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6" name="Google Shape;619;p35">
              <a:extLst>
                <a:ext uri="{FF2B5EF4-FFF2-40B4-BE49-F238E27FC236}">
                  <a16:creationId xmlns:a16="http://schemas.microsoft.com/office/drawing/2014/main" id="{5BD72661-9DD8-7A2C-A036-B62D867C750C}"/>
                </a:ext>
              </a:extLst>
            </p:cNvPr>
            <p:cNvSpPr/>
            <p:nvPr/>
          </p:nvSpPr>
          <p:spPr>
            <a:xfrm>
              <a:off x="1012200" y="2940175"/>
              <a:ext cx="73775" cy="41550"/>
            </a:xfrm>
            <a:custGeom>
              <a:avLst/>
              <a:gdLst/>
              <a:ahLst/>
              <a:cxnLst/>
              <a:rect l="l" t="t" r="r" b="b"/>
              <a:pathLst>
                <a:path w="2951" h="1662" extrusionOk="0">
                  <a:moveTo>
                    <a:pt x="620" y="1"/>
                  </a:moveTo>
                  <a:cubicBezTo>
                    <a:pt x="273" y="1"/>
                    <a:pt x="0" y="273"/>
                    <a:pt x="0" y="620"/>
                  </a:cubicBezTo>
                  <a:lnTo>
                    <a:pt x="0" y="1042"/>
                  </a:lnTo>
                  <a:cubicBezTo>
                    <a:pt x="0" y="1364"/>
                    <a:pt x="273" y="1661"/>
                    <a:pt x="620" y="1661"/>
                  </a:cubicBezTo>
                  <a:lnTo>
                    <a:pt x="2950" y="1661"/>
                  </a:lnTo>
                  <a:cubicBezTo>
                    <a:pt x="2603" y="1661"/>
                    <a:pt x="2330" y="1364"/>
                    <a:pt x="2330" y="1042"/>
                  </a:cubicBezTo>
                  <a:lnTo>
                    <a:pt x="2330" y="620"/>
                  </a:lnTo>
                  <a:cubicBezTo>
                    <a:pt x="2330" y="273"/>
                    <a:pt x="2603" y="1"/>
                    <a:pt x="2950" y="1"/>
                  </a:cubicBezTo>
                  <a:close/>
                </a:path>
              </a:pathLst>
            </a:custGeom>
            <a:solidFill>
              <a:srgbClr val="F4D6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7" name="Google Shape;620;p35">
              <a:extLst>
                <a:ext uri="{FF2B5EF4-FFF2-40B4-BE49-F238E27FC236}">
                  <a16:creationId xmlns:a16="http://schemas.microsoft.com/office/drawing/2014/main" id="{3AB5692C-A19F-8584-F274-F7B4ED4DA177}"/>
                </a:ext>
              </a:extLst>
            </p:cNvPr>
            <p:cNvSpPr/>
            <p:nvPr/>
          </p:nvSpPr>
          <p:spPr>
            <a:xfrm>
              <a:off x="1004150" y="2558725"/>
              <a:ext cx="441900" cy="491800"/>
            </a:xfrm>
            <a:custGeom>
              <a:avLst/>
              <a:gdLst/>
              <a:ahLst/>
              <a:cxnLst/>
              <a:rect l="l" t="t" r="r" b="b"/>
              <a:pathLst>
                <a:path w="17676" h="19672" extrusionOk="0">
                  <a:moveTo>
                    <a:pt x="7186" y="558"/>
                  </a:moveTo>
                  <a:cubicBezTo>
                    <a:pt x="7598" y="558"/>
                    <a:pt x="8007" y="831"/>
                    <a:pt x="8032" y="1376"/>
                  </a:cubicBezTo>
                  <a:lnTo>
                    <a:pt x="8032" y="3459"/>
                  </a:lnTo>
                  <a:cubicBezTo>
                    <a:pt x="7747" y="3422"/>
                    <a:pt x="7462" y="3403"/>
                    <a:pt x="7177" y="3403"/>
                  </a:cubicBezTo>
                  <a:cubicBezTo>
                    <a:pt x="6892" y="3403"/>
                    <a:pt x="6606" y="3422"/>
                    <a:pt x="6321" y="3459"/>
                  </a:cubicBezTo>
                  <a:lnTo>
                    <a:pt x="6321" y="1376"/>
                  </a:lnTo>
                  <a:cubicBezTo>
                    <a:pt x="6359" y="831"/>
                    <a:pt x="6774" y="558"/>
                    <a:pt x="7186" y="558"/>
                  </a:cubicBezTo>
                  <a:close/>
                  <a:moveTo>
                    <a:pt x="13461" y="15556"/>
                  </a:moveTo>
                  <a:cubicBezTo>
                    <a:pt x="13634" y="15556"/>
                    <a:pt x="13783" y="15705"/>
                    <a:pt x="13783" y="15878"/>
                  </a:cubicBezTo>
                  <a:lnTo>
                    <a:pt x="13783" y="16300"/>
                  </a:lnTo>
                  <a:cubicBezTo>
                    <a:pt x="13808" y="16473"/>
                    <a:pt x="13634" y="16622"/>
                    <a:pt x="13461" y="16622"/>
                  </a:cubicBezTo>
                  <a:lnTo>
                    <a:pt x="917" y="16622"/>
                  </a:lnTo>
                  <a:cubicBezTo>
                    <a:pt x="719" y="16622"/>
                    <a:pt x="570" y="16473"/>
                    <a:pt x="570" y="16300"/>
                  </a:cubicBezTo>
                  <a:lnTo>
                    <a:pt x="570" y="15878"/>
                  </a:lnTo>
                  <a:cubicBezTo>
                    <a:pt x="570" y="15705"/>
                    <a:pt x="719" y="15556"/>
                    <a:pt x="917" y="15556"/>
                  </a:cubicBezTo>
                  <a:close/>
                  <a:moveTo>
                    <a:pt x="8875" y="17192"/>
                  </a:moveTo>
                  <a:cubicBezTo>
                    <a:pt x="8875" y="17291"/>
                    <a:pt x="8875" y="17390"/>
                    <a:pt x="8899" y="17465"/>
                  </a:cubicBezTo>
                  <a:cubicBezTo>
                    <a:pt x="8875" y="18407"/>
                    <a:pt x="8131" y="19175"/>
                    <a:pt x="7189" y="19175"/>
                  </a:cubicBezTo>
                  <a:cubicBezTo>
                    <a:pt x="6247" y="19175"/>
                    <a:pt x="5503" y="18407"/>
                    <a:pt x="5503" y="17465"/>
                  </a:cubicBezTo>
                  <a:cubicBezTo>
                    <a:pt x="5479" y="17390"/>
                    <a:pt x="5503" y="17291"/>
                    <a:pt x="5503" y="17192"/>
                  </a:cubicBezTo>
                  <a:close/>
                  <a:moveTo>
                    <a:pt x="7180" y="1"/>
                  </a:moveTo>
                  <a:cubicBezTo>
                    <a:pt x="6482" y="1"/>
                    <a:pt x="5788" y="459"/>
                    <a:pt x="5751" y="1376"/>
                  </a:cubicBezTo>
                  <a:lnTo>
                    <a:pt x="5751" y="3583"/>
                  </a:lnTo>
                  <a:cubicBezTo>
                    <a:pt x="2925" y="4252"/>
                    <a:pt x="917" y="6756"/>
                    <a:pt x="917" y="9681"/>
                  </a:cubicBezTo>
                  <a:lnTo>
                    <a:pt x="917" y="14936"/>
                  </a:lnTo>
                  <a:cubicBezTo>
                    <a:pt x="397" y="14961"/>
                    <a:pt x="0" y="15383"/>
                    <a:pt x="0" y="15878"/>
                  </a:cubicBezTo>
                  <a:lnTo>
                    <a:pt x="0" y="16275"/>
                  </a:lnTo>
                  <a:cubicBezTo>
                    <a:pt x="0" y="16796"/>
                    <a:pt x="421" y="17217"/>
                    <a:pt x="942" y="17217"/>
                  </a:cubicBezTo>
                  <a:lnTo>
                    <a:pt x="4933" y="17217"/>
                  </a:lnTo>
                  <a:cubicBezTo>
                    <a:pt x="4933" y="17291"/>
                    <a:pt x="4933" y="17390"/>
                    <a:pt x="4933" y="17490"/>
                  </a:cubicBezTo>
                  <a:cubicBezTo>
                    <a:pt x="4958" y="18704"/>
                    <a:pt x="5974" y="19671"/>
                    <a:pt x="7189" y="19671"/>
                  </a:cubicBezTo>
                  <a:cubicBezTo>
                    <a:pt x="8428" y="19671"/>
                    <a:pt x="9445" y="18704"/>
                    <a:pt x="9470" y="17490"/>
                  </a:cubicBezTo>
                  <a:cubicBezTo>
                    <a:pt x="9494" y="17390"/>
                    <a:pt x="9494" y="17291"/>
                    <a:pt x="9470" y="17217"/>
                  </a:cubicBezTo>
                  <a:lnTo>
                    <a:pt x="13461" y="17217"/>
                  </a:lnTo>
                  <a:cubicBezTo>
                    <a:pt x="13957" y="17217"/>
                    <a:pt x="14378" y="16796"/>
                    <a:pt x="14378" y="16275"/>
                  </a:cubicBezTo>
                  <a:lnTo>
                    <a:pt x="14378" y="15878"/>
                  </a:lnTo>
                  <a:cubicBezTo>
                    <a:pt x="14378" y="15383"/>
                    <a:pt x="13981" y="14961"/>
                    <a:pt x="13486" y="14936"/>
                  </a:cubicBezTo>
                  <a:lnTo>
                    <a:pt x="13486" y="14118"/>
                  </a:lnTo>
                  <a:cubicBezTo>
                    <a:pt x="13486" y="13920"/>
                    <a:pt x="13337" y="13821"/>
                    <a:pt x="13188" y="13821"/>
                  </a:cubicBezTo>
                  <a:cubicBezTo>
                    <a:pt x="13039" y="13821"/>
                    <a:pt x="12891" y="13920"/>
                    <a:pt x="12891" y="14118"/>
                  </a:cubicBezTo>
                  <a:lnTo>
                    <a:pt x="12891" y="14936"/>
                  </a:lnTo>
                  <a:lnTo>
                    <a:pt x="1487" y="14936"/>
                  </a:lnTo>
                  <a:lnTo>
                    <a:pt x="1487" y="9681"/>
                  </a:lnTo>
                  <a:cubicBezTo>
                    <a:pt x="1487" y="6418"/>
                    <a:pt x="4138" y="3970"/>
                    <a:pt x="7161" y="3970"/>
                  </a:cubicBezTo>
                  <a:cubicBezTo>
                    <a:pt x="7789" y="3970"/>
                    <a:pt x="8433" y="4076"/>
                    <a:pt x="9073" y="4302"/>
                  </a:cubicBezTo>
                  <a:cubicBezTo>
                    <a:pt x="6576" y="7442"/>
                    <a:pt x="8838" y="12086"/>
                    <a:pt x="12859" y="12086"/>
                  </a:cubicBezTo>
                  <a:cubicBezTo>
                    <a:pt x="12869" y="12086"/>
                    <a:pt x="12880" y="12086"/>
                    <a:pt x="12891" y="12086"/>
                  </a:cubicBezTo>
                  <a:lnTo>
                    <a:pt x="12891" y="12755"/>
                  </a:lnTo>
                  <a:cubicBezTo>
                    <a:pt x="12891" y="12928"/>
                    <a:pt x="13015" y="13052"/>
                    <a:pt x="13188" y="13052"/>
                  </a:cubicBezTo>
                  <a:lnTo>
                    <a:pt x="13188" y="13077"/>
                  </a:lnTo>
                  <a:cubicBezTo>
                    <a:pt x="13337" y="13077"/>
                    <a:pt x="13486" y="12928"/>
                    <a:pt x="13486" y="12780"/>
                  </a:cubicBezTo>
                  <a:lnTo>
                    <a:pt x="13486" y="12036"/>
                  </a:lnTo>
                  <a:cubicBezTo>
                    <a:pt x="15841" y="11738"/>
                    <a:pt x="17625" y="9731"/>
                    <a:pt x="17650" y="7326"/>
                  </a:cubicBezTo>
                  <a:cubicBezTo>
                    <a:pt x="17675" y="4946"/>
                    <a:pt x="15940" y="2889"/>
                    <a:pt x="13560" y="2542"/>
                  </a:cubicBezTo>
                  <a:cubicBezTo>
                    <a:pt x="13537" y="2537"/>
                    <a:pt x="13516" y="2535"/>
                    <a:pt x="13495" y="2535"/>
                  </a:cubicBezTo>
                  <a:cubicBezTo>
                    <a:pt x="13178" y="2535"/>
                    <a:pt x="13113" y="3042"/>
                    <a:pt x="13486" y="3112"/>
                  </a:cubicBezTo>
                  <a:cubicBezTo>
                    <a:pt x="15667" y="3434"/>
                    <a:pt x="17229" y="5392"/>
                    <a:pt x="17055" y="7599"/>
                  </a:cubicBezTo>
                  <a:cubicBezTo>
                    <a:pt x="16882" y="9805"/>
                    <a:pt x="15047" y="11491"/>
                    <a:pt x="12841" y="11491"/>
                  </a:cubicBezTo>
                  <a:cubicBezTo>
                    <a:pt x="10635" y="11491"/>
                    <a:pt x="8800" y="9805"/>
                    <a:pt x="8627" y="7599"/>
                  </a:cubicBezTo>
                  <a:cubicBezTo>
                    <a:pt x="8478" y="5392"/>
                    <a:pt x="10040" y="3434"/>
                    <a:pt x="12221" y="3112"/>
                  </a:cubicBezTo>
                  <a:cubicBezTo>
                    <a:pt x="12536" y="3015"/>
                    <a:pt x="12473" y="2541"/>
                    <a:pt x="12147" y="2541"/>
                  </a:cubicBezTo>
                  <a:cubicBezTo>
                    <a:pt x="12139" y="2541"/>
                    <a:pt x="12131" y="2541"/>
                    <a:pt x="12122" y="2542"/>
                  </a:cubicBezTo>
                  <a:cubicBezTo>
                    <a:pt x="11131" y="2690"/>
                    <a:pt x="10213" y="3137"/>
                    <a:pt x="9494" y="3831"/>
                  </a:cubicBezTo>
                  <a:cubicBezTo>
                    <a:pt x="9222" y="3731"/>
                    <a:pt x="8924" y="3632"/>
                    <a:pt x="8627" y="3558"/>
                  </a:cubicBezTo>
                  <a:lnTo>
                    <a:pt x="8627" y="1376"/>
                  </a:lnTo>
                  <a:cubicBezTo>
                    <a:pt x="8577" y="459"/>
                    <a:pt x="7877" y="1"/>
                    <a:pt x="7180" y="1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8" name="Google Shape;621;p35">
              <a:extLst>
                <a:ext uri="{FF2B5EF4-FFF2-40B4-BE49-F238E27FC236}">
                  <a16:creationId xmlns:a16="http://schemas.microsoft.com/office/drawing/2014/main" id="{C60E7457-5E37-7CC4-1386-75FAA637C9D4}"/>
                </a:ext>
              </a:extLst>
            </p:cNvPr>
            <p:cNvSpPr/>
            <p:nvPr/>
          </p:nvSpPr>
          <p:spPr>
            <a:xfrm>
              <a:off x="1262925" y="2739925"/>
              <a:ext cx="49250" cy="54650"/>
            </a:xfrm>
            <a:custGeom>
              <a:avLst/>
              <a:gdLst/>
              <a:ahLst/>
              <a:cxnLst/>
              <a:rect l="l" t="t" r="r" b="b"/>
              <a:pathLst>
                <a:path w="1970" h="2186" extrusionOk="0">
                  <a:moveTo>
                    <a:pt x="364" y="1"/>
                  </a:moveTo>
                  <a:cubicBezTo>
                    <a:pt x="1" y="1"/>
                    <a:pt x="1" y="576"/>
                    <a:pt x="364" y="576"/>
                  </a:cubicBezTo>
                  <a:cubicBezTo>
                    <a:pt x="378" y="576"/>
                    <a:pt x="393" y="576"/>
                    <a:pt x="408" y="574"/>
                  </a:cubicBezTo>
                  <a:lnTo>
                    <a:pt x="1003" y="574"/>
                  </a:lnTo>
                  <a:lnTo>
                    <a:pt x="185" y="1714"/>
                  </a:lnTo>
                  <a:cubicBezTo>
                    <a:pt x="36" y="1912"/>
                    <a:pt x="185" y="2185"/>
                    <a:pt x="408" y="2185"/>
                  </a:cubicBezTo>
                  <a:lnTo>
                    <a:pt x="1598" y="2185"/>
                  </a:lnTo>
                  <a:cubicBezTo>
                    <a:pt x="1969" y="2185"/>
                    <a:pt x="1969" y="1590"/>
                    <a:pt x="1598" y="1590"/>
                  </a:cubicBezTo>
                  <a:lnTo>
                    <a:pt x="978" y="1590"/>
                  </a:lnTo>
                  <a:lnTo>
                    <a:pt x="1821" y="450"/>
                  </a:lnTo>
                  <a:cubicBezTo>
                    <a:pt x="1969" y="276"/>
                    <a:pt x="1821" y="4"/>
                    <a:pt x="1573" y="4"/>
                  </a:cubicBezTo>
                  <a:lnTo>
                    <a:pt x="408" y="4"/>
                  </a:lnTo>
                  <a:cubicBezTo>
                    <a:pt x="393" y="2"/>
                    <a:pt x="378" y="1"/>
                    <a:pt x="364" y="1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29" name="Google Shape;622;p35">
              <a:extLst>
                <a:ext uri="{FF2B5EF4-FFF2-40B4-BE49-F238E27FC236}">
                  <a16:creationId xmlns:a16="http://schemas.microsoft.com/office/drawing/2014/main" id="{ADAF234F-F7E9-BEEB-26FA-D52D9CDEC82F}"/>
                </a:ext>
              </a:extLst>
            </p:cNvPr>
            <p:cNvSpPr/>
            <p:nvPr/>
          </p:nvSpPr>
          <p:spPr>
            <a:xfrm>
              <a:off x="1319575" y="2679900"/>
              <a:ext cx="64125" cy="74450"/>
            </a:xfrm>
            <a:custGeom>
              <a:avLst/>
              <a:gdLst/>
              <a:ahLst/>
              <a:cxnLst/>
              <a:rect l="l" t="t" r="r" b="b"/>
              <a:pathLst>
                <a:path w="2565" h="2978" extrusionOk="0">
                  <a:moveTo>
                    <a:pt x="398" y="0"/>
                  </a:moveTo>
                  <a:cubicBezTo>
                    <a:pt x="1" y="0"/>
                    <a:pt x="1" y="570"/>
                    <a:pt x="398" y="570"/>
                  </a:cubicBezTo>
                  <a:lnTo>
                    <a:pt x="1587" y="570"/>
                  </a:lnTo>
                  <a:lnTo>
                    <a:pt x="174" y="2529"/>
                  </a:lnTo>
                  <a:cubicBezTo>
                    <a:pt x="26" y="2702"/>
                    <a:pt x="174" y="2975"/>
                    <a:pt x="398" y="2975"/>
                  </a:cubicBezTo>
                  <a:lnTo>
                    <a:pt x="2158" y="2975"/>
                  </a:lnTo>
                  <a:cubicBezTo>
                    <a:pt x="2173" y="2977"/>
                    <a:pt x="2187" y="2977"/>
                    <a:pt x="2201" y="2977"/>
                  </a:cubicBezTo>
                  <a:cubicBezTo>
                    <a:pt x="2565" y="2977"/>
                    <a:pt x="2565" y="2402"/>
                    <a:pt x="2201" y="2402"/>
                  </a:cubicBezTo>
                  <a:cubicBezTo>
                    <a:pt x="2187" y="2402"/>
                    <a:pt x="2173" y="2403"/>
                    <a:pt x="2158" y="2405"/>
                  </a:cubicBezTo>
                  <a:lnTo>
                    <a:pt x="968" y="2405"/>
                  </a:lnTo>
                  <a:lnTo>
                    <a:pt x="2381" y="446"/>
                  </a:lnTo>
                  <a:cubicBezTo>
                    <a:pt x="2529" y="248"/>
                    <a:pt x="2381" y="0"/>
                    <a:pt x="2158" y="0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</p:grpSp>
      <p:grpSp>
        <p:nvGrpSpPr>
          <p:cNvPr id="30" name="Google Shape;609;p35">
            <a:extLst>
              <a:ext uri="{FF2B5EF4-FFF2-40B4-BE49-F238E27FC236}">
                <a16:creationId xmlns:a16="http://schemas.microsoft.com/office/drawing/2014/main" id="{11224D33-C267-275A-951E-22693AD8E428}"/>
              </a:ext>
            </a:extLst>
          </p:cNvPr>
          <p:cNvGrpSpPr/>
          <p:nvPr/>
        </p:nvGrpSpPr>
        <p:grpSpPr>
          <a:xfrm>
            <a:off x="6710223" y="2578002"/>
            <a:ext cx="352629" cy="367227"/>
            <a:chOff x="1004150" y="2558725"/>
            <a:chExt cx="472250" cy="491800"/>
          </a:xfrm>
        </p:grpSpPr>
        <p:sp>
          <p:nvSpPr>
            <p:cNvPr id="31" name="Google Shape;610;p35">
              <a:extLst>
                <a:ext uri="{FF2B5EF4-FFF2-40B4-BE49-F238E27FC236}">
                  <a16:creationId xmlns:a16="http://schemas.microsoft.com/office/drawing/2014/main" id="{EB986BA3-3A4C-DB99-2148-1D49F6E0B2E8}"/>
                </a:ext>
              </a:extLst>
            </p:cNvPr>
            <p:cNvSpPr/>
            <p:nvPr/>
          </p:nvSpPr>
          <p:spPr>
            <a:xfrm>
              <a:off x="1133050" y="2977350"/>
              <a:ext cx="101650" cy="70075"/>
            </a:xfrm>
            <a:custGeom>
              <a:avLst/>
              <a:gdLst/>
              <a:ahLst/>
              <a:cxnLst/>
              <a:rect l="l" t="t" r="r" b="b"/>
              <a:pathLst>
                <a:path w="4066" h="2803" extrusionOk="0">
                  <a:moveTo>
                    <a:pt x="347" y="1"/>
                  </a:moveTo>
                  <a:lnTo>
                    <a:pt x="124" y="174"/>
                  </a:lnTo>
                  <a:cubicBezTo>
                    <a:pt x="75" y="348"/>
                    <a:pt x="50" y="546"/>
                    <a:pt x="50" y="720"/>
                  </a:cubicBezTo>
                  <a:cubicBezTo>
                    <a:pt x="0" y="1860"/>
                    <a:pt x="917" y="2802"/>
                    <a:pt x="2033" y="2802"/>
                  </a:cubicBezTo>
                  <a:cubicBezTo>
                    <a:pt x="3173" y="2802"/>
                    <a:pt x="4066" y="1860"/>
                    <a:pt x="4041" y="720"/>
                  </a:cubicBezTo>
                  <a:cubicBezTo>
                    <a:pt x="4016" y="546"/>
                    <a:pt x="3991" y="348"/>
                    <a:pt x="3942" y="174"/>
                  </a:cubicBezTo>
                  <a:lnTo>
                    <a:pt x="3818" y="1"/>
                  </a:lnTo>
                  <a:close/>
                </a:path>
              </a:pathLst>
            </a:custGeom>
            <a:solidFill>
              <a:srgbClr val="F4D6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696" name="Google Shape;611;p35">
              <a:extLst>
                <a:ext uri="{FF2B5EF4-FFF2-40B4-BE49-F238E27FC236}">
                  <a16:creationId xmlns:a16="http://schemas.microsoft.com/office/drawing/2014/main" id="{1B111F77-A1F5-148A-5BBB-E1967C46A285}"/>
                </a:ext>
              </a:extLst>
            </p:cNvPr>
            <p:cNvSpPr/>
            <p:nvPr/>
          </p:nvSpPr>
          <p:spPr>
            <a:xfrm>
              <a:off x="1134275" y="2977350"/>
              <a:ext cx="79350" cy="68025"/>
            </a:xfrm>
            <a:custGeom>
              <a:avLst/>
              <a:gdLst/>
              <a:ahLst/>
              <a:cxnLst/>
              <a:rect l="l" t="t" r="r" b="b"/>
              <a:pathLst>
                <a:path w="3174" h="2721" extrusionOk="0">
                  <a:moveTo>
                    <a:pt x="298" y="1"/>
                  </a:moveTo>
                  <a:lnTo>
                    <a:pt x="75" y="174"/>
                  </a:lnTo>
                  <a:cubicBezTo>
                    <a:pt x="26" y="348"/>
                    <a:pt x="1" y="546"/>
                    <a:pt x="1" y="720"/>
                  </a:cubicBezTo>
                  <a:cubicBezTo>
                    <a:pt x="1" y="1901"/>
                    <a:pt x="971" y="2721"/>
                    <a:pt x="2004" y="2721"/>
                  </a:cubicBezTo>
                  <a:cubicBezTo>
                    <a:pt x="2402" y="2721"/>
                    <a:pt x="2809" y="2600"/>
                    <a:pt x="3174" y="2331"/>
                  </a:cubicBezTo>
                  <a:cubicBezTo>
                    <a:pt x="2653" y="1959"/>
                    <a:pt x="2356" y="1364"/>
                    <a:pt x="2356" y="720"/>
                  </a:cubicBezTo>
                  <a:cubicBezTo>
                    <a:pt x="2356" y="546"/>
                    <a:pt x="2381" y="348"/>
                    <a:pt x="2430" y="174"/>
                  </a:cubicBezTo>
                  <a:lnTo>
                    <a:pt x="2653" y="1"/>
                  </a:lnTo>
                  <a:close/>
                </a:path>
              </a:pathLst>
            </a:custGeom>
            <a:solidFill>
              <a:srgbClr val="F9E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697" name="Google Shape;612;p35">
              <a:extLst>
                <a:ext uri="{FF2B5EF4-FFF2-40B4-BE49-F238E27FC236}">
                  <a16:creationId xmlns:a16="http://schemas.microsoft.com/office/drawing/2014/main" id="{33FA8C03-DBAA-BA9D-9992-53CFBD3DCA81}"/>
                </a:ext>
              </a:extLst>
            </p:cNvPr>
            <p:cNvSpPr/>
            <p:nvPr/>
          </p:nvSpPr>
          <p:spPr>
            <a:xfrm>
              <a:off x="1154425" y="2562300"/>
              <a:ext cx="59525" cy="95300"/>
            </a:xfrm>
            <a:custGeom>
              <a:avLst/>
              <a:gdLst/>
              <a:ahLst/>
              <a:cxnLst/>
              <a:rect l="l" t="t" r="r" b="b"/>
              <a:pathLst>
                <a:path w="2381" h="3812" extrusionOk="0">
                  <a:moveTo>
                    <a:pt x="1190" y="0"/>
                  </a:moveTo>
                  <a:cubicBezTo>
                    <a:pt x="595" y="0"/>
                    <a:pt x="0" y="403"/>
                    <a:pt x="38" y="1209"/>
                  </a:cubicBezTo>
                  <a:lnTo>
                    <a:pt x="38" y="3812"/>
                  </a:lnTo>
                  <a:cubicBezTo>
                    <a:pt x="410" y="3737"/>
                    <a:pt x="806" y="3688"/>
                    <a:pt x="1178" y="3688"/>
                  </a:cubicBezTo>
                  <a:cubicBezTo>
                    <a:pt x="1575" y="3688"/>
                    <a:pt x="1946" y="3737"/>
                    <a:pt x="2343" y="3812"/>
                  </a:cubicBezTo>
                  <a:lnTo>
                    <a:pt x="2343" y="1209"/>
                  </a:lnTo>
                  <a:cubicBezTo>
                    <a:pt x="2380" y="403"/>
                    <a:pt x="1785" y="0"/>
                    <a:pt x="1190" y="0"/>
                  </a:cubicBezTo>
                  <a:close/>
                </a:path>
              </a:pathLst>
            </a:custGeom>
            <a:solidFill>
              <a:srgbClr val="F9E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698" name="Google Shape;613;p35">
              <a:extLst>
                <a:ext uri="{FF2B5EF4-FFF2-40B4-BE49-F238E27FC236}">
                  <a16:creationId xmlns:a16="http://schemas.microsoft.com/office/drawing/2014/main" id="{AEB98539-2369-092B-3BC7-D6E4FF172DE4}"/>
                </a:ext>
              </a:extLst>
            </p:cNvPr>
            <p:cNvSpPr/>
            <p:nvPr/>
          </p:nvSpPr>
          <p:spPr>
            <a:xfrm>
              <a:off x="1155350" y="2564000"/>
              <a:ext cx="42800" cy="93600"/>
            </a:xfrm>
            <a:custGeom>
              <a:avLst/>
              <a:gdLst/>
              <a:ahLst/>
              <a:cxnLst/>
              <a:rect l="l" t="t" r="r" b="b"/>
              <a:pathLst>
                <a:path w="1712" h="3744" extrusionOk="0">
                  <a:moveTo>
                    <a:pt x="1141" y="0"/>
                  </a:moveTo>
                  <a:cubicBezTo>
                    <a:pt x="521" y="0"/>
                    <a:pt x="1" y="521"/>
                    <a:pt x="1" y="1141"/>
                  </a:cubicBezTo>
                  <a:lnTo>
                    <a:pt x="1" y="3744"/>
                  </a:lnTo>
                  <a:cubicBezTo>
                    <a:pt x="373" y="3669"/>
                    <a:pt x="769" y="3620"/>
                    <a:pt x="1141" y="3620"/>
                  </a:cubicBezTo>
                  <a:lnTo>
                    <a:pt x="1141" y="1141"/>
                  </a:lnTo>
                  <a:cubicBezTo>
                    <a:pt x="1141" y="744"/>
                    <a:pt x="1364" y="347"/>
                    <a:pt x="1711" y="149"/>
                  </a:cubicBezTo>
                  <a:cubicBezTo>
                    <a:pt x="1538" y="50"/>
                    <a:pt x="1339" y="0"/>
                    <a:pt x="1141" y="0"/>
                  </a:cubicBezTo>
                  <a:close/>
                </a:path>
              </a:pathLst>
            </a:custGeom>
            <a:solidFill>
              <a:srgbClr val="F4D6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699" name="Google Shape;614;p35">
              <a:extLst>
                <a:ext uri="{FF2B5EF4-FFF2-40B4-BE49-F238E27FC236}">
                  <a16:creationId xmlns:a16="http://schemas.microsoft.com/office/drawing/2014/main" id="{70748CE3-73C2-C0C8-0870-A8B23C321138}"/>
                </a:ext>
              </a:extLst>
            </p:cNvPr>
            <p:cNvSpPr/>
            <p:nvPr/>
          </p:nvSpPr>
          <p:spPr>
            <a:xfrm>
              <a:off x="1034500" y="2650700"/>
              <a:ext cx="299375" cy="294450"/>
            </a:xfrm>
            <a:custGeom>
              <a:avLst/>
              <a:gdLst/>
              <a:ahLst/>
              <a:cxnLst/>
              <a:rect l="l" t="t" r="r" b="b"/>
              <a:pathLst>
                <a:path w="11975" h="11778" extrusionOk="0">
                  <a:moveTo>
                    <a:pt x="5994" y="0"/>
                  </a:moveTo>
                  <a:cubicBezTo>
                    <a:pt x="2830" y="0"/>
                    <a:pt x="1" y="2548"/>
                    <a:pt x="1" y="6002"/>
                  </a:cubicBezTo>
                  <a:lnTo>
                    <a:pt x="1" y="11778"/>
                  </a:lnTo>
                  <a:lnTo>
                    <a:pt x="11974" y="11778"/>
                  </a:lnTo>
                  <a:lnTo>
                    <a:pt x="11974" y="8109"/>
                  </a:lnTo>
                  <a:lnTo>
                    <a:pt x="11528" y="7638"/>
                  </a:lnTo>
                  <a:cubicBezTo>
                    <a:pt x="11507" y="7638"/>
                    <a:pt x="11486" y="7639"/>
                    <a:pt x="11465" y="7639"/>
                  </a:cubicBezTo>
                  <a:cubicBezTo>
                    <a:pt x="9953" y="7639"/>
                    <a:pt x="8594" y="6752"/>
                    <a:pt x="7983" y="5382"/>
                  </a:cubicBezTo>
                  <a:cubicBezTo>
                    <a:pt x="6793" y="2978"/>
                    <a:pt x="8528" y="920"/>
                    <a:pt x="8528" y="920"/>
                  </a:cubicBezTo>
                  <a:lnTo>
                    <a:pt x="8380" y="499"/>
                  </a:lnTo>
                  <a:cubicBezTo>
                    <a:pt x="7589" y="158"/>
                    <a:pt x="6781" y="0"/>
                    <a:pt x="5994" y="0"/>
                  </a:cubicBezTo>
                  <a:close/>
                </a:path>
              </a:pathLst>
            </a:custGeom>
            <a:solidFill>
              <a:srgbClr val="F4D6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00" name="Google Shape;615;p35">
              <a:extLst>
                <a:ext uri="{FF2B5EF4-FFF2-40B4-BE49-F238E27FC236}">
                  <a16:creationId xmlns:a16="http://schemas.microsoft.com/office/drawing/2014/main" id="{2B64ECBD-79CC-B862-94B4-D13DDBA2B095}"/>
                </a:ext>
              </a:extLst>
            </p:cNvPr>
            <p:cNvSpPr/>
            <p:nvPr/>
          </p:nvSpPr>
          <p:spPr>
            <a:xfrm>
              <a:off x="1033875" y="2650750"/>
              <a:ext cx="179750" cy="294400"/>
            </a:xfrm>
            <a:custGeom>
              <a:avLst/>
              <a:gdLst/>
              <a:ahLst/>
              <a:cxnLst/>
              <a:rect l="l" t="t" r="r" b="b"/>
              <a:pathLst>
                <a:path w="7190" h="11776" extrusionOk="0">
                  <a:moveTo>
                    <a:pt x="6000" y="1"/>
                  </a:moveTo>
                  <a:cubicBezTo>
                    <a:pt x="2703" y="1"/>
                    <a:pt x="1" y="2678"/>
                    <a:pt x="1" y="6000"/>
                  </a:cubicBezTo>
                  <a:lnTo>
                    <a:pt x="1" y="11776"/>
                  </a:lnTo>
                  <a:lnTo>
                    <a:pt x="2356" y="11776"/>
                  </a:lnTo>
                  <a:lnTo>
                    <a:pt x="2356" y="6000"/>
                  </a:lnTo>
                  <a:cubicBezTo>
                    <a:pt x="2356" y="3149"/>
                    <a:pt x="4364" y="670"/>
                    <a:pt x="7190" y="125"/>
                  </a:cubicBezTo>
                  <a:cubicBezTo>
                    <a:pt x="6793" y="50"/>
                    <a:pt x="6397" y="1"/>
                    <a:pt x="6000" y="1"/>
                  </a:cubicBezTo>
                  <a:close/>
                </a:path>
              </a:pathLst>
            </a:custGeom>
            <a:solidFill>
              <a:srgbClr val="F9E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01" name="Google Shape;616;p35">
              <a:extLst>
                <a:ext uri="{FF2B5EF4-FFF2-40B4-BE49-F238E27FC236}">
                  <a16:creationId xmlns:a16="http://schemas.microsoft.com/office/drawing/2014/main" id="{CBBFFE84-927A-41C1-560F-24883E028326}"/>
                </a:ext>
              </a:extLst>
            </p:cNvPr>
            <p:cNvSpPr/>
            <p:nvPr/>
          </p:nvSpPr>
          <p:spPr>
            <a:xfrm>
              <a:off x="1213000" y="2627825"/>
              <a:ext cx="263400" cy="226050"/>
            </a:xfrm>
            <a:custGeom>
              <a:avLst/>
              <a:gdLst/>
              <a:ahLst/>
              <a:cxnLst/>
              <a:rect l="l" t="t" r="r" b="b"/>
              <a:pathLst>
                <a:path w="10536" h="9042" extrusionOk="0">
                  <a:moveTo>
                    <a:pt x="4512" y="1"/>
                  </a:moveTo>
                  <a:cubicBezTo>
                    <a:pt x="2008" y="1"/>
                    <a:pt x="0" y="2009"/>
                    <a:pt x="0" y="4512"/>
                  </a:cubicBezTo>
                  <a:cubicBezTo>
                    <a:pt x="0" y="7232"/>
                    <a:pt x="2228" y="9042"/>
                    <a:pt x="4552" y="9042"/>
                  </a:cubicBezTo>
                  <a:cubicBezTo>
                    <a:pt x="5660" y="9042"/>
                    <a:pt x="6789" y="8631"/>
                    <a:pt x="7710" y="7710"/>
                  </a:cubicBezTo>
                  <a:cubicBezTo>
                    <a:pt x="10536" y="4859"/>
                    <a:pt x="8528" y="1"/>
                    <a:pt x="45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02" name="Google Shape;617;p35">
              <a:extLst>
                <a:ext uri="{FF2B5EF4-FFF2-40B4-BE49-F238E27FC236}">
                  <a16:creationId xmlns:a16="http://schemas.microsoft.com/office/drawing/2014/main" id="{0206FBD0-E4FC-E242-0DB7-5AF738557040}"/>
                </a:ext>
              </a:extLst>
            </p:cNvPr>
            <p:cNvSpPr/>
            <p:nvPr/>
          </p:nvSpPr>
          <p:spPr>
            <a:xfrm>
              <a:off x="1212375" y="2627450"/>
              <a:ext cx="140700" cy="226375"/>
            </a:xfrm>
            <a:custGeom>
              <a:avLst/>
              <a:gdLst/>
              <a:ahLst/>
              <a:cxnLst/>
              <a:rect l="l" t="t" r="r" b="b"/>
              <a:pathLst>
                <a:path w="5628" h="9055" extrusionOk="0">
                  <a:moveTo>
                    <a:pt x="4515" y="0"/>
                  </a:moveTo>
                  <a:cubicBezTo>
                    <a:pt x="2096" y="0"/>
                    <a:pt x="0" y="1965"/>
                    <a:pt x="0" y="4527"/>
                  </a:cubicBezTo>
                  <a:cubicBezTo>
                    <a:pt x="0" y="7090"/>
                    <a:pt x="2096" y="9054"/>
                    <a:pt x="4515" y="9054"/>
                  </a:cubicBezTo>
                  <a:cubicBezTo>
                    <a:pt x="4881" y="9054"/>
                    <a:pt x="5253" y="9009"/>
                    <a:pt x="5628" y="8915"/>
                  </a:cubicBezTo>
                  <a:cubicBezTo>
                    <a:pt x="3644" y="8395"/>
                    <a:pt x="2231" y="6585"/>
                    <a:pt x="2231" y="4527"/>
                  </a:cubicBezTo>
                  <a:cubicBezTo>
                    <a:pt x="2231" y="2470"/>
                    <a:pt x="3644" y="660"/>
                    <a:pt x="5628" y="140"/>
                  </a:cubicBezTo>
                  <a:cubicBezTo>
                    <a:pt x="5253" y="45"/>
                    <a:pt x="4881" y="0"/>
                    <a:pt x="4515" y="0"/>
                  </a:cubicBez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03" name="Google Shape;618;p35">
              <a:extLst>
                <a:ext uri="{FF2B5EF4-FFF2-40B4-BE49-F238E27FC236}">
                  <a16:creationId xmlns:a16="http://schemas.microsoft.com/office/drawing/2014/main" id="{4A45060C-36E1-9974-BD79-2AF6D3CD289F}"/>
                </a:ext>
              </a:extLst>
            </p:cNvPr>
            <p:cNvSpPr/>
            <p:nvPr/>
          </p:nvSpPr>
          <p:spPr>
            <a:xfrm>
              <a:off x="1012200" y="2940175"/>
              <a:ext cx="343975" cy="40925"/>
            </a:xfrm>
            <a:custGeom>
              <a:avLst/>
              <a:gdLst/>
              <a:ahLst/>
              <a:cxnLst/>
              <a:rect l="l" t="t" r="r" b="b"/>
              <a:pathLst>
                <a:path w="13759" h="1637" extrusionOk="0">
                  <a:moveTo>
                    <a:pt x="620" y="1"/>
                  </a:moveTo>
                  <a:cubicBezTo>
                    <a:pt x="273" y="1"/>
                    <a:pt x="0" y="273"/>
                    <a:pt x="0" y="620"/>
                  </a:cubicBezTo>
                  <a:lnTo>
                    <a:pt x="0" y="1017"/>
                  </a:lnTo>
                  <a:cubicBezTo>
                    <a:pt x="0" y="1364"/>
                    <a:pt x="273" y="1637"/>
                    <a:pt x="620" y="1637"/>
                  </a:cubicBezTo>
                  <a:lnTo>
                    <a:pt x="13139" y="1637"/>
                  </a:lnTo>
                  <a:cubicBezTo>
                    <a:pt x="13486" y="1637"/>
                    <a:pt x="13759" y="1364"/>
                    <a:pt x="13759" y="1017"/>
                  </a:cubicBezTo>
                  <a:lnTo>
                    <a:pt x="13759" y="620"/>
                  </a:lnTo>
                  <a:cubicBezTo>
                    <a:pt x="13759" y="273"/>
                    <a:pt x="13486" y="1"/>
                    <a:pt x="13139" y="1"/>
                  </a:cubicBezTo>
                  <a:close/>
                </a:path>
              </a:pathLst>
            </a:custGeom>
            <a:solidFill>
              <a:srgbClr val="F9E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576" name="Google Shape;619;p35">
              <a:extLst>
                <a:ext uri="{FF2B5EF4-FFF2-40B4-BE49-F238E27FC236}">
                  <a16:creationId xmlns:a16="http://schemas.microsoft.com/office/drawing/2014/main" id="{3E0AD244-8D50-275D-7BC9-14D3D26D0D71}"/>
                </a:ext>
              </a:extLst>
            </p:cNvPr>
            <p:cNvSpPr/>
            <p:nvPr/>
          </p:nvSpPr>
          <p:spPr>
            <a:xfrm>
              <a:off x="1012200" y="2940175"/>
              <a:ext cx="73775" cy="41550"/>
            </a:xfrm>
            <a:custGeom>
              <a:avLst/>
              <a:gdLst/>
              <a:ahLst/>
              <a:cxnLst/>
              <a:rect l="l" t="t" r="r" b="b"/>
              <a:pathLst>
                <a:path w="2951" h="1662" extrusionOk="0">
                  <a:moveTo>
                    <a:pt x="620" y="1"/>
                  </a:moveTo>
                  <a:cubicBezTo>
                    <a:pt x="273" y="1"/>
                    <a:pt x="0" y="273"/>
                    <a:pt x="0" y="620"/>
                  </a:cubicBezTo>
                  <a:lnTo>
                    <a:pt x="0" y="1042"/>
                  </a:lnTo>
                  <a:cubicBezTo>
                    <a:pt x="0" y="1364"/>
                    <a:pt x="273" y="1661"/>
                    <a:pt x="620" y="1661"/>
                  </a:cubicBezTo>
                  <a:lnTo>
                    <a:pt x="2950" y="1661"/>
                  </a:lnTo>
                  <a:cubicBezTo>
                    <a:pt x="2603" y="1661"/>
                    <a:pt x="2330" y="1364"/>
                    <a:pt x="2330" y="1042"/>
                  </a:cubicBezTo>
                  <a:lnTo>
                    <a:pt x="2330" y="620"/>
                  </a:lnTo>
                  <a:cubicBezTo>
                    <a:pt x="2330" y="273"/>
                    <a:pt x="2603" y="1"/>
                    <a:pt x="2950" y="1"/>
                  </a:cubicBezTo>
                  <a:close/>
                </a:path>
              </a:pathLst>
            </a:custGeom>
            <a:solidFill>
              <a:srgbClr val="F4D6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577" name="Google Shape;620;p35">
              <a:extLst>
                <a:ext uri="{FF2B5EF4-FFF2-40B4-BE49-F238E27FC236}">
                  <a16:creationId xmlns:a16="http://schemas.microsoft.com/office/drawing/2014/main" id="{D049A60D-A38C-D7CA-0920-133C4A4D9F2A}"/>
                </a:ext>
              </a:extLst>
            </p:cNvPr>
            <p:cNvSpPr/>
            <p:nvPr/>
          </p:nvSpPr>
          <p:spPr>
            <a:xfrm>
              <a:off x="1004150" y="2558725"/>
              <a:ext cx="441900" cy="491800"/>
            </a:xfrm>
            <a:custGeom>
              <a:avLst/>
              <a:gdLst/>
              <a:ahLst/>
              <a:cxnLst/>
              <a:rect l="l" t="t" r="r" b="b"/>
              <a:pathLst>
                <a:path w="17676" h="19672" extrusionOk="0">
                  <a:moveTo>
                    <a:pt x="7186" y="558"/>
                  </a:moveTo>
                  <a:cubicBezTo>
                    <a:pt x="7598" y="558"/>
                    <a:pt x="8007" y="831"/>
                    <a:pt x="8032" y="1376"/>
                  </a:cubicBezTo>
                  <a:lnTo>
                    <a:pt x="8032" y="3459"/>
                  </a:lnTo>
                  <a:cubicBezTo>
                    <a:pt x="7747" y="3422"/>
                    <a:pt x="7462" y="3403"/>
                    <a:pt x="7177" y="3403"/>
                  </a:cubicBezTo>
                  <a:cubicBezTo>
                    <a:pt x="6892" y="3403"/>
                    <a:pt x="6606" y="3422"/>
                    <a:pt x="6321" y="3459"/>
                  </a:cubicBezTo>
                  <a:lnTo>
                    <a:pt x="6321" y="1376"/>
                  </a:lnTo>
                  <a:cubicBezTo>
                    <a:pt x="6359" y="831"/>
                    <a:pt x="6774" y="558"/>
                    <a:pt x="7186" y="558"/>
                  </a:cubicBezTo>
                  <a:close/>
                  <a:moveTo>
                    <a:pt x="13461" y="15556"/>
                  </a:moveTo>
                  <a:cubicBezTo>
                    <a:pt x="13634" y="15556"/>
                    <a:pt x="13783" y="15705"/>
                    <a:pt x="13783" y="15878"/>
                  </a:cubicBezTo>
                  <a:lnTo>
                    <a:pt x="13783" y="16300"/>
                  </a:lnTo>
                  <a:cubicBezTo>
                    <a:pt x="13808" y="16473"/>
                    <a:pt x="13634" y="16622"/>
                    <a:pt x="13461" y="16622"/>
                  </a:cubicBezTo>
                  <a:lnTo>
                    <a:pt x="917" y="16622"/>
                  </a:lnTo>
                  <a:cubicBezTo>
                    <a:pt x="719" y="16622"/>
                    <a:pt x="570" y="16473"/>
                    <a:pt x="570" y="16300"/>
                  </a:cubicBezTo>
                  <a:lnTo>
                    <a:pt x="570" y="15878"/>
                  </a:lnTo>
                  <a:cubicBezTo>
                    <a:pt x="570" y="15705"/>
                    <a:pt x="719" y="15556"/>
                    <a:pt x="917" y="15556"/>
                  </a:cubicBezTo>
                  <a:close/>
                  <a:moveTo>
                    <a:pt x="8875" y="17192"/>
                  </a:moveTo>
                  <a:cubicBezTo>
                    <a:pt x="8875" y="17291"/>
                    <a:pt x="8875" y="17390"/>
                    <a:pt x="8899" y="17465"/>
                  </a:cubicBezTo>
                  <a:cubicBezTo>
                    <a:pt x="8875" y="18407"/>
                    <a:pt x="8131" y="19175"/>
                    <a:pt x="7189" y="19175"/>
                  </a:cubicBezTo>
                  <a:cubicBezTo>
                    <a:pt x="6247" y="19175"/>
                    <a:pt x="5503" y="18407"/>
                    <a:pt x="5503" y="17465"/>
                  </a:cubicBezTo>
                  <a:cubicBezTo>
                    <a:pt x="5479" y="17390"/>
                    <a:pt x="5503" y="17291"/>
                    <a:pt x="5503" y="17192"/>
                  </a:cubicBezTo>
                  <a:close/>
                  <a:moveTo>
                    <a:pt x="7180" y="1"/>
                  </a:moveTo>
                  <a:cubicBezTo>
                    <a:pt x="6482" y="1"/>
                    <a:pt x="5788" y="459"/>
                    <a:pt x="5751" y="1376"/>
                  </a:cubicBezTo>
                  <a:lnTo>
                    <a:pt x="5751" y="3583"/>
                  </a:lnTo>
                  <a:cubicBezTo>
                    <a:pt x="2925" y="4252"/>
                    <a:pt x="917" y="6756"/>
                    <a:pt x="917" y="9681"/>
                  </a:cubicBezTo>
                  <a:lnTo>
                    <a:pt x="917" y="14936"/>
                  </a:lnTo>
                  <a:cubicBezTo>
                    <a:pt x="397" y="14961"/>
                    <a:pt x="0" y="15383"/>
                    <a:pt x="0" y="15878"/>
                  </a:cubicBezTo>
                  <a:lnTo>
                    <a:pt x="0" y="16275"/>
                  </a:lnTo>
                  <a:cubicBezTo>
                    <a:pt x="0" y="16796"/>
                    <a:pt x="421" y="17217"/>
                    <a:pt x="942" y="17217"/>
                  </a:cubicBezTo>
                  <a:lnTo>
                    <a:pt x="4933" y="17217"/>
                  </a:lnTo>
                  <a:cubicBezTo>
                    <a:pt x="4933" y="17291"/>
                    <a:pt x="4933" y="17390"/>
                    <a:pt x="4933" y="17490"/>
                  </a:cubicBezTo>
                  <a:cubicBezTo>
                    <a:pt x="4958" y="18704"/>
                    <a:pt x="5974" y="19671"/>
                    <a:pt x="7189" y="19671"/>
                  </a:cubicBezTo>
                  <a:cubicBezTo>
                    <a:pt x="8428" y="19671"/>
                    <a:pt x="9445" y="18704"/>
                    <a:pt x="9470" y="17490"/>
                  </a:cubicBezTo>
                  <a:cubicBezTo>
                    <a:pt x="9494" y="17390"/>
                    <a:pt x="9494" y="17291"/>
                    <a:pt x="9470" y="17217"/>
                  </a:cubicBezTo>
                  <a:lnTo>
                    <a:pt x="13461" y="17217"/>
                  </a:lnTo>
                  <a:cubicBezTo>
                    <a:pt x="13957" y="17217"/>
                    <a:pt x="14378" y="16796"/>
                    <a:pt x="14378" y="16275"/>
                  </a:cubicBezTo>
                  <a:lnTo>
                    <a:pt x="14378" y="15878"/>
                  </a:lnTo>
                  <a:cubicBezTo>
                    <a:pt x="14378" y="15383"/>
                    <a:pt x="13981" y="14961"/>
                    <a:pt x="13486" y="14936"/>
                  </a:cubicBezTo>
                  <a:lnTo>
                    <a:pt x="13486" y="14118"/>
                  </a:lnTo>
                  <a:cubicBezTo>
                    <a:pt x="13486" y="13920"/>
                    <a:pt x="13337" y="13821"/>
                    <a:pt x="13188" y="13821"/>
                  </a:cubicBezTo>
                  <a:cubicBezTo>
                    <a:pt x="13039" y="13821"/>
                    <a:pt x="12891" y="13920"/>
                    <a:pt x="12891" y="14118"/>
                  </a:cubicBezTo>
                  <a:lnTo>
                    <a:pt x="12891" y="14936"/>
                  </a:lnTo>
                  <a:lnTo>
                    <a:pt x="1487" y="14936"/>
                  </a:lnTo>
                  <a:lnTo>
                    <a:pt x="1487" y="9681"/>
                  </a:lnTo>
                  <a:cubicBezTo>
                    <a:pt x="1487" y="6418"/>
                    <a:pt x="4138" y="3970"/>
                    <a:pt x="7161" y="3970"/>
                  </a:cubicBezTo>
                  <a:cubicBezTo>
                    <a:pt x="7789" y="3970"/>
                    <a:pt x="8433" y="4076"/>
                    <a:pt x="9073" y="4302"/>
                  </a:cubicBezTo>
                  <a:cubicBezTo>
                    <a:pt x="6576" y="7442"/>
                    <a:pt x="8838" y="12086"/>
                    <a:pt x="12859" y="12086"/>
                  </a:cubicBezTo>
                  <a:cubicBezTo>
                    <a:pt x="12869" y="12086"/>
                    <a:pt x="12880" y="12086"/>
                    <a:pt x="12891" y="12086"/>
                  </a:cubicBezTo>
                  <a:lnTo>
                    <a:pt x="12891" y="12755"/>
                  </a:lnTo>
                  <a:cubicBezTo>
                    <a:pt x="12891" y="12928"/>
                    <a:pt x="13015" y="13052"/>
                    <a:pt x="13188" y="13052"/>
                  </a:cubicBezTo>
                  <a:lnTo>
                    <a:pt x="13188" y="13077"/>
                  </a:lnTo>
                  <a:cubicBezTo>
                    <a:pt x="13337" y="13077"/>
                    <a:pt x="13486" y="12928"/>
                    <a:pt x="13486" y="12780"/>
                  </a:cubicBezTo>
                  <a:lnTo>
                    <a:pt x="13486" y="12036"/>
                  </a:lnTo>
                  <a:cubicBezTo>
                    <a:pt x="15841" y="11738"/>
                    <a:pt x="17625" y="9731"/>
                    <a:pt x="17650" y="7326"/>
                  </a:cubicBezTo>
                  <a:cubicBezTo>
                    <a:pt x="17675" y="4946"/>
                    <a:pt x="15940" y="2889"/>
                    <a:pt x="13560" y="2542"/>
                  </a:cubicBezTo>
                  <a:cubicBezTo>
                    <a:pt x="13537" y="2537"/>
                    <a:pt x="13516" y="2535"/>
                    <a:pt x="13495" y="2535"/>
                  </a:cubicBezTo>
                  <a:cubicBezTo>
                    <a:pt x="13178" y="2535"/>
                    <a:pt x="13113" y="3042"/>
                    <a:pt x="13486" y="3112"/>
                  </a:cubicBezTo>
                  <a:cubicBezTo>
                    <a:pt x="15667" y="3434"/>
                    <a:pt x="17229" y="5392"/>
                    <a:pt x="17055" y="7599"/>
                  </a:cubicBezTo>
                  <a:cubicBezTo>
                    <a:pt x="16882" y="9805"/>
                    <a:pt x="15047" y="11491"/>
                    <a:pt x="12841" y="11491"/>
                  </a:cubicBezTo>
                  <a:cubicBezTo>
                    <a:pt x="10635" y="11491"/>
                    <a:pt x="8800" y="9805"/>
                    <a:pt x="8627" y="7599"/>
                  </a:cubicBezTo>
                  <a:cubicBezTo>
                    <a:pt x="8478" y="5392"/>
                    <a:pt x="10040" y="3434"/>
                    <a:pt x="12221" y="3112"/>
                  </a:cubicBezTo>
                  <a:cubicBezTo>
                    <a:pt x="12536" y="3015"/>
                    <a:pt x="12473" y="2541"/>
                    <a:pt x="12147" y="2541"/>
                  </a:cubicBezTo>
                  <a:cubicBezTo>
                    <a:pt x="12139" y="2541"/>
                    <a:pt x="12131" y="2541"/>
                    <a:pt x="12122" y="2542"/>
                  </a:cubicBezTo>
                  <a:cubicBezTo>
                    <a:pt x="11131" y="2690"/>
                    <a:pt x="10213" y="3137"/>
                    <a:pt x="9494" y="3831"/>
                  </a:cubicBezTo>
                  <a:cubicBezTo>
                    <a:pt x="9222" y="3731"/>
                    <a:pt x="8924" y="3632"/>
                    <a:pt x="8627" y="3558"/>
                  </a:cubicBezTo>
                  <a:lnTo>
                    <a:pt x="8627" y="1376"/>
                  </a:lnTo>
                  <a:cubicBezTo>
                    <a:pt x="8577" y="459"/>
                    <a:pt x="7877" y="1"/>
                    <a:pt x="7180" y="1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578" name="Google Shape;621;p35">
              <a:extLst>
                <a:ext uri="{FF2B5EF4-FFF2-40B4-BE49-F238E27FC236}">
                  <a16:creationId xmlns:a16="http://schemas.microsoft.com/office/drawing/2014/main" id="{889B2700-1A67-D59E-F877-8E8F3CDA992D}"/>
                </a:ext>
              </a:extLst>
            </p:cNvPr>
            <p:cNvSpPr/>
            <p:nvPr/>
          </p:nvSpPr>
          <p:spPr>
            <a:xfrm>
              <a:off x="1262925" y="2739925"/>
              <a:ext cx="49250" cy="54650"/>
            </a:xfrm>
            <a:custGeom>
              <a:avLst/>
              <a:gdLst/>
              <a:ahLst/>
              <a:cxnLst/>
              <a:rect l="l" t="t" r="r" b="b"/>
              <a:pathLst>
                <a:path w="1970" h="2186" extrusionOk="0">
                  <a:moveTo>
                    <a:pt x="364" y="1"/>
                  </a:moveTo>
                  <a:cubicBezTo>
                    <a:pt x="1" y="1"/>
                    <a:pt x="1" y="576"/>
                    <a:pt x="364" y="576"/>
                  </a:cubicBezTo>
                  <a:cubicBezTo>
                    <a:pt x="378" y="576"/>
                    <a:pt x="393" y="576"/>
                    <a:pt x="408" y="574"/>
                  </a:cubicBezTo>
                  <a:lnTo>
                    <a:pt x="1003" y="574"/>
                  </a:lnTo>
                  <a:lnTo>
                    <a:pt x="185" y="1714"/>
                  </a:lnTo>
                  <a:cubicBezTo>
                    <a:pt x="36" y="1912"/>
                    <a:pt x="185" y="2185"/>
                    <a:pt x="408" y="2185"/>
                  </a:cubicBezTo>
                  <a:lnTo>
                    <a:pt x="1598" y="2185"/>
                  </a:lnTo>
                  <a:cubicBezTo>
                    <a:pt x="1969" y="2185"/>
                    <a:pt x="1969" y="1590"/>
                    <a:pt x="1598" y="1590"/>
                  </a:cubicBezTo>
                  <a:lnTo>
                    <a:pt x="978" y="1590"/>
                  </a:lnTo>
                  <a:lnTo>
                    <a:pt x="1821" y="450"/>
                  </a:lnTo>
                  <a:cubicBezTo>
                    <a:pt x="1969" y="276"/>
                    <a:pt x="1821" y="4"/>
                    <a:pt x="1573" y="4"/>
                  </a:cubicBezTo>
                  <a:lnTo>
                    <a:pt x="408" y="4"/>
                  </a:lnTo>
                  <a:cubicBezTo>
                    <a:pt x="393" y="2"/>
                    <a:pt x="378" y="1"/>
                    <a:pt x="364" y="1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579" name="Google Shape;622;p35">
              <a:extLst>
                <a:ext uri="{FF2B5EF4-FFF2-40B4-BE49-F238E27FC236}">
                  <a16:creationId xmlns:a16="http://schemas.microsoft.com/office/drawing/2014/main" id="{317680E1-25CB-CCD5-C1E4-AC2422E21BAB}"/>
                </a:ext>
              </a:extLst>
            </p:cNvPr>
            <p:cNvSpPr/>
            <p:nvPr/>
          </p:nvSpPr>
          <p:spPr>
            <a:xfrm>
              <a:off x="1319575" y="2679900"/>
              <a:ext cx="64125" cy="74450"/>
            </a:xfrm>
            <a:custGeom>
              <a:avLst/>
              <a:gdLst/>
              <a:ahLst/>
              <a:cxnLst/>
              <a:rect l="l" t="t" r="r" b="b"/>
              <a:pathLst>
                <a:path w="2565" h="2978" extrusionOk="0">
                  <a:moveTo>
                    <a:pt x="398" y="0"/>
                  </a:moveTo>
                  <a:cubicBezTo>
                    <a:pt x="1" y="0"/>
                    <a:pt x="1" y="570"/>
                    <a:pt x="398" y="570"/>
                  </a:cubicBezTo>
                  <a:lnTo>
                    <a:pt x="1587" y="570"/>
                  </a:lnTo>
                  <a:lnTo>
                    <a:pt x="174" y="2529"/>
                  </a:lnTo>
                  <a:cubicBezTo>
                    <a:pt x="26" y="2702"/>
                    <a:pt x="174" y="2975"/>
                    <a:pt x="398" y="2975"/>
                  </a:cubicBezTo>
                  <a:lnTo>
                    <a:pt x="2158" y="2975"/>
                  </a:lnTo>
                  <a:cubicBezTo>
                    <a:pt x="2173" y="2977"/>
                    <a:pt x="2187" y="2977"/>
                    <a:pt x="2201" y="2977"/>
                  </a:cubicBezTo>
                  <a:cubicBezTo>
                    <a:pt x="2565" y="2977"/>
                    <a:pt x="2565" y="2402"/>
                    <a:pt x="2201" y="2402"/>
                  </a:cubicBezTo>
                  <a:cubicBezTo>
                    <a:pt x="2187" y="2402"/>
                    <a:pt x="2173" y="2403"/>
                    <a:pt x="2158" y="2405"/>
                  </a:cubicBezTo>
                  <a:lnTo>
                    <a:pt x="968" y="2405"/>
                  </a:lnTo>
                  <a:lnTo>
                    <a:pt x="2381" y="446"/>
                  </a:lnTo>
                  <a:cubicBezTo>
                    <a:pt x="2529" y="248"/>
                    <a:pt x="2381" y="0"/>
                    <a:pt x="2158" y="0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</p:grpSp>
      <p:sp>
        <p:nvSpPr>
          <p:cNvPr id="580" name="Google Shape;595;p35">
            <a:extLst>
              <a:ext uri="{FF2B5EF4-FFF2-40B4-BE49-F238E27FC236}">
                <a16:creationId xmlns:a16="http://schemas.microsoft.com/office/drawing/2014/main" id="{B87A95E1-68CD-B28B-CA0B-E7BD886CC864}"/>
              </a:ext>
            </a:extLst>
          </p:cNvPr>
          <p:cNvSpPr txBox="1">
            <a:spLocks/>
          </p:cNvSpPr>
          <p:nvPr/>
        </p:nvSpPr>
        <p:spPr>
          <a:xfrm>
            <a:off x="712988" y="1038938"/>
            <a:ext cx="7661943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sz="2000" dirty="0" err="1">
                <a:latin typeface="DVN - Fredoka" pitchFamily="2" charset="-79"/>
                <a:cs typeface="DVN - Fredoka" pitchFamily="2" charset="-79"/>
              </a:rPr>
              <a:t>Chúng</a:t>
            </a:r>
            <a:r>
              <a:rPr lang="en-US" sz="2000" dirty="0">
                <a:latin typeface="DVN - Fredoka" pitchFamily="2" charset="-79"/>
                <a:cs typeface="DVN - Fredoka" pitchFamily="2" charset="-79"/>
              </a:rPr>
              <a:t> ta </a:t>
            </a:r>
            <a:r>
              <a:rPr lang="en-US" sz="2000" dirty="0" err="1">
                <a:latin typeface="DVN - Fredoka" pitchFamily="2" charset="-79"/>
                <a:cs typeface="DVN - Fredoka" pitchFamily="2" charset="-79"/>
              </a:rPr>
              <a:t>ngủ</a:t>
            </a:r>
            <a:r>
              <a:rPr lang="en-US" sz="2000" dirty="0"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2000" dirty="0" err="1">
                <a:latin typeface="DVN - Fredoka" pitchFamily="2" charset="-79"/>
                <a:cs typeface="DVN - Fredoka" pitchFamily="2" charset="-79"/>
              </a:rPr>
              <a:t>theo</a:t>
            </a:r>
            <a:r>
              <a:rPr lang="en-US" sz="2000" dirty="0">
                <a:latin typeface="DVN - Fredoka" pitchFamily="2" charset="-79"/>
                <a:cs typeface="DVN - Fredoka" pitchFamily="2" charset="-79"/>
              </a:rPr>
              <a:t> chu </a:t>
            </a:r>
            <a:r>
              <a:rPr lang="en-US" sz="2000" dirty="0" err="1">
                <a:latin typeface="DVN - Fredoka" pitchFamily="2" charset="-79"/>
                <a:cs typeface="DVN - Fredoka" pitchFamily="2" charset="-79"/>
              </a:rPr>
              <a:t>kỳ</a:t>
            </a:r>
            <a:r>
              <a:rPr lang="en-US" sz="2000" dirty="0">
                <a:latin typeface="DVN - Fredoka" pitchFamily="2" charset="-79"/>
                <a:cs typeface="DVN - Fredoka" pitchFamily="2" charset="-79"/>
              </a:rPr>
              <a:t>:</a:t>
            </a: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7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VN - Fredoka" pitchFamily="2" charset="-79"/>
                <a:cs typeface="DVN - Fredoka" pitchFamily="2" charset="-79"/>
              </a:rPr>
              <a:t>Mỗi chu kỳ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714" name="Google Shape;714;p37"/>
          <p:cNvSpPr txBox="1"/>
          <p:nvPr/>
        </p:nvSpPr>
        <p:spPr>
          <a:xfrm>
            <a:off x="5966829" y="2586319"/>
            <a:ext cx="21864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3. Ngủ sâu</a:t>
            </a:r>
            <a:endParaRPr sz="2200" dirty="0">
              <a:solidFill>
                <a:schemeClr val="dk1"/>
              </a:solidFill>
              <a:latin typeface="DVN - Fredoka" pitchFamily="2" charset="-79"/>
              <a:ea typeface="Fredoka One"/>
              <a:cs typeface="DVN - Fredoka" pitchFamily="2" charset="-79"/>
              <a:sym typeface="Fredoka One"/>
            </a:endParaRPr>
          </a:p>
        </p:txBody>
      </p:sp>
      <p:sp>
        <p:nvSpPr>
          <p:cNvPr id="717" name="Google Shape;717;p37"/>
          <p:cNvSpPr txBox="1"/>
          <p:nvPr/>
        </p:nvSpPr>
        <p:spPr>
          <a:xfrm>
            <a:off x="3380287" y="3812283"/>
            <a:ext cx="21834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4. Ngủ rất sâu</a:t>
            </a:r>
            <a:endParaRPr sz="2200" dirty="0">
              <a:solidFill>
                <a:schemeClr val="dk1"/>
              </a:solidFill>
              <a:latin typeface="DVN - Fredoka" pitchFamily="2" charset="-79"/>
              <a:ea typeface="Fredoka One"/>
              <a:cs typeface="DVN - Fredoka" pitchFamily="2" charset="-79"/>
              <a:sym typeface="Fredoka One"/>
            </a:endParaRPr>
          </a:p>
        </p:txBody>
      </p:sp>
      <p:sp>
        <p:nvSpPr>
          <p:cNvPr id="724" name="Google Shape;724;p37"/>
          <p:cNvSpPr txBox="1"/>
          <p:nvPr/>
        </p:nvSpPr>
        <p:spPr>
          <a:xfrm>
            <a:off x="2203516" y="1158942"/>
            <a:ext cx="21864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1. Ru ngủ</a:t>
            </a:r>
            <a:endParaRPr sz="2200" dirty="0">
              <a:solidFill>
                <a:schemeClr val="dk1"/>
              </a:solidFill>
              <a:latin typeface="DVN - Fredoka" pitchFamily="2" charset="-79"/>
              <a:ea typeface="Fredoka One"/>
              <a:cs typeface="DVN - Fredoka" pitchFamily="2" charset="-79"/>
              <a:sym typeface="Fredoka One"/>
            </a:endParaRPr>
          </a:p>
        </p:txBody>
      </p:sp>
      <p:sp>
        <p:nvSpPr>
          <p:cNvPr id="727" name="Google Shape;727;p37"/>
          <p:cNvSpPr txBox="1"/>
          <p:nvPr/>
        </p:nvSpPr>
        <p:spPr>
          <a:xfrm>
            <a:off x="5294686" y="1214997"/>
            <a:ext cx="21834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2. Ngủ nông</a:t>
            </a:r>
            <a:endParaRPr sz="2200" dirty="0">
              <a:solidFill>
                <a:schemeClr val="dk1"/>
              </a:solidFill>
              <a:latin typeface="DVN - Fredoka" pitchFamily="2" charset="-79"/>
              <a:ea typeface="Fredoka One"/>
              <a:cs typeface="DVN - Fredoka" pitchFamily="2" charset="-79"/>
              <a:sym typeface="Fredoka One"/>
            </a:endParaRPr>
          </a:p>
        </p:txBody>
      </p:sp>
      <p:sp>
        <p:nvSpPr>
          <p:cNvPr id="732" name="Google Shape;732;p37"/>
          <p:cNvSpPr/>
          <p:nvPr/>
        </p:nvSpPr>
        <p:spPr>
          <a:xfrm rot="808271" flipH="1">
            <a:off x="4699718" y="471187"/>
            <a:ext cx="396018" cy="408070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733" name="Google Shape;733;p37"/>
          <p:cNvSpPr/>
          <p:nvPr/>
        </p:nvSpPr>
        <p:spPr>
          <a:xfrm flipH="1">
            <a:off x="6284746" y="821825"/>
            <a:ext cx="203281" cy="204858"/>
          </a:xfrm>
          <a:custGeom>
            <a:avLst/>
            <a:gdLst/>
            <a:ahLst/>
            <a:cxnLst/>
            <a:rect l="l" t="t" r="r" b="b"/>
            <a:pathLst>
              <a:path w="15589" h="15710" extrusionOk="0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2" name="Google Shape;714;p37">
            <a:extLst>
              <a:ext uri="{FF2B5EF4-FFF2-40B4-BE49-F238E27FC236}">
                <a16:creationId xmlns:a16="http://schemas.microsoft.com/office/drawing/2014/main" id="{6FE8B708-7CD2-8E8C-8923-832EE1B49AF7}"/>
              </a:ext>
            </a:extLst>
          </p:cNvPr>
          <p:cNvSpPr txBox="1"/>
          <p:nvPr/>
        </p:nvSpPr>
        <p:spPr>
          <a:xfrm>
            <a:off x="1962278" y="2586319"/>
            <a:ext cx="21864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5. Ngủ mơ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DVN - Fredoka" pitchFamily="2" charset="-79"/>
              <a:ea typeface="Fredoka One"/>
              <a:cs typeface="DVN - Fredoka" pitchFamily="2" charset="-79"/>
              <a:sym typeface="Fredoka One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5595EB-CBC3-452C-9928-91943C52CE71}"/>
              </a:ext>
            </a:extLst>
          </p:cNvPr>
          <p:cNvSpPr/>
          <p:nvPr/>
        </p:nvSpPr>
        <p:spPr>
          <a:xfrm>
            <a:off x="3480300" y="1158942"/>
            <a:ext cx="2349000" cy="23346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Oval 711">
            <a:extLst>
              <a:ext uri="{FF2B5EF4-FFF2-40B4-BE49-F238E27FC236}">
                <a16:creationId xmlns:a16="http://schemas.microsoft.com/office/drawing/2014/main" id="{2F7FB4A3-A183-C4C0-A22B-DD2F946E7BEA}"/>
              </a:ext>
            </a:extLst>
          </p:cNvPr>
          <p:cNvSpPr/>
          <p:nvPr/>
        </p:nvSpPr>
        <p:spPr>
          <a:xfrm>
            <a:off x="3646055" y="1293925"/>
            <a:ext cx="2037675" cy="20645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35" name="Arrow: Right 734">
            <a:extLst>
              <a:ext uri="{FF2B5EF4-FFF2-40B4-BE49-F238E27FC236}">
                <a16:creationId xmlns:a16="http://schemas.microsoft.com/office/drawing/2014/main" id="{4502A7AF-D8FD-B448-30AE-0EB0D52F3A7E}"/>
              </a:ext>
            </a:extLst>
          </p:cNvPr>
          <p:cNvSpPr/>
          <p:nvPr/>
        </p:nvSpPr>
        <p:spPr>
          <a:xfrm rot="1733167">
            <a:off x="5058699" y="1263387"/>
            <a:ext cx="400050" cy="3052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Arrow: Right 735">
            <a:extLst>
              <a:ext uri="{FF2B5EF4-FFF2-40B4-BE49-F238E27FC236}">
                <a16:creationId xmlns:a16="http://schemas.microsoft.com/office/drawing/2014/main" id="{2D3B66D7-6903-3815-8C2A-CC8BDE5A617C}"/>
              </a:ext>
            </a:extLst>
          </p:cNvPr>
          <p:cNvSpPr/>
          <p:nvPr/>
        </p:nvSpPr>
        <p:spPr>
          <a:xfrm rot="6429183">
            <a:off x="5483705" y="2562602"/>
            <a:ext cx="400050" cy="3052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Arrow: Right 736">
            <a:extLst>
              <a:ext uri="{FF2B5EF4-FFF2-40B4-BE49-F238E27FC236}">
                <a16:creationId xmlns:a16="http://schemas.microsoft.com/office/drawing/2014/main" id="{08BB6E0D-E9C0-57CD-46BC-1A9AFB87A438}"/>
              </a:ext>
            </a:extLst>
          </p:cNvPr>
          <p:cNvSpPr/>
          <p:nvPr/>
        </p:nvSpPr>
        <p:spPr>
          <a:xfrm rot="19004283">
            <a:off x="3783255" y="1298550"/>
            <a:ext cx="400050" cy="3052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Arrow: Right 737">
            <a:extLst>
              <a:ext uri="{FF2B5EF4-FFF2-40B4-BE49-F238E27FC236}">
                <a16:creationId xmlns:a16="http://schemas.microsoft.com/office/drawing/2014/main" id="{688AF185-9A81-9A1F-D59D-05379B0E34A4}"/>
              </a:ext>
            </a:extLst>
          </p:cNvPr>
          <p:cNvSpPr/>
          <p:nvPr/>
        </p:nvSpPr>
        <p:spPr>
          <a:xfrm rot="10800000">
            <a:off x="4457515" y="3259285"/>
            <a:ext cx="400050" cy="3052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Arrow: Right 738">
            <a:extLst>
              <a:ext uri="{FF2B5EF4-FFF2-40B4-BE49-F238E27FC236}">
                <a16:creationId xmlns:a16="http://schemas.microsoft.com/office/drawing/2014/main" id="{F9B4D73D-C60F-F62A-E3D9-B3F3A14FF565}"/>
              </a:ext>
            </a:extLst>
          </p:cNvPr>
          <p:cNvSpPr/>
          <p:nvPr/>
        </p:nvSpPr>
        <p:spPr>
          <a:xfrm rot="15030185">
            <a:off x="3386768" y="2433690"/>
            <a:ext cx="400050" cy="3052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TextBox 740">
            <a:extLst>
              <a:ext uri="{FF2B5EF4-FFF2-40B4-BE49-F238E27FC236}">
                <a16:creationId xmlns:a16="http://schemas.microsoft.com/office/drawing/2014/main" id="{D084D379-98A1-DEB9-86C1-1C5271B8DDCE}"/>
              </a:ext>
            </a:extLst>
          </p:cNvPr>
          <p:cNvSpPr txBox="1"/>
          <p:nvPr/>
        </p:nvSpPr>
        <p:spPr>
          <a:xfrm>
            <a:off x="3646055" y="1993528"/>
            <a:ext cx="2020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90 </a:t>
            </a:r>
            <a:r>
              <a:rPr lang="en-US" sz="32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phút</a:t>
            </a:r>
            <a:endParaRPr lang="en-US" sz="3200" dirty="0">
              <a:solidFill>
                <a:schemeClr val="tx1"/>
              </a:solidFill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742" name="Oval 741">
            <a:extLst>
              <a:ext uri="{FF2B5EF4-FFF2-40B4-BE49-F238E27FC236}">
                <a16:creationId xmlns:a16="http://schemas.microsoft.com/office/drawing/2014/main" id="{3034BE16-459F-DA61-1F6F-533719C32520}"/>
              </a:ext>
            </a:extLst>
          </p:cNvPr>
          <p:cNvSpPr/>
          <p:nvPr/>
        </p:nvSpPr>
        <p:spPr>
          <a:xfrm>
            <a:off x="3278981" y="3679031"/>
            <a:ext cx="2757488" cy="8344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TextBox 742">
            <a:extLst>
              <a:ext uri="{FF2B5EF4-FFF2-40B4-BE49-F238E27FC236}">
                <a16:creationId xmlns:a16="http://schemas.microsoft.com/office/drawing/2014/main" id="{E1D9E365-D3D8-8F47-CF4A-7B65D7652155}"/>
              </a:ext>
            </a:extLst>
          </p:cNvPr>
          <p:cNvSpPr txBox="1"/>
          <p:nvPr/>
        </p:nvSpPr>
        <p:spPr>
          <a:xfrm>
            <a:off x="3586793" y="4627947"/>
            <a:ext cx="230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  <a:latin typeface="DVN - Fredoka" pitchFamily="2" charset="-79"/>
                <a:cs typeface="DVN - Fredoka" pitchFamily="2" charset="-79"/>
              </a:rPr>
              <a:t>Nghỉ</a:t>
            </a:r>
            <a:r>
              <a:rPr lang="en-US" sz="1800" dirty="0">
                <a:solidFill>
                  <a:srgbClr val="FF0000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DVN - Fredoka" pitchFamily="2" charset="-79"/>
                <a:cs typeface="DVN - Fredoka" pitchFamily="2" charset="-79"/>
              </a:rPr>
              <a:t>ngơi</a:t>
            </a:r>
            <a:r>
              <a:rPr lang="en-US" sz="1800" dirty="0">
                <a:solidFill>
                  <a:srgbClr val="FF0000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DVN - Fredoka" pitchFamily="2" charset="-79"/>
                <a:cs typeface="DVN - Fredoka" pitchFamily="2" charset="-79"/>
              </a:rPr>
              <a:t>hoàn</a:t>
            </a:r>
            <a:r>
              <a:rPr lang="en-US" sz="1800" dirty="0">
                <a:solidFill>
                  <a:srgbClr val="FF0000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DVN - Fredoka" pitchFamily="2" charset="-79"/>
                <a:cs typeface="DVN - Fredoka" pitchFamily="2" charset="-79"/>
              </a:rPr>
              <a:t>toàn</a:t>
            </a:r>
            <a:endParaRPr lang="en-US" sz="1800" dirty="0">
              <a:solidFill>
                <a:srgbClr val="FF0000"/>
              </a:solidFill>
              <a:latin typeface="DVN - Fredoka" pitchFamily="2" charset="-79"/>
              <a:cs typeface="DVN - Fredoka" pitchFamily="2" charset="-79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" grpId="0" animBg="1"/>
      <p:bldP spid="7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8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VN - Fredoka" pitchFamily="2" charset="-79"/>
                <a:cs typeface="DVN - Fredoka" pitchFamily="2" charset="-79"/>
              </a:rPr>
              <a:t>2. Tìm ra vấn đề</a:t>
            </a:r>
            <a:endParaRPr dirty="0"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739" name="Google Shape;739;p38"/>
          <p:cNvSpPr txBox="1"/>
          <p:nvPr/>
        </p:nvSpPr>
        <p:spPr>
          <a:xfrm>
            <a:off x="712967" y="2286377"/>
            <a:ext cx="4385413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Khi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bạn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bị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gọi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thức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dậy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trong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lúc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đang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ngủ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sâu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hoặc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rất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sâu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thì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não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bộ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cũng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như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các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cơ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quan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chưa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kịp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thích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nghi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ngay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với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việc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đang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ở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trạng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thái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nghỉ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ngơi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sang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trạng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thái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hoạt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động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bình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thường</a:t>
            </a:r>
            <a:endParaRPr lang="en-US" sz="1600" dirty="0">
              <a:solidFill>
                <a:schemeClr val="dk1"/>
              </a:solidFill>
              <a:latin typeface="DVN - Fredoka" pitchFamily="2" charset="-79"/>
              <a:ea typeface="Fredoka One"/>
              <a:cs typeface="DVN - Fredoka" pitchFamily="2" charset="-79"/>
              <a:sym typeface="Fredoka One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=&gt;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Mệt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mỏi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cáu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gắt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hoảng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loạn</a:t>
            </a:r>
            <a:r>
              <a:rPr lang="en-US" sz="1600" dirty="0">
                <a:solidFill>
                  <a:schemeClr val="dk1"/>
                </a:solidFill>
                <a:latin typeface="DVN - Fredoka" pitchFamily="2" charset="-79"/>
                <a:ea typeface="Fredoka One"/>
                <a:cs typeface="DVN - Fredoka" pitchFamily="2" charset="-79"/>
                <a:sym typeface="Fredoka One"/>
              </a:rPr>
              <a:t> </a:t>
            </a:r>
            <a:endParaRPr sz="1600" dirty="0">
              <a:solidFill>
                <a:schemeClr val="dk1"/>
              </a:solidFill>
              <a:latin typeface="DVN - Fredoka" pitchFamily="2" charset="-79"/>
              <a:ea typeface="Fredoka One"/>
              <a:cs typeface="DVN - Fredoka" pitchFamily="2" charset="-79"/>
              <a:sym typeface="Fredoka One"/>
            </a:endParaRPr>
          </a:p>
        </p:txBody>
      </p:sp>
      <p:sp>
        <p:nvSpPr>
          <p:cNvPr id="744" name="Google Shape;744;p38"/>
          <p:cNvSpPr/>
          <p:nvPr/>
        </p:nvSpPr>
        <p:spPr>
          <a:xfrm>
            <a:off x="7125500" y="977708"/>
            <a:ext cx="647100" cy="647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748" name="Google Shape;748;p38"/>
          <p:cNvSpPr/>
          <p:nvPr/>
        </p:nvSpPr>
        <p:spPr>
          <a:xfrm>
            <a:off x="6963070" y="3616724"/>
            <a:ext cx="647100" cy="647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749" name="Google Shape;749;p38"/>
          <p:cNvSpPr/>
          <p:nvPr/>
        </p:nvSpPr>
        <p:spPr>
          <a:xfrm>
            <a:off x="7240369" y="2098975"/>
            <a:ext cx="647100" cy="647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VN - Fredoka" pitchFamily="2" charset="-79"/>
              <a:cs typeface="DVN - Fredoka" pitchFamily="2" charset="-79"/>
            </a:endParaRPr>
          </a:p>
        </p:txBody>
      </p:sp>
      <p:cxnSp>
        <p:nvCxnSpPr>
          <p:cNvPr id="750" name="Google Shape;750;p38"/>
          <p:cNvCxnSpPr>
            <a:stCxn id="749" idx="7"/>
            <a:endCxn id="744" idx="3"/>
          </p:cNvCxnSpPr>
          <p:nvPr/>
        </p:nvCxnSpPr>
        <p:spPr>
          <a:xfrm rot="16200000" flipV="1">
            <a:off x="7174636" y="1575673"/>
            <a:ext cx="663699" cy="57243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51" name="Google Shape;751;p38"/>
          <p:cNvCxnSpPr>
            <a:stCxn id="749" idx="5"/>
            <a:endCxn id="748" idx="1"/>
          </p:cNvCxnSpPr>
          <p:nvPr/>
        </p:nvCxnSpPr>
        <p:spPr>
          <a:xfrm rot="5400000">
            <a:off x="6895180" y="2813966"/>
            <a:ext cx="1060181" cy="73486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756" name="Google Shape;756;p38"/>
          <p:cNvGrpSpPr/>
          <p:nvPr/>
        </p:nvGrpSpPr>
        <p:grpSpPr>
          <a:xfrm>
            <a:off x="7280147" y="1105230"/>
            <a:ext cx="343595" cy="313023"/>
            <a:chOff x="5405525" y="2564600"/>
            <a:chExt cx="526825" cy="479950"/>
          </a:xfrm>
        </p:grpSpPr>
        <p:sp>
          <p:nvSpPr>
            <p:cNvPr id="757" name="Google Shape;757;p38"/>
            <p:cNvSpPr/>
            <p:nvPr/>
          </p:nvSpPr>
          <p:spPr>
            <a:xfrm>
              <a:off x="5414825" y="2640625"/>
              <a:ext cx="291925" cy="278500"/>
            </a:xfrm>
            <a:custGeom>
              <a:avLst/>
              <a:gdLst/>
              <a:ahLst/>
              <a:cxnLst/>
              <a:rect l="l" t="t" r="r" b="b"/>
              <a:pathLst>
                <a:path w="11677" h="11140" extrusionOk="0">
                  <a:moveTo>
                    <a:pt x="8134" y="1"/>
                  </a:moveTo>
                  <a:cubicBezTo>
                    <a:pt x="6446" y="1"/>
                    <a:pt x="4770" y="260"/>
                    <a:pt x="3149" y="778"/>
                  </a:cubicBezTo>
                  <a:cubicBezTo>
                    <a:pt x="3052" y="813"/>
                    <a:pt x="2950" y="829"/>
                    <a:pt x="2846" y="829"/>
                  </a:cubicBezTo>
                  <a:cubicBezTo>
                    <a:pt x="2657" y="829"/>
                    <a:pt x="2466" y="775"/>
                    <a:pt x="2306" y="679"/>
                  </a:cubicBezTo>
                  <a:cubicBezTo>
                    <a:pt x="1910" y="418"/>
                    <a:pt x="1482" y="288"/>
                    <a:pt x="1116" y="288"/>
                  </a:cubicBezTo>
                  <a:cubicBezTo>
                    <a:pt x="751" y="288"/>
                    <a:pt x="447" y="418"/>
                    <a:pt x="298" y="679"/>
                  </a:cubicBezTo>
                  <a:cubicBezTo>
                    <a:pt x="1" y="1199"/>
                    <a:pt x="397" y="1918"/>
                    <a:pt x="1166" y="2339"/>
                  </a:cubicBezTo>
                  <a:cubicBezTo>
                    <a:pt x="1463" y="2513"/>
                    <a:pt x="1662" y="2835"/>
                    <a:pt x="1662" y="3182"/>
                  </a:cubicBezTo>
                  <a:lnTo>
                    <a:pt x="1662" y="8239"/>
                  </a:lnTo>
                  <a:cubicBezTo>
                    <a:pt x="1662" y="8586"/>
                    <a:pt x="1463" y="8909"/>
                    <a:pt x="1166" y="9082"/>
                  </a:cubicBezTo>
                  <a:cubicBezTo>
                    <a:pt x="397" y="9528"/>
                    <a:pt x="1" y="10272"/>
                    <a:pt x="298" y="10768"/>
                  </a:cubicBezTo>
                  <a:cubicBezTo>
                    <a:pt x="438" y="11009"/>
                    <a:pt x="760" y="11140"/>
                    <a:pt x="1144" y="11140"/>
                  </a:cubicBezTo>
                  <a:cubicBezTo>
                    <a:pt x="1510" y="11140"/>
                    <a:pt x="1932" y="11022"/>
                    <a:pt x="2306" y="10768"/>
                  </a:cubicBezTo>
                  <a:cubicBezTo>
                    <a:pt x="2459" y="10661"/>
                    <a:pt x="2639" y="10611"/>
                    <a:pt x="2819" y="10611"/>
                  </a:cubicBezTo>
                  <a:cubicBezTo>
                    <a:pt x="2932" y="10611"/>
                    <a:pt x="3044" y="10631"/>
                    <a:pt x="3149" y="10669"/>
                  </a:cubicBezTo>
                  <a:cubicBezTo>
                    <a:pt x="3769" y="10867"/>
                    <a:pt x="4389" y="11016"/>
                    <a:pt x="5008" y="11140"/>
                  </a:cubicBezTo>
                  <a:lnTo>
                    <a:pt x="5281" y="10917"/>
                  </a:lnTo>
                  <a:lnTo>
                    <a:pt x="5281" y="6132"/>
                  </a:lnTo>
                  <a:lnTo>
                    <a:pt x="11677" y="4496"/>
                  </a:lnTo>
                  <a:cubicBezTo>
                    <a:pt x="10016" y="2761"/>
                    <a:pt x="10809" y="431"/>
                    <a:pt x="10809" y="431"/>
                  </a:cubicBezTo>
                  <a:lnTo>
                    <a:pt x="10586" y="183"/>
                  </a:lnTo>
                  <a:cubicBezTo>
                    <a:pt x="9769" y="62"/>
                    <a:pt x="8950" y="1"/>
                    <a:pt x="8134" y="1"/>
                  </a:cubicBezTo>
                  <a:close/>
                </a:path>
              </a:pathLst>
            </a:custGeom>
            <a:solidFill>
              <a:srgbClr val="F5D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5415450" y="2647875"/>
              <a:ext cx="89275" cy="271425"/>
            </a:xfrm>
            <a:custGeom>
              <a:avLst/>
              <a:gdLst/>
              <a:ahLst/>
              <a:cxnLst/>
              <a:rect l="l" t="t" r="r" b="b"/>
              <a:pathLst>
                <a:path w="3571" h="10857" extrusionOk="0">
                  <a:moveTo>
                    <a:pt x="1114" y="1"/>
                  </a:moveTo>
                  <a:cubicBezTo>
                    <a:pt x="743" y="1"/>
                    <a:pt x="428" y="131"/>
                    <a:pt x="273" y="389"/>
                  </a:cubicBezTo>
                  <a:cubicBezTo>
                    <a:pt x="1" y="884"/>
                    <a:pt x="397" y="1628"/>
                    <a:pt x="1166" y="2049"/>
                  </a:cubicBezTo>
                  <a:cubicBezTo>
                    <a:pt x="1463" y="2223"/>
                    <a:pt x="1661" y="2545"/>
                    <a:pt x="1661" y="2892"/>
                  </a:cubicBezTo>
                  <a:lnTo>
                    <a:pt x="1661" y="7949"/>
                  </a:lnTo>
                  <a:cubicBezTo>
                    <a:pt x="1661" y="8296"/>
                    <a:pt x="1463" y="8619"/>
                    <a:pt x="1166" y="8792"/>
                  </a:cubicBezTo>
                  <a:cubicBezTo>
                    <a:pt x="397" y="9238"/>
                    <a:pt x="1" y="9982"/>
                    <a:pt x="273" y="10478"/>
                  </a:cubicBezTo>
                  <a:cubicBezTo>
                    <a:pt x="430" y="10726"/>
                    <a:pt x="744" y="10857"/>
                    <a:pt x="1119" y="10857"/>
                  </a:cubicBezTo>
                  <a:cubicBezTo>
                    <a:pt x="1456" y="10857"/>
                    <a:pt x="1843" y="10751"/>
                    <a:pt x="2207" y="10527"/>
                  </a:cubicBezTo>
                  <a:cubicBezTo>
                    <a:pt x="2207" y="10503"/>
                    <a:pt x="2207" y="10478"/>
                    <a:pt x="2182" y="10478"/>
                  </a:cubicBezTo>
                  <a:lnTo>
                    <a:pt x="2157" y="10453"/>
                  </a:lnTo>
                  <a:cubicBezTo>
                    <a:pt x="1885" y="9982"/>
                    <a:pt x="2281" y="9214"/>
                    <a:pt x="3050" y="8792"/>
                  </a:cubicBezTo>
                  <a:cubicBezTo>
                    <a:pt x="3347" y="8619"/>
                    <a:pt x="3545" y="8296"/>
                    <a:pt x="3570" y="7949"/>
                  </a:cubicBezTo>
                  <a:lnTo>
                    <a:pt x="3570" y="2892"/>
                  </a:lnTo>
                  <a:cubicBezTo>
                    <a:pt x="3570" y="2545"/>
                    <a:pt x="3372" y="2223"/>
                    <a:pt x="3050" y="2049"/>
                  </a:cubicBezTo>
                  <a:cubicBezTo>
                    <a:pt x="2306" y="1628"/>
                    <a:pt x="1909" y="860"/>
                    <a:pt x="2182" y="389"/>
                  </a:cubicBezTo>
                  <a:cubicBezTo>
                    <a:pt x="2207" y="364"/>
                    <a:pt x="2207" y="364"/>
                    <a:pt x="2207" y="339"/>
                  </a:cubicBezTo>
                  <a:cubicBezTo>
                    <a:pt x="1849" y="113"/>
                    <a:pt x="1457" y="1"/>
                    <a:pt x="1114" y="1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5498500" y="2751775"/>
              <a:ext cx="407200" cy="286025"/>
            </a:xfrm>
            <a:custGeom>
              <a:avLst/>
              <a:gdLst/>
              <a:ahLst/>
              <a:cxnLst/>
              <a:rect l="l" t="t" r="r" b="b"/>
              <a:pathLst>
                <a:path w="16288" h="11441" extrusionOk="0">
                  <a:moveTo>
                    <a:pt x="7933" y="1"/>
                  </a:moveTo>
                  <a:cubicBezTo>
                    <a:pt x="6297" y="1"/>
                    <a:pt x="4686" y="273"/>
                    <a:pt x="3149" y="769"/>
                  </a:cubicBezTo>
                  <a:cubicBezTo>
                    <a:pt x="3052" y="804"/>
                    <a:pt x="2949" y="821"/>
                    <a:pt x="2846" y="821"/>
                  </a:cubicBezTo>
                  <a:cubicBezTo>
                    <a:pt x="2657" y="821"/>
                    <a:pt x="2466" y="766"/>
                    <a:pt x="2306" y="670"/>
                  </a:cubicBezTo>
                  <a:cubicBezTo>
                    <a:pt x="1922" y="410"/>
                    <a:pt x="1494" y="279"/>
                    <a:pt x="1125" y="279"/>
                  </a:cubicBezTo>
                  <a:cubicBezTo>
                    <a:pt x="756" y="279"/>
                    <a:pt x="447" y="410"/>
                    <a:pt x="298" y="670"/>
                  </a:cubicBezTo>
                  <a:cubicBezTo>
                    <a:pt x="0" y="1190"/>
                    <a:pt x="397" y="1909"/>
                    <a:pt x="1165" y="2331"/>
                  </a:cubicBezTo>
                  <a:cubicBezTo>
                    <a:pt x="1463" y="2504"/>
                    <a:pt x="1661" y="2851"/>
                    <a:pt x="1661" y="3198"/>
                  </a:cubicBezTo>
                  <a:lnTo>
                    <a:pt x="1661" y="8231"/>
                  </a:lnTo>
                  <a:cubicBezTo>
                    <a:pt x="1661" y="8578"/>
                    <a:pt x="1463" y="8900"/>
                    <a:pt x="1165" y="9098"/>
                  </a:cubicBezTo>
                  <a:cubicBezTo>
                    <a:pt x="397" y="9520"/>
                    <a:pt x="25" y="10263"/>
                    <a:pt x="298" y="10759"/>
                  </a:cubicBezTo>
                  <a:cubicBezTo>
                    <a:pt x="438" y="11001"/>
                    <a:pt x="760" y="11131"/>
                    <a:pt x="1144" y="11131"/>
                  </a:cubicBezTo>
                  <a:cubicBezTo>
                    <a:pt x="1509" y="11131"/>
                    <a:pt x="1931" y="11013"/>
                    <a:pt x="2306" y="10759"/>
                  </a:cubicBezTo>
                  <a:cubicBezTo>
                    <a:pt x="2458" y="10653"/>
                    <a:pt x="2639" y="10602"/>
                    <a:pt x="2819" y="10602"/>
                  </a:cubicBezTo>
                  <a:cubicBezTo>
                    <a:pt x="2931" y="10602"/>
                    <a:pt x="3044" y="10622"/>
                    <a:pt x="3149" y="10660"/>
                  </a:cubicBezTo>
                  <a:cubicBezTo>
                    <a:pt x="4785" y="11181"/>
                    <a:pt x="6477" y="11441"/>
                    <a:pt x="8169" y="11441"/>
                  </a:cubicBezTo>
                  <a:cubicBezTo>
                    <a:pt x="9860" y="11441"/>
                    <a:pt x="11552" y="11181"/>
                    <a:pt x="13188" y="10660"/>
                  </a:cubicBezTo>
                  <a:cubicBezTo>
                    <a:pt x="13282" y="10631"/>
                    <a:pt x="13379" y="10617"/>
                    <a:pt x="13474" y="10617"/>
                  </a:cubicBezTo>
                  <a:cubicBezTo>
                    <a:pt x="13705" y="10617"/>
                    <a:pt x="13930" y="10700"/>
                    <a:pt x="14106" y="10858"/>
                  </a:cubicBezTo>
                  <a:cubicBezTo>
                    <a:pt x="14464" y="11066"/>
                    <a:pt x="14839" y="11167"/>
                    <a:pt x="15164" y="11167"/>
                  </a:cubicBezTo>
                  <a:cubicBezTo>
                    <a:pt x="15536" y="11167"/>
                    <a:pt x="15844" y="11035"/>
                    <a:pt x="15990" y="10784"/>
                  </a:cubicBezTo>
                  <a:cubicBezTo>
                    <a:pt x="16287" y="10288"/>
                    <a:pt x="15891" y="9545"/>
                    <a:pt x="15122" y="9098"/>
                  </a:cubicBezTo>
                  <a:lnTo>
                    <a:pt x="15147" y="9098"/>
                  </a:lnTo>
                  <a:cubicBezTo>
                    <a:pt x="14825" y="8925"/>
                    <a:pt x="14626" y="8603"/>
                    <a:pt x="14626" y="8231"/>
                  </a:cubicBezTo>
                  <a:lnTo>
                    <a:pt x="14626" y="3174"/>
                  </a:lnTo>
                  <a:cubicBezTo>
                    <a:pt x="14626" y="2827"/>
                    <a:pt x="14825" y="2504"/>
                    <a:pt x="15147" y="2331"/>
                  </a:cubicBezTo>
                  <a:cubicBezTo>
                    <a:pt x="15891" y="1885"/>
                    <a:pt x="16287" y="1141"/>
                    <a:pt x="16014" y="670"/>
                  </a:cubicBezTo>
                  <a:cubicBezTo>
                    <a:pt x="15866" y="405"/>
                    <a:pt x="15552" y="273"/>
                    <a:pt x="15168" y="273"/>
                  </a:cubicBezTo>
                  <a:cubicBezTo>
                    <a:pt x="14976" y="273"/>
                    <a:pt x="14767" y="306"/>
                    <a:pt x="14552" y="372"/>
                  </a:cubicBezTo>
                  <a:lnTo>
                    <a:pt x="14205" y="447"/>
                  </a:lnTo>
                  <a:cubicBezTo>
                    <a:pt x="14205" y="447"/>
                    <a:pt x="12618" y="1488"/>
                    <a:pt x="11007" y="1488"/>
                  </a:cubicBezTo>
                  <a:cubicBezTo>
                    <a:pt x="9396" y="1488"/>
                    <a:pt x="8305" y="1"/>
                    <a:pt x="8305" y="1"/>
                  </a:cubicBezTo>
                  <a:close/>
                </a:path>
              </a:pathLst>
            </a:custGeom>
            <a:solidFill>
              <a:srgbClr val="C4E0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5498500" y="2758825"/>
              <a:ext cx="89275" cy="271425"/>
            </a:xfrm>
            <a:custGeom>
              <a:avLst/>
              <a:gdLst/>
              <a:ahLst/>
              <a:cxnLst/>
              <a:rect l="l" t="t" r="r" b="b"/>
              <a:pathLst>
                <a:path w="3571" h="10857" extrusionOk="0">
                  <a:moveTo>
                    <a:pt x="1120" y="0"/>
                  </a:moveTo>
                  <a:cubicBezTo>
                    <a:pt x="748" y="0"/>
                    <a:pt x="439" y="130"/>
                    <a:pt x="298" y="388"/>
                  </a:cubicBezTo>
                  <a:cubicBezTo>
                    <a:pt x="0" y="884"/>
                    <a:pt x="397" y="1627"/>
                    <a:pt x="1165" y="2049"/>
                  </a:cubicBezTo>
                  <a:cubicBezTo>
                    <a:pt x="1463" y="2247"/>
                    <a:pt x="1661" y="2569"/>
                    <a:pt x="1661" y="2916"/>
                  </a:cubicBezTo>
                  <a:lnTo>
                    <a:pt x="1661" y="7949"/>
                  </a:lnTo>
                  <a:cubicBezTo>
                    <a:pt x="1661" y="8296"/>
                    <a:pt x="1463" y="8618"/>
                    <a:pt x="1165" y="8816"/>
                  </a:cubicBezTo>
                  <a:cubicBezTo>
                    <a:pt x="397" y="9238"/>
                    <a:pt x="25" y="9981"/>
                    <a:pt x="298" y="10477"/>
                  </a:cubicBezTo>
                  <a:cubicBezTo>
                    <a:pt x="441" y="10725"/>
                    <a:pt x="756" y="10856"/>
                    <a:pt x="1135" y="10856"/>
                  </a:cubicBezTo>
                  <a:cubicBezTo>
                    <a:pt x="1475" y="10856"/>
                    <a:pt x="1867" y="10750"/>
                    <a:pt x="2231" y="10527"/>
                  </a:cubicBezTo>
                  <a:lnTo>
                    <a:pt x="2207" y="10477"/>
                  </a:lnTo>
                  <a:cubicBezTo>
                    <a:pt x="1909" y="10006"/>
                    <a:pt x="2306" y="9238"/>
                    <a:pt x="3074" y="8816"/>
                  </a:cubicBezTo>
                  <a:cubicBezTo>
                    <a:pt x="3372" y="8643"/>
                    <a:pt x="3570" y="8296"/>
                    <a:pt x="3570" y="7949"/>
                  </a:cubicBezTo>
                  <a:lnTo>
                    <a:pt x="3570" y="2916"/>
                  </a:lnTo>
                  <a:cubicBezTo>
                    <a:pt x="3570" y="2569"/>
                    <a:pt x="3372" y="2222"/>
                    <a:pt x="3074" y="2049"/>
                  </a:cubicBezTo>
                  <a:cubicBezTo>
                    <a:pt x="2306" y="1627"/>
                    <a:pt x="1909" y="884"/>
                    <a:pt x="2207" y="388"/>
                  </a:cubicBezTo>
                  <a:lnTo>
                    <a:pt x="2231" y="338"/>
                  </a:lnTo>
                  <a:cubicBezTo>
                    <a:pt x="1862" y="112"/>
                    <a:pt x="1464" y="0"/>
                    <a:pt x="1120" y="0"/>
                  </a:cubicBezTo>
                  <a:close/>
                </a:path>
              </a:pathLst>
            </a:custGeom>
            <a:solidFill>
              <a:srgbClr val="C4E0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5672650" y="2572050"/>
              <a:ext cx="259700" cy="222450"/>
            </a:xfrm>
            <a:custGeom>
              <a:avLst/>
              <a:gdLst/>
              <a:ahLst/>
              <a:cxnLst/>
              <a:rect l="l" t="t" r="r" b="b"/>
              <a:pathLst>
                <a:path w="10388" h="8898" extrusionOk="0">
                  <a:moveTo>
                    <a:pt x="4462" y="1"/>
                  </a:moveTo>
                  <a:cubicBezTo>
                    <a:pt x="2008" y="1"/>
                    <a:pt x="0" y="1984"/>
                    <a:pt x="0" y="4438"/>
                  </a:cubicBezTo>
                  <a:cubicBezTo>
                    <a:pt x="0" y="7122"/>
                    <a:pt x="2191" y="8898"/>
                    <a:pt x="4475" y="8898"/>
                  </a:cubicBezTo>
                  <a:cubicBezTo>
                    <a:pt x="5567" y="8898"/>
                    <a:pt x="6680" y="8492"/>
                    <a:pt x="7586" y="7586"/>
                  </a:cubicBezTo>
                  <a:cubicBezTo>
                    <a:pt x="10387" y="4785"/>
                    <a:pt x="8404" y="1"/>
                    <a:pt x="4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5672650" y="2572050"/>
              <a:ext cx="135125" cy="222525"/>
            </a:xfrm>
            <a:custGeom>
              <a:avLst/>
              <a:gdLst/>
              <a:ahLst/>
              <a:cxnLst/>
              <a:rect l="l" t="t" r="r" b="b"/>
              <a:pathLst>
                <a:path w="5405" h="8901" extrusionOk="0">
                  <a:moveTo>
                    <a:pt x="4438" y="1"/>
                  </a:moveTo>
                  <a:cubicBezTo>
                    <a:pt x="2008" y="1"/>
                    <a:pt x="0" y="1984"/>
                    <a:pt x="0" y="4438"/>
                  </a:cubicBezTo>
                  <a:cubicBezTo>
                    <a:pt x="0" y="6892"/>
                    <a:pt x="2008" y="8900"/>
                    <a:pt x="4438" y="8900"/>
                  </a:cubicBezTo>
                  <a:cubicBezTo>
                    <a:pt x="4760" y="8900"/>
                    <a:pt x="5082" y="8850"/>
                    <a:pt x="5404" y="8776"/>
                  </a:cubicBezTo>
                  <a:cubicBezTo>
                    <a:pt x="3372" y="8330"/>
                    <a:pt x="1909" y="6545"/>
                    <a:pt x="1909" y="4438"/>
                  </a:cubicBezTo>
                  <a:cubicBezTo>
                    <a:pt x="1909" y="2356"/>
                    <a:pt x="3372" y="546"/>
                    <a:pt x="5404" y="100"/>
                  </a:cubicBezTo>
                  <a:cubicBezTo>
                    <a:pt x="5082" y="25"/>
                    <a:pt x="4760" y="1"/>
                    <a:pt x="4438" y="1"/>
                  </a:cubicBezTo>
                  <a:close/>
                </a:path>
              </a:pathLst>
            </a:custGeom>
            <a:solidFill>
              <a:srgbClr val="E2D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5722850" y="2682375"/>
              <a:ext cx="48625" cy="54000"/>
            </a:xfrm>
            <a:custGeom>
              <a:avLst/>
              <a:gdLst/>
              <a:ahLst/>
              <a:cxnLst/>
              <a:rect l="l" t="t" r="r" b="b"/>
              <a:pathLst>
                <a:path w="1945" h="2160" extrusionOk="0">
                  <a:moveTo>
                    <a:pt x="372" y="0"/>
                  </a:moveTo>
                  <a:cubicBezTo>
                    <a:pt x="0" y="0"/>
                    <a:pt x="0" y="570"/>
                    <a:pt x="372" y="570"/>
                  </a:cubicBezTo>
                  <a:lnTo>
                    <a:pt x="967" y="570"/>
                  </a:lnTo>
                  <a:lnTo>
                    <a:pt x="149" y="1686"/>
                  </a:lnTo>
                  <a:cubicBezTo>
                    <a:pt x="0" y="1884"/>
                    <a:pt x="149" y="2157"/>
                    <a:pt x="372" y="2157"/>
                  </a:cubicBezTo>
                  <a:lnTo>
                    <a:pt x="1537" y="2157"/>
                  </a:lnTo>
                  <a:cubicBezTo>
                    <a:pt x="1552" y="2159"/>
                    <a:pt x="1567" y="2159"/>
                    <a:pt x="1581" y="2159"/>
                  </a:cubicBezTo>
                  <a:cubicBezTo>
                    <a:pt x="1944" y="2159"/>
                    <a:pt x="1944" y="1584"/>
                    <a:pt x="1581" y="1584"/>
                  </a:cubicBezTo>
                  <a:cubicBezTo>
                    <a:pt x="1567" y="1584"/>
                    <a:pt x="1552" y="1585"/>
                    <a:pt x="1537" y="1587"/>
                  </a:cubicBezTo>
                  <a:lnTo>
                    <a:pt x="942" y="1587"/>
                  </a:lnTo>
                  <a:lnTo>
                    <a:pt x="1760" y="446"/>
                  </a:lnTo>
                  <a:cubicBezTo>
                    <a:pt x="1909" y="273"/>
                    <a:pt x="1760" y="0"/>
                    <a:pt x="1537" y="0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5778625" y="2622875"/>
              <a:ext cx="62000" cy="73775"/>
            </a:xfrm>
            <a:custGeom>
              <a:avLst/>
              <a:gdLst/>
              <a:ahLst/>
              <a:cxnLst/>
              <a:rect l="l" t="t" r="r" b="b"/>
              <a:pathLst>
                <a:path w="2480" h="2951" extrusionOk="0">
                  <a:moveTo>
                    <a:pt x="372" y="0"/>
                  </a:moveTo>
                  <a:cubicBezTo>
                    <a:pt x="25" y="50"/>
                    <a:pt x="25" y="546"/>
                    <a:pt x="372" y="595"/>
                  </a:cubicBezTo>
                  <a:lnTo>
                    <a:pt x="1537" y="595"/>
                  </a:lnTo>
                  <a:lnTo>
                    <a:pt x="124" y="2504"/>
                  </a:lnTo>
                  <a:cubicBezTo>
                    <a:pt x="0" y="2678"/>
                    <a:pt x="124" y="2950"/>
                    <a:pt x="372" y="2950"/>
                  </a:cubicBezTo>
                  <a:lnTo>
                    <a:pt x="2107" y="2950"/>
                  </a:lnTo>
                  <a:cubicBezTo>
                    <a:pt x="2479" y="2950"/>
                    <a:pt x="2479" y="2380"/>
                    <a:pt x="2107" y="2380"/>
                  </a:cubicBezTo>
                  <a:lnTo>
                    <a:pt x="942" y="2380"/>
                  </a:lnTo>
                  <a:lnTo>
                    <a:pt x="2330" y="471"/>
                  </a:lnTo>
                  <a:cubicBezTo>
                    <a:pt x="2479" y="273"/>
                    <a:pt x="2330" y="0"/>
                    <a:pt x="2107" y="0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5405525" y="2564600"/>
              <a:ext cx="517950" cy="479950"/>
            </a:xfrm>
            <a:custGeom>
              <a:avLst/>
              <a:gdLst/>
              <a:ahLst/>
              <a:cxnLst/>
              <a:rect l="l" t="t" r="r" b="b"/>
              <a:pathLst>
                <a:path w="20718" h="19198" extrusionOk="0">
                  <a:moveTo>
                    <a:pt x="15204" y="580"/>
                  </a:moveTo>
                  <a:cubicBezTo>
                    <a:pt x="16228" y="580"/>
                    <a:pt x="17272" y="961"/>
                    <a:pt x="18122" y="1811"/>
                  </a:cubicBezTo>
                  <a:cubicBezTo>
                    <a:pt x="20718" y="4456"/>
                    <a:pt x="18851" y="8901"/>
                    <a:pt x="15153" y="8901"/>
                  </a:cubicBezTo>
                  <a:cubicBezTo>
                    <a:pt x="15143" y="8901"/>
                    <a:pt x="15133" y="8901"/>
                    <a:pt x="15123" y="8901"/>
                  </a:cubicBezTo>
                  <a:cubicBezTo>
                    <a:pt x="12817" y="8876"/>
                    <a:pt x="10958" y="7041"/>
                    <a:pt x="10958" y="4736"/>
                  </a:cubicBezTo>
                  <a:lnTo>
                    <a:pt x="10958" y="4736"/>
                  </a:lnTo>
                  <a:lnTo>
                    <a:pt x="11008" y="4761"/>
                  </a:lnTo>
                  <a:cubicBezTo>
                    <a:pt x="11008" y="2245"/>
                    <a:pt x="13061" y="580"/>
                    <a:pt x="15204" y="580"/>
                  </a:cubicBezTo>
                  <a:close/>
                  <a:moveTo>
                    <a:pt x="15151" y="1"/>
                  </a:moveTo>
                  <a:cubicBezTo>
                    <a:pt x="13311" y="1"/>
                    <a:pt x="11551" y="1071"/>
                    <a:pt x="10784" y="2902"/>
                  </a:cubicBezTo>
                  <a:cubicBezTo>
                    <a:pt x="10239" y="2827"/>
                    <a:pt x="9669" y="2778"/>
                    <a:pt x="9099" y="2753"/>
                  </a:cubicBezTo>
                  <a:cubicBezTo>
                    <a:pt x="8727" y="2753"/>
                    <a:pt x="8702" y="3323"/>
                    <a:pt x="9099" y="3348"/>
                  </a:cubicBezTo>
                  <a:cubicBezTo>
                    <a:pt x="9595" y="3348"/>
                    <a:pt x="10090" y="3397"/>
                    <a:pt x="10586" y="3447"/>
                  </a:cubicBezTo>
                  <a:cubicBezTo>
                    <a:pt x="10462" y="3868"/>
                    <a:pt x="10413" y="4315"/>
                    <a:pt x="10388" y="4736"/>
                  </a:cubicBezTo>
                  <a:cubicBezTo>
                    <a:pt x="10388" y="5604"/>
                    <a:pt x="10636" y="6471"/>
                    <a:pt x="11107" y="7215"/>
                  </a:cubicBezTo>
                  <a:cubicBezTo>
                    <a:pt x="9644" y="7264"/>
                    <a:pt x="8181" y="7537"/>
                    <a:pt x="6768" y="7983"/>
                  </a:cubicBezTo>
                  <a:cubicBezTo>
                    <a:pt x="6703" y="8011"/>
                    <a:pt x="6631" y="8025"/>
                    <a:pt x="6558" y="8025"/>
                  </a:cubicBezTo>
                  <a:cubicBezTo>
                    <a:pt x="6435" y="8025"/>
                    <a:pt x="6307" y="7986"/>
                    <a:pt x="6198" y="7909"/>
                  </a:cubicBezTo>
                  <a:cubicBezTo>
                    <a:pt x="5781" y="7635"/>
                    <a:pt x="5274" y="7471"/>
                    <a:pt x="4819" y="7471"/>
                  </a:cubicBezTo>
                  <a:cubicBezTo>
                    <a:pt x="4409" y="7471"/>
                    <a:pt x="4042" y="7604"/>
                    <a:pt x="3819" y="7909"/>
                  </a:cubicBezTo>
                  <a:cubicBezTo>
                    <a:pt x="3348" y="8554"/>
                    <a:pt x="3819" y="9520"/>
                    <a:pt x="4736" y="10090"/>
                  </a:cubicBezTo>
                  <a:cubicBezTo>
                    <a:pt x="4959" y="10214"/>
                    <a:pt x="5108" y="10438"/>
                    <a:pt x="5108" y="10710"/>
                  </a:cubicBezTo>
                  <a:lnTo>
                    <a:pt x="5108" y="13834"/>
                  </a:lnTo>
                  <a:cubicBezTo>
                    <a:pt x="4587" y="13710"/>
                    <a:pt x="4091" y="13586"/>
                    <a:pt x="3620" y="13412"/>
                  </a:cubicBezTo>
                  <a:cubicBezTo>
                    <a:pt x="3487" y="13368"/>
                    <a:pt x="3351" y="13346"/>
                    <a:pt x="3217" y="13346"/>
                  </a:cubicBezTo>
                  <a:cubicBezTo>
                    <a:pt x="2975" y="13346"/>
                    <a:pt x="2737" y="13418"/>
                    <a:pt x="2529" y="13561"/>
                  </a:cubicBezTo>
                  <a:cubicBezTo>
                    <a:pt x="2168" y="13789"/>
                    <a:pt x="1784" y="13901"/>
                    <a:pt x="1477" y="13901"/>
                  </a:cubicBezTo>
                  <a:cubicBezTo>
                    <a:pt x="1216" y="13901"/>
                    <a:pt x="1009" y="13820"/>
                    <a:pt x="918" y="13660"/>
                  </a:cubicBezTo>
                  <a:cubicBezTo>
                    <a:pt x="720" y="13313"/>
                    <a:pt x="1067" y="12743"/>
                    <a:pt x="1687" y="12396"/>
                  </a:cubicBezTo>
                  <a:cubicBezTo>
                    <a:pt x="2083" y="12173"/>
                    <a:pt x="2331" y="11751"/>
                    <a:pt x="2331" y="11280"/>
                  </a:cubicBezTo>
                  <a:lnTo>
                    <a:pt x="2331" y="6223"/>
                  </a:lnTo>
                  <a:cubicBezTo>
                    <a:pt x="2331" y="5777"/>
                    <a:pt x="2083" y="5356"/>
                    <a:pt x="1687" y="5133"/>
                  </a:cubicBezTo>
                  <a:cubicBezTo>
                    <a:pt x="1067" y="4761"/>
                    <a:pt x="745" y="4166"/>
                    <a:pt x="918" y="3844"/>
                  </a:cubicBezTo>
                  <a:cubicBezTo>
                    <a:pt x="999" y="3693"/>
                    <a:pt x="1210" y="3613"/>
                    <a:pt x="1479" y="3613"/>
                  </a:cubicBezTo>
                  <a:cubicBezTo>
                    <a:pt x="1787" y="3613"/>
                    <a:pt x="2172" y="3718"/>
                    <a:pt x="2529" y="3943"/>
                  </a:cubicBezTo>
                  <a:cubicBezTo>
                    <a:pt x="2737" y="4086"/>
                    <a:pt x="2975" y="4158"/>
                    <a:pt x="3217" y="4158"/>
                  </a:cubicBezTo>
                  <a:cubicBezTo>
                    <a:pt x="3351" y="4158"/>
                    <a:pt x="3487" y="4136"/>
                    <a:pt x="3620" y="4091"/>
                  </a:cubicBezTo>
                  <a:cubicBezTo>
                    <a:pt x="4959" y="3645"/>
                    <a:pt x="6347" y="3397"/>
                    <a:pt x="7760" y="3348"/>
                  </a:cubicBezTo>
                  <a:cubicBezTo>
                    <a:pt x="7934" y="3348"/>
                    <a:pt x="8058" y="3199"/>
                    <a:pt x="8033" y="3050"/>
                  </a:cubicBezTo>
                  <a:cubicBezTo>
                    <a:pt x="8033" y="2877"/>
                    <a:pt x="7884" y="2753"/>
                    <a:pt x="7735" y="2753"/>
                  </a:cubicBezTo>
                  <a:cubicBezTo>
                    <a:pt x="6273" y="2827"/>
                    <a:pt x="4810" y="3075"/>
                    <a:pt x="3422" y="3546"/>
                  </a:cubicBezTo>
                  <a:cubicBezTo>
                    <a:pt x="3356" y="3563"/>
                    <a:pt x="3287" y="3571"/>
                    <a:pt x="3218" y="3571"/>
                  </a:cubicBezTo>
                  <a:cubicBezTo>
                    <a:pt x="3080" y="3571"/>
                    <a:pt x="2943" y="3538"/>
                    <a:pt x="2827" y="3472"/>
                  </a:cubicBezTo>
                  <a:cubicBezTo>
                    <a:pt x="2390" y="3176"/>
                    <a:pt x="1908" y="3027"/>
                    <a:pt x="1480" y="3027"/>
                  </a:cubicBezTo>
                  <a:cubicBezTo>
                    <a:pt x="1010" y="3027"/>
                    <a:pt x="605" y="3207"/>
                    <a:pt x="398" y="3571"/>
                  </a:cubicBezTo>
                  <a:cubicBezTo>
                    <a:pt x="1" y="4240"/>
                    <a:pt x="497" y="5108"/>
                    <a:pt x="1364" y="5628"/>
                  </a:cubicBezTo>
                  <a:cubicBezTo>
                    <a:pt x="1587" y="5752"/>
                    <a:pt x="1736" y="5975"/>
                    <a:pt x="1736" y="6223"/>
                  </a:cubicBezTo>
                  <a:lnTo>
                    <a:pt x="1736" y="11280"/>
                  </a:lnTo>
                  <a:cubicBezTo>
                    <a:pt x="1736" y="11528"/>
                    <a:pt x="1587" y="11751"/>
                    <a:pt x="1364" y="11875"/>
                  </a:cubicBezTo>
                  <a:cubicBezTo>
                    <a:pt x="497" y="12396"/>
                    <a:pt x="26" y="13288"/>
                    <a:pt x="398" y="13958"/>
                  </a:cubicBezTo>
                  <a:cubicBezTo>
                    <a:pt x="593" y="14296"/>
                    <a:pt x="992" y="14470"/>
                    <a:pt x="1464" y="14470"/>
                  </a:cubicBezTo>
                  <a:cubicBezTo>
                    <a:pt x="1892" y="14470"/>
                    <a:pt x="2379" y="14327"/>
                    <a:pt x="2827" y="14032"/>
                  </a:cubicBezTo>
                  <a:cubicBezTo>
                    <a:pt x="2943" y="13966"/>
                    <a:pt x="3080" y="13933"/>
                    <a:pt x="3218" y="13933"/>
                  </a:cubicBezTo>
                  <a:cubicBezTo>
                    <a:pt x="3287" y="13933"/>
                    <a:pt x="3356" y="13941"/>
                    <a:pt x="3422" y="13958"/>
                  </a:cubicBezTo>
                  <a:cubicBezTo>
                    <a:pt x="3967" y="14156"/>
                    <a:pt x="4513" y="14305"/>
                    <a:pt x="5083" y="14404"/>
                  </a:cubicBezTo>
                  <a:lnTo>
                    <a:pt x="5083" y="15718"/>
                  </a:lnTo>
                  <a:cubicBezTo>
                    <a:pt x="5083" y="15966"/>
                    <a:pt x="4959" y="16213"/>
                    <a:pt x="4736" y="16337"/>
                  </a:cubicBezTo>
                  <a:cubicBezTo>
                    <a:pt x="3868" y="16833"/>
                    <a:pt x="3397" y="17750"/>
                    <a:pt x="3769" y="18395"/>
                  </a:cubicBezTo>
                  <a:cubicBezTo>
                    <a:pt x="3966" y="18737"/>
                    <a:pt x="4372" y="18911"/>
                    <a:pt x="4850" y="18911"/>
                  </a:cubicBezTo>
                  <a:cubicBezTo>
                    <a:pt x="5274" y="18911"/>
                    <a:pt x="5756" y="18774"/>
                    <a:pt x="6198" y="18494"/>
                  </a:cubicBezTo>
                  <a:cubicBezTo>
                    <a:pt x="6307" y="18417"/>
                    <a:pt x="6435" y="18378"/>
                    <a:pt x="6564" y="18378"/>
                  </a:cubicBezTo>
                  <a:cubicBezTo>
                    <a:pt x="6641" y="18378"/>
                    <a:pt x="6719" y="18392"/>
                    <a:pt x="6793" y="18420"/>
                  </a:cubicBezTo>
                  <a:cubicBezTo>
                    <a:pt x="8444" y="18937"/>
                    <a:pt x="10157" y="19198"/>
                    <a:pt x="11870" y="19198"/>
                  </a:cubicBezTo>
                  <a:cubicBezTo>
                    <a:pt x="13603" y="19198"/>
                    <a:pt x="15336" y="18931"/>
                    <a:pt x="17007" y="18395"/>
                  </a:cubicBezTo>
                  <a:cubicBezTo>
                    <a:pt x="17067" y="18383"/>
                    <a:pt x="17128" y="18377"/>
                    <a:pt x="17190" y="18377"/>
                  </a:cubicBezTo>
                  <a:cubicBezTo>
                    <a:pt x="17381" y="18377"/>
                    <a:pt x="17569" y="18437"/>
                    <a:pt x="17701" y="18568"/>
                  </a:cubicBezTo>
                  <a:cubicBezTo>
                    <a:pt x="18097" y="18816"/>
                    <a:pt x="18544" y="18916"/>
                    <a:pt x="18990" y="18916"/>
                  </a:cubicBezTo>
                  <a:cubicBezTo>
                    <a:pt x="19932" y="18891"/>
                    <a:pt x="20403" y="18097"/>
                    <a:pt x="19957" y="17255"/>
                  </a:cubicBezTo>
                  <a:cubicBezTo>
                    <a:pt x="19733" y="16858"/>
                    <a:pt x="19411" y="16561"/>
                    <a:pt x="19015" y="16337"/>
                  </a:cubicBezTo>
                  <a:cubicBezTo>
                    <a:pt x="18816" y="16213"/>
                    <a:pt x="18668" y="15990"/>
                    <a:pt x="18668" y="15742"/>
                  </a:cubicBezTo>
                  <a:lnTo>
                    <a:pt x="18668" y="13883"/>
                  </a:lnTo>
                  <a:cubicBezTo>
                    <a:pt x="18655" y="13710"/>
                    <a:pt x="18519" y="13623"/>
                    <a:pt x="18382" y="13623"/>
                  </a:cubicBezTo>
                  <a:cubicBezTo>
                    <a:pt x="18246" y="13623"/>
                    <a:pt x="18110" y="13710"/>
                    <a:pt x="18097" y="13883"/>
                  </a:cubicBezTo>
                  <a:lnTo>
                    <a:pt x="18097" y="15742"/>
                  </a:lnTo>
                  <a:cubicBezTo>
                    <a:pt x="18097" y="16189"/>
                    <a:pt x="18345" y="16610"/>
                    <a:pt x="18742" y="16833"/>
                  </a:cubicBezTo>
                  <a:lnTo>
                    <a:pt x="18692" y="16833"/>
                  </a:lnTo>
                  <a:cubicBezTo>
                    <a:pt x="18990" y="16982"/>
                    <a:pt x="19238" y="17230"/>
                    <a:pt x="19411" y="17527"/>
                  </a:cubicBezTo>
                  <a:cubicBezTo>
                    <a:pt x="19659" y="17998"/>
                    <a:pt x="19461" y="18321"/>
                    <a:pt x="18940" y="18345"/>
                  </a:cubicBezTo>
                  <a:cubicBezTo>
                    <a:pt x="18593" y="18345"/>
                    <a:pt x="18221" y="18221"/>
                    <a:pt x="17924" y="18023"/>
                  </a:cubicBezTo>
                  <a:cubicBezTo>
                    <a:pt x="17714" y="17862"/>
                    <a:pt x="17462" y="17784"/>
                    <a:pt x="17209" y="17784"/>
                  </a:cubicBezTo>
                  <a:cubicBezTo>
                    <a:pt x="17073" y="17784"/>
                    <a:pt x="16938" y="17806"/>
                    <a:pt x="16808" y="17850"/>
                  </a:cubicBezTo>
                  <a:cubicBezTo>
                    <a:pt x="15209" y="18358"/>
                    <a:pt x="13548" y="18612"/>
                    <a:pt x="11888" y="18612"/>
                  </a:cubicBezTo>
                  <a:cubicBezTo>
                    <a:pt x="10227" y="18612"/>
                    <a:pt x="8566" y="18358"/>
                    <a:pt x="6967" y="17850"/>
                  </a:cubicBezTo>
                  <a:cubicBezTo>
                    <a:pt x="6830" y="17804"/>
                    <a:pt x="6687" y="17782"/>
                    <a:pt x="6545" y="17782"/>
                  </a:cubicBezTo>
                  <a:cubicBezTo>
                    <a:pt x="6299" y="17782"/>
                    <a:pt x="6055" y="17848"/>
                    <a:pt x="5851" y="17974"/>
                  </a:cubicBezTo>
                  <a:cubicBezTo>
                    <a:pt x="5503" y="18201"/>
                    <a:pt x="5126" y="18313"/>
                    <a:pt x="4821" y="18313"/>
                  </a:cubicBezTo>
                  <a:cubicBezTo>
                    <a:pt x="4562" y="18313"/>
                    <a:pt x="4356" y="18232"/>
                    <a:pt x="4265" y="18073"/>
                  </a:cubicBezTo>
                  <a:cubicBezTo>
                    <a:pt x="4066" y="17726"/>
                    <a:pt x="4389" y="17155"/>
                    <a:pt x="5033" y="16808"/>
                  </a:cubicBezTo>
                  <a:cubicBezTo>
                    <a:pt x="5430" y="16585"/>
                    <a:pt x="5678" y="16164"/>
                    <a:pt x="5678" y="15693"/>
                  </a:cubicBezTo>
                  <a:lnTo>
                    <a:pt x="5678" y="10661"/>
                  </a:lnTo>
                  <a:cubicBezTo>
                    <a:pt x="5678" y="10214"/>
                    <a:pt x="5430" y="9793"/>
                    <a:pt x="5033" y="9570"/>
                  </a:cubicBezTo>
                  <a:cubicBezTo>
                    <a:pt x="4413" y="9198"/>
                    <a:pt x="4066" y="8603"/>
                    <a:pt x="4265" y="8281"/>
                  </a:cubicBezTo>
                  <a:cubicBezTo>
                    <a:pt x="4344" y="8133"/>
                    <a:pt x="4550" y="8053"/>
                    <a:pt x="4813" y="8053"/>
                  </a:cubicBezTo>
                  <a:cubicBezTo>
                    <a:pt x="5123" y="8053"/>
                    <a:pt x="5514" y="8164"/>
                    <a:pt x="5876" y="8405"/>
                  </a:cubicBezTo>
                  <a:cubicBezTo>
                    <a:pt x="6080" y="8530"/>
                    <a:pt x="6314" y="8596"/>
                    <a:pt x="6553" y="8596"/>
                  </a:cubicBezTo>
                  <a:cubicBezTo>
                    <a:pt x="6691" y="8596"/>
                    <a:pt x="6830" y="8574"/>
                    <a:pt x="6967" y="8529"/>
                  </a:cubicBezTo>
                  <a:cubicBezTo>
                    <a:pt x="8429" y="8058"/>
                    <a:pt x="9966" y="7810"/>
                    <a:pt x="11503" y="7785"/>
                  </a:cubicBezTo>
                  <a:cubicBezTo>
                    <a:pt x="12451" y="8904"/>
                    <a:pt x="13789" y="9470"/>
                    <a:pt x="15134" y="9470"/>
                  </a:cubicBezTo>
                  <a:cubicBezTo>
                    <a:pt x="16322" y="9470"/>
                    <a:pt x="17514" y="9028"/>
                    <a:pt x="18444" y="8132"/>
                  </a:cubicBezTo>
                  <a:cubicBezTo>
                    <a:pt x="18611" y="8079"/>
                    <a:pt x="18772" y="8055"/>
                    <a:pt x="18916" y="8055"/>
                  </a:cubicBezTo>
                  <a:cubicBezTo>
                    <a:pt x="19180" y="8055"/>
                    <a:pt x="19390" y="8137"/>
                    <a:pt x="19486" y="8281"/>
                  </a:cubicBezTo>
                  <a:cubicBezTo>
                    <a:pt x="19560" y="8479"/>
                    <a:pt x="19535" y="8702"/>
                    <a:pt x="19411" y="8851"/>
                  </a:cubicBezTo>
                  <a:cubicBezTo>
                    <a:pt x="19262" y="9148"/>
                    <a:pt x="19015" y="9396"/>
                    <a:pt x="18717" y="9570"/>
                  </a:cubicBezTo>
                  <a:cubicBezTo>
                    <a:pt x="18296" y="9793"/>
                    <a:pt x="18073" y="10214"/>
                    <a:pt x="18073" y="10661"/>
                  </a:cubicBezTo>
                  <a:lnTo>
                    <a:pt x="18073" y="12520"/>
                  </a:lnTo>
                  <a:cubicBezTo>
                    <a:pt x="18048" y="12743"/>
                    <a:pt x="18203" y="12855"/>
                    <a:pt x="18358" y="12855"/>
                  </a:cubicBezTo>
                  <a:cubicBezTo>
                    <a:pt x="18513" y="12855"/>
                    <a:pt x="18668" y="12743"/>
                    <a:pt x="18643" y="12520"/>
                  </a:cubicBezTo>
                  <a:lnTo>
                    <a:pt x="18643" y="10661"/>
                  </a:lnTo>
                  <a:cubicBezTo>
                    <a:pt x="18643" y="10413"/>
                    <a:pt x="18767" y="10190"/>
                    <a:pt x="18990" y="10066"/>
                  </a:cubicBezTo>
                  <a:cubicBezTo>
                    <a:pt x="19386" y="9843"/>
                    <a:pt x="19709" y="9520"/>
                    <a:pt x="19932" y="9148"/>
                  </a:cubicBezTo>
                  <a:cubicBezTo>
                    <a:pt x="20391" y="8423"/>
                    <a:pt x="19884" y="7486"/>
                    <a:pt x="19054" y="7486"/>
                  </a:cubicBezTo>
                  <a:cubicBezTo>
                    <a:pt x="19033" y="7486"/>
                    <a:pt x="19011" y="7486"/>
                    <a:pt x="18990" y="7488"/>
                  </a:cubicBezTo>
                  <a:cubicBezTo>
                    <a:pt x="20626" y="5182"/>
                    <a:pt x="19907" y="1984"/>
                    <a:pt x="17453" y="596"/>
                  </a:cubicBezTo>
                  <a:cubicBezTo>
                    <a:pt x="16717" y="191"/>
                    <a:pt x="15927" y="1"/>
                    <a:pt x="15151" y="1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</p:grpSp>
      <p:grpSp>
        <p:nvGrpSpPr>
          <p:cNvPr id="766" name="Google Shape;766;p38"/>
          <p:cNvGrpSpPr/>
          <p:nvPr/>
        </p:nvGrpSpPr>
        <p:grpSpPr>
          <a:xfrm>
            <a:off x="7440767" y="2286377"/>
            <a:ext cx="323377" cy="230504"/>
            <a:chOff x="6151075" y="2627825"/>
            <a:chExt cx="495825" cy="353425"/>
          </a:xfrm>
        </p:grpSpPr>
        <p:sp>
          <p:nvSpPr>
            <p:cNvPr id="767" name="Google Shape;767;p38"/>
            <p:cNvSpPr/>
            <p:nvPr/>
          </p:nvSpPr>
          <p:spPr>
            <a:xfrm>
              <a:off x="6159150" y="2756125"/>
              <a:ext cx="482175" cy="217900"/>
            </a:xfrm>
            <a:custGeom>
              <a:avLst/>
              <a:gdLst/>
              <a:ahLst/>
              <a:cxnLst/>
              <a:rect l="l" t="t" r="r" b="b"/>
              <a:pathLst>
                <a:path w="19287" h="8716" extrusionOk="0">
                  <a:moveTo>
                    <a:pt x="3719" y="0"/>
                  </a:moveTo>
                  <a:cubicBezTo>
                    <a:pt x="1859" y="0"/>
                    <a:pt x="0" y="1934"/>
                    <a:pt x="0" y="4338"/>
                  </a:cubicBezTo>
                  <a:cubicBezTo>
                    <a:pt x="0" y="6321"/>
                    <a:pt x="1339" y="8057"/>
                    <a:pt x="3248" y="8577"/>
                  </a:cubicBezTo>
                  <a:cubicBezTo>
                    <a:pt x="3607" y="8671"/>
                    <a:pt x="3971" y="8716"/>
                    <a:pt x="4331" y="8716"/>
                  </a:cubicBezTo>
                  <a:cubicBezTo>
                    <a:pt x="5883" y="8716"/>
                    <a:pt x="7366" y="7879"/>
                    <a:pt x="8131" y="6470"/>
                  </a:cubicBezTo>
                  <a:cubicBezTo>
                    <a:pt x="8478" y="5925"/>
                    <a:pt x="9055" y="5652"/>
                    <a:pt x="9631" y="5652"/>
                  </a:cubicBezTo>
                  <a:cubicBezTo>
                    <a:pt x="10207" y="5652"/>
                    <a:pt x="10784" y="5925"/>
                    <a:pt x="11131" y="6470"/>
                  </a:cubicBezTo>
                  <a:cubicBezTo>
                    <a:pt x="11915" y="7879"/>
                    <a:pt x="13386" y="8716"/>
                    <a:pt x="14946" y="8716"/>
                  </a:cubicBezTo>
                  <a:cubicBezTo>
                    <a:pt x="15308" y="8716"/>
                    <a:pt x="15675" y="8671"/>
                    <a:pt x="16039" y="8577"/>
                  </a:cubicBezTo>
                  <a:cubicBezTo>
                    <a:pt x="17948" y="8057"/>
                    <a:pt x="19286" y="6321"/>
                    <a:pt x="19262" y="4338"/>
                  </a:cubicBezTo>
                  <a:cubicBezTo>
                    <a:pt x="19262" y="1909"/>
                    <a:pt x="17378" y="0"/>
                    <a:pt x="15518" y="0"/>
                  </a:cubicBezTo>
                  <a:close/>
                </a:path>
              </a:pathLst>
            </a:custGeom>
            <a:solidFill>
              <a:srgbClr val="F5D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6159150" y="2756725"/>
              <a:ext cx="136975" cy="217275"/>
            </a:xfrm>
            <a:custGeom>
              <a:avLst/>
              <a:gdLst/>
              <a:ahLst/>
              <a:cxnLst/>
              <a:rect l="l" t="t" r="r" b="b"/>
              <a:pathLst>
                <a:path w="5479" h="8691" extrusionOk="0">
                  <a:moveTo>
                    <a:pt x="3719" y="1"/>
                  </a:moveTo>
                  <a:cubicBezTo>
                    <a:pt x="1859" y="1"/>
                    <a:pt x="0" y="1910"/>
                    <a:pt x="0" y="4339"/>
                  </a:cubicBezTo>
                  <a:cubicBezTo>
                    <a:pt x="0" y="6790"/>
                    <a:pt x="2027" y="8691"/>
                    <a:pt x="4379" y="8691"/>
                  </a:cubicBezTo>
                  <a:cubicBezTo>
                    <a:pt x="4668" y="8691"/>
                    <a:pt x="4961" y="8662"/>
                    <a:pt x="5256" y="8603"/>
                  </a:cubicBezTo>
                  <a:cubicBezTo>
                    <a:pt x="3198" y="8206"/>
                    <a:pt x="1735" y="6397"/>
                    <a:pt x="1760" y="4339"/>
                  </a:cubicBezTo>
                  <a:lnTo>
                    <a:pt x="1735" y="4339"/>
                  </a:lnTo>
                  <a:cubicBezTo>
                    <a:pt x="1735" y="1910"/>
                    <a:pt x="3619" y="1"/>
                    <a:pt x="5479" y="1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6189500" y="2786475"/>
              <a:ext cx="420225" cy="157025"/>
            </a:xfrm>
            <a:custGeom>
              <a:avLst/>
              <a:gdLst/>
              <a:ahLst/>
              <a:cxnLst/>
              <a:rect l="l" t="t" r="r" b="b"/>
              <a:pathLst>
                <a:path w="16809" h="6281" extrusionOk="0">
                  <a:moveTo>
                    <a:pt x="2529" y="1"/>
                  </a:moveTo>
                  <a:cubicBezTo>
                    <a:pt x="1339" y="1"/>
                    <a:pt x="1" y="1364"/>
                    <a:pt x="1" y="3124"/>
                  </a:cubicBezTo>
                  <a:cubicBezTo>
                    <a:pt x="1" y="4992"/>
                    <a:pt x="1533" y="6274"/>
                    <a:pt x="3143" y="6274"/>
                  </a:cubicBezTo>
                  <a:cubicBezTo>
                    <a:pt x="4139" y="6274"/>
                    <a:pt x="5165" y="5783"/>
                    <a:pt x="5876" y="4636"/>
                  </a:cubicBezTo>
                  <a:cubicBezTo>
                    <a:pt x="6458" y="3694"/>
                    <a:pt x="7431" y="3223"/>
                    <a:pt x="8404" y="3223"/>
                  </a:cubicBezTo>
                  <a:cubicBezTo>
                    <a:pt x="9377" y="3223"/>
                    <a:pt x="10350" y="3694"/>
                    <a:pt x="10933" y="4636"/>
                  </a:cubicBezTo>
                  <a:cubicBezTo>
                    <a:pt x="11646" y="5787"/>
                    <a:pt x="12676" y="6281"/>
                    <a:pt x="13675" y="6281"/>
                  </a:cubicBezTo>
                  <a:cubicBezTo>
                    <a:pt x="15278" y="6281"/>
                    <a:pt x="16801" y="5010"/>
                    <a:pt x="16808" y="3137"/>
                  </a:cubicBezTo>
                  <a:lnTo>
                    <a:pt x="16808" y="3137"/>
                  </a:lnTo>
                  <a:cubicBezTo>
                    <a:pt x="16808" y="3141"/>
                    <a:pt x="16808" y="3145"/>
                    <a:pt x="16808" y="3149"/>
                  </a:cubicBezTo>
                  <a:lnTo>
                    <a:pt x="16808" y="3124"/>
                  </a:lnTo>
                  <a:cubicBezTo>
                    <a:pt x="16808" y="3128"/>
                    <a:pt x="16808" y="3132"/>
                    <a:pt x="16808" y="3137"/>
                  </a:cubicBezTo>
                  <a:lnTo>
                    <a:pt x="16808" y="3137"/>
                  </a:lnTo>
                  <a:cubicBezTo>
                    <a:pt x="16802" y="1358"/>
                    <a:pt x="15467" y="1"/>
                    <a:pt x="14304" y="1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6188900" y="2786475"/>
              <a:ext cx="107225" cy="157000"/>
            </a:xfrm>
            <a:custGeom>
              <a:avLst/>
              <a:gdLst/>
              <a:ahLst/>
              <a:cxnLst/>
              <a:rect l="l" t="t" r="r" b="b"/>
              <a:pathLst>
                <a:path w="4289" h="6280" extrusionOk="0">
                  <a:moveTo>
                    <a:pt x="2529" y="1"/>
                  </a:moveTo>
                  <a:cubicBezTo>
                    <a:pt x="1363" y="1"/>
                    <a:pt x="0" y="1364"/>
                    <a:pt x="0" y="3124"/>
                  </a:cubicBezTo>
                  <a:cubicBezTo>
                    <a:pt x="0" y="4917"/>
                    <a:pt x="1472" y="6279"/>
                    <a:pt x="3147" y="6279"/>
                  </a:cubicBezTo>
                  <a:cubicBezTo>
                    <a:pt x="3441" y="6279"/>
                    <a:pt x="3741" y="6237"/>
                    <a:pt x="4041" y="6149"/>
                  </a:cubicBezTo>
                  <a:cubicBezTo>
                    <a:pt x="2681" y="5778"/>
                    <a:pt x="1765" y="4544"/>
                    <a:pt x="1760" y="3136"/>
                  </a:cubicBezTo>
                  <a:lnTo>
                    <a:pt x="1760" y="3136"/>
                  </a:lnTo>
                  <a:cubicBezTo>
                    <a:pt x="1766" y="1358"/>
                    <a:pt x="3102" y="1"/>
                    <a:pt x="4289" y="1"/>
                  </a:cubicBezTo>
                  <a:close/>
                </a:path>
              </a:pathLst>
            </a:custGeom>
            <a:solidFill>
              <a:srgbClr val="D95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151075" y="2627825"/>
              <a:ext cx="495825" cy="353425"/>
            </a:xfrm>
            <a:custGeom>
              <a:avLst/>
              <a:gdLst/>
              <a:ahLst/>
              <a:cxnLst/>
              <a:rect l="l" t="t" r="r" b="b"/>
              <a:pathLst>
                <a:path w="19833" h="14137" extrusionOk="0">
                  <a:moveTo>
                    <a:pt x="14354" y="596"/>
                  </a:moveTo>
                  <a:cubicBezTo>
                    <a:pt x="16883" y="596"/>
                    <a:pt x="18965" y="2653"/>
                    <a:pt x="18965" y="5206"/>
                  </a:cubicBezTo>
                  <a:lnTo>
                    <a:pt x="18965" y="6669"/>
                  </a:lnTo>
                  <a:cubicBezTo>
                    <a:pt x="18221" y="5628"/>
                    <a:pt x="17081" y="4835"/>
                    <a:pt x="15817" y="4835"/>
                  </a:cubicBezTo>
                  <a:lnTo>
                    <a:pt x="10611" y="4835"/>
                  </a:lnTo>
                  <a:cubicBezTo>
                    <a:pt x="10596" y="4833"/>
                    <a:pt x="10581" y="4832"/>
                    <a:pt x="10567" y="4832"/>
                  </a:cubicBezTo>
                  <a:cubicBezTo>
                    <a:pt x="10197" y="4832"/>
                    <a:pt x="10204" y="5430"/>
                    <a:pt x="10588" y="5430"/>
                  </a:cubicBezTo>
                  <a:cubicBezTo>
                    <a:pt x="10596" y="5430"/>
                    <a:pt x="10603" y="5430"/>
                    <a:pt x="10611" y="5430"/>
                  </a:cubicBezTo>
                  <a:lnTo>
                    <a:pt x="15817" y="5430"/>
                  </a:lnTo>
                  <a:cubicBezTo>
                    <a:pt x="17453" y="5430"/>
                    <a:pt x="19262" y="7165"/>
                    <a:pt x="19262" y="9470"/>
                  </a:cubicBezTo>
                  <a:cubicBezTo>
                    <a:pt x="19262" y="12014"/>
                    <a:pt x="17215" y="13553"/>
                    <a:pt x="15151" y="13553"/>
                  </a:cubicBezTo>
                  <a:cubicBezTo>
                    <a:pt x="13816" y="13553"/>
                    <a:pt x="12475" y="12909"/>
                    <a:pt x="11677" y="11478"/>
                  </a:cubicBezTo>
                  <a:cubicBezTo>
                    <a:pt x="11268" y="10821"/>
                    <a:pt x="10598" y="10493"/>
                    <a:pt x="9929" y="10493"/>
                  </a:cubicBezTo>
                  <a:cubicBezTo>
                    <a:pt x="9260" y="10493"/>
                    <a:pt x="8590" y="10821"/>
                    <a:pt x="8181" y="11478"/>
                  </a:cubicBezTo>
                  <a:cubicBezTo>
                    <a:pt x="7243" y="12999"/>
                    <a:pt x="5892" y="13539"/>
                    <a:pt x="4677" y="13539"/>
                  </a:cubicBezTo>
                  <a:cubicBezTo>
                    <a:pt x="4288" y="13539"/>
                    <a:pt x="3913" y="13483"/>
                    <a:pt x="3571" y="13387"/>
                  </a:cubicBezTo>
                  <a:cubicBezTo>
                    <a:pt x="1810" y="12916"/>
                    <a:pt x="596" y="11305"/>
                    <a:pt x="596" y="9470"/>
                  </a:cubicBezTo>
                  <a:cubicBezTo>
                    <a:pt x="596" y="7165"/>
                    <a:pt x="2405" y="5430"/>
                    <a:pt x="4042" y="5430"/>
                  </a:cubicBezTo>
                  <a:lnTo>
                    <a:pt x="9247" y="5430"/>
                  </a:lnTo>
                  <a:cubicBezTo>
                    <a:pt x="9594" y="5380"/>
                    <a:pt x="9594" y="4884"/>
                    <a:pt x="9247" y="4835"/>
                  </a:cubicBezTo>
                  <a:lnTo>
                    <a:pt x="4042" y="4835"/>
                  </a:lnTo>
                  <a:cubicBezTo>
                    <a:pt x="2777" y="4835"/>
                    <a:pt x="1637" y="5628"/>
                    <a:pt x="893" y="6669"/>
                  </a:cubicBezTo>
                  <a:lnTo>
                    <a:pt x="893" y="5206"/>
                  </a:lnTo>
                  <a:cubicBezTo>
                    <a:pt x="893" y="2653"/>
                    <a:pt x="2976" y="596"/>
                    <a:pt x="5529" y="596"/>
                  </a:cubicBezTo>
                  <a:close/>
                  <a:moveTo>
                    <a:pt x="5529" y="1"/>
                  </a:moveTo>
                  <a:cubicBezTo>
                    <a:pt x="2653" y="1"/>
                    <a:pt x="323" y="2331"/>
                    <a:pt x="323" y="5206"/>
                  </a:cubicBezTo>
                  <a:lnTo>
                    <a:pt x="323" y="7760"/>
                  </a:lnTo>
                  <a:cubicBezTo>
                    <a:pt x="125" y="8305"/>
                    <a:pt x="1" y="8900"/>
                    <a:pt x="1" y="9470"/>
                  </a:cubicBezTo>
                  <a:cubicBezTo>
                    <a:pt x="1" y="11577"/>
                    <a:pt x="1389" y="13412"/>
                    <a:pt x="3422" y="13957"/>
                  </a:cubicBezTo>
                  <a:cubicBezTo>
                    <a:pt x="3844" y="14076"/>
                    <a:pt x="4272" y="14136"/>
                    <a:pt x="4698" y="14136"/>
                  </a:cubicBezTo>
                  <a:cubicBezTo>
                    <a:pt x="6224" y="14136"/>
                    <a:pt x="7708" y="13365"/>
                    <a:pt x="8677" y="11776"/>
                  </a:cubicBezTo>
                  <a:cubicBezTo>
                    <a:pt x="8975" y="11329"/>
                    <a:pt x="9452" y="11106"/>
                    <a:pt x="9926" y="11106"/>
                  </a:cubicBezTo>
                  <a:cubicBezTo>
                    <a:pt x="10400" y="11106"/>
                    <a:pt x="10871" y="11329"/>
                    <a:pt x="11156" y="11776"/>
                  </a:cubicBezTo>
                  <a:cubicBezTo>
                    <a:pt x="12013" y="13250"/>
                    <a:pt x="13558" y="14116"/>
                    <a:pt x="15187" y="14116"/>
                  </a:cubicBezTo>
                  <a:cubicBezTo>
                    <a:pt x="15585" y="14116"/>
                    <a:pt x="15988" y="14064"/>
                    <a:pt x="16387" y="13957"/>
                  </a:cubicBezTo>
                  <a:cubicBezTo>
                    <a:pt x="18420" y="13412"/>
                    <a:pt x="19833" y="11602"/>
                    <a:pt x="19833" y="9495"/>
                  </a:cubicBezTo>
                  <a:cubicBezTo>
                    <a:pt x="19833" y="8900"/>
                    <a:pt x="19733" y="8330"/>
                    <a:pt x="19535" y="7785"/>
                  </a:cubicBezTo>
                  <a:lnTo>
                    <a:pt x="19535" y="7760"/>
                  </a:lnTo>
                  <a:lnTo>
                    <a:pt x="19535" y="5206"/>
                  </a:lnTo>
                  <a:cubicBezTo>
                    <a:pt x="19535" y="2331"/>
                    <a:pt x="17205" y="1"/>
                    <a:pt x="14354" y="1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478875" y="2837900"/>
              <a:ext cx="97375" cy="58300"/>
            </a:xfrm>
            <a:custGeom>
              <a:avLst/>
              <a:gdLst/>
              <a:ahLst/>
              <a:cxnLst/>
              <a:rect l="l" t="t" r="r" b="b"/>
              <a:pathLst>
                <a:path w="3895" h="2332" extrusionOk="0">
                  <a:moveTo>
                    <a:pt x="3138" y="1"/>
                  </a:moveTo>
                  <a:cubicBezTo>
                    <a:pt x="3030" y="1"/>
                    <a:pt x="2925" y="60"/>
                    <a:pt x="2878" y="200"/>
                  </a:cubicBezTo>
                  <a:cubicBezTo>
                    <a:pt x="2668" y="745"/>
                    <a:pt x="2166" y="1038"/>
                    <a:pt x="1657" y="1038"/>
                  </a:cubicBezTo>
                  <a:cubicBezTo>
                    <a:pt x="1264" y="1038"/>
                    <a:pt x="867" y="864"/>
                    <a:pt x="598" y="497"/>
                  </a:cubicBezTo>
                  <a:cubicBezTo>
                    <a:pt x="536" y="422"/>
                    <a:pt x="460" y="390"/>
                    <a:pt x="385" y="390"/>
                  </a:cubicBezTo>
                  <a:cubicBezTo>
                    <a:pt x="187" y="390"/>
                    <a:pt x="1" y="611"/>
                    <a:pt x="126" y="844"/>
                  </a:cubicBezTo>
                  <a:cubicBezTo>
                    <a:pt x="201" y="943"/>
                    <a:pt x="275" y="1018"/>
                    <a:pt x="350" y="1117"/>
                  </a:cubicBezTo>
                  <a:lnTo>
                    <a:pt x="102" y="1464"/>
                  </a:lnTo>
                  <a:cubicBezTo>
                    <a:pt x="27" y="1588"/>
                    <a:pt x="52" y="1761"/>
                    <a:pt x="176" y="1861"/>
                  </a:cubicBezTo>
                  <a:cubicBezTo>
                    <a:pt x="231" y="1897"/>
                    <a:pt x="289" y="1913"/>
                    <a:pt x="345" y="1913"/>
                  </a:cubicBezTo>
                  <a:cubicBezTo>
                    <a:pt x="442" y="1913"/>
                    <a:pt x="535" y="1865"/>
                    <a:pt x="598" y="1786"/>
                  </a:cubicBezTo>
                  <a:lnTo>
                    <a:pt x="821" y="1439"/>
                  </a:lnTo>
                  <a:cubicBezTo>
                    <a:pt x="994" y="1513"/>
                    <a:pt x="1143" y="1563"/>
                    <a:pt x="1316" y="1588"/>
                  </a:cubicBezTo>
                  <a:lnTo>
                    <a:pt x="1292" y="2034"/>
                  </a:lnTo>
                  <a:cubicBezTo>
                    <a:pt x="1292" y="2183"/>
                    <a:pt x="1416" y="2332"/>
                    <a:pt x="1564" y="2332"/>
                  </a:cubicBezTo>
                  <a:cubicBezTo>
                    <a:pt x="1738" y="2332"/>
                    <a:pt x="1862" y="2208"/>
                    <a:pt x="1862" y="2059"/>
                  </a:cubicBezTo>
                  <a:lnTo>
                    <a:pt x="1862" y="1637"/>
                  </a:lnTo>
                  <a:cubicBezTo>
                    <a:pt x="2011" y="1613"/>
                    <a:pt x="2134" y="1588"/>
                    <a:pt x="2258" y="1538"/>
                  </a:cubicBezTo>
                  <a:lnTo>
                    <a:pt x="2531" y="1910"/>
                  </a:lnTo>
                  <a:cubicBezTo>
                    <a:pt x="2578" y="1989"/>
                    <a:pt x="2675" y="2037"/>
                    <a:pt x="2771" y="2037"/>
                  </a:cubicBezTo>
                  <a:cubicBezTo>
                    <a:pt x="2827" y="2037"/>
                    <a:pt x="2882" y="2021"/>
                    <a:pt x="2928" y="1984"/>
                  </a:cubicBezTo>
                  <a:cubicBezTo>
                    <a:pt x="3052" y="1885"/>
                    <a:pt x="3101" y="1712"/>
                    <a:pt x="3002" y="1588"/>
                  </a:cubicBezTo>
                  <a:lnTo>
                    <a:pt x="2779" y="1266"/>
                  </a:lnTo>
                  <a:cubicBezTo>
                    <a:pt x="2903" y="1191"/>
                    <a:pt x="3002" y="1092"/>
                    <a:pt x="3076" y="993"/>
                  </a:cubicBezTo>
                  <a:lnTo>
                    <a:pt x="3076" y="968"/>
                  </a:lnTo>
                  <a:lnTo>
                    <a:pt x="3399" y="1191"/>
                  </a:lnTo>
                  <a:cubicBezTo>
                    <a:pt x="3445" y="1219"/>
                    <a:pt x="3499" y="1233"/>
                    <a:pt x="3553" y="1233"/>
                  </a:cubicBezTo>
                  <a:cubicBezTo>
                    <a:pt x="3642" y="1233"/>
                    <a:pt x="3733" y="1194"/>
                    <a:pt x="3795" y="1117"/>
                  </a:cubicBezTo>
                  <a:cubicBezTo>
                    <a:pt x="3895" y="993"/>
                    <a:pt x="3870" y="795"/>
                    <a:pt x="3721" y="720"/>
                  </a:cubicBezTo>
                  <a:lnTo>
                    <a:pt x="3374" y="472"/>
                  </a:lnTo>
                  <a:lnTo>
                    <a:pt x="3424" y="398"/>
                  </a:lnTo>
                  <a:cubicBezTo>
                    <a:pt x="3501" y="166"/>
                    <a:pt x="3317" y="1"/>
                    <a:pt x="3138" y="1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6222350" y="2837900"/>
              <a:ext cx="98250" cy="58300"/>
            </a:xfrm>
            <a:custGeom>
              <a:avLst/>
              <a:gdLst/>
              <a:ahLst/>
              <a:cxnLst/>
              <a:rect l="l" t="t" r="r" b="b"/>
              <a:pathLst>
                <a:path w="3930" h="2332" extrusionOk="0">
                  <a:moveTo>
                    <a:pt x="757" y="1"/>
                  </a:moveTo>
                  <a:cubicBezTo>
                    <a:pt x="578" y="1"/>
                    <a:pt x="394" y="166"/>
                    <a:pt x="472" y="398"/>
                  </a:cubicBezTo>
                  <a:lnTo>
                    <a:pt x="496" y="497"/>
                  </a:lnTo>
                  <a:lnTo>
                    <a:pt x="149" y="720"/>
                  </a:lnTo>
                  <a:cubicBezTo>
                    <a:pt x="25" y="819"/>
                    <a:pt x="1" y="993"/>
                    <a:pt x="75" y="1142"/>
                  </a:cubicBezTo>
                  <a:cubicBezTo>
                    <a:pt x="137" y="1219"/>
                    <a:pt x="228" y="1258"/>
                    <a:pt x="324" y="1258"/>
                  </a:cubicBezTo>
                  <a:cubicBezTo>
                    <a:pt x="381" y="1258"/>
                    <a:pt x="441" y="1244"/>
                    <a:pt x="496" y="1216"/>
                  </a:cubicBezTo>
                  <a:lnTo>
                    <a:pt x="794" y="993"/>
                  </a:lnTo>
                  <a:cubicBezTo>
                    <a:pt x="893" y="1092"/>
                    <a:pt x="992" y="1191"/>
                    <a:pt x="1116" y="1266"/>
                  </a:cubicBezTo>
                  <a:lnTo>
                    <a:pt x="893" y="1588"/>
                  </a:lnTo>
                  <a:cubicBezTo>
                    <a:pt x="768" y="1803"/>
                    <a:pt x="953" y="2018"/>
                    <a:pt x="1149" y="2018"/>
                  </a:cubicBezTo>
                  <a:cubicBezTo>
                    <a:pt x="1225" y="2018"/>
                    <a:pt x="1302" y="1986"/>
                    <a:pt x="1364" y="1910"/>
                  </a:cubicBezTo>
                  <a:lnTo>
                    <a:pt x="1637" y="1538"/>
                  </a:lnTo>
                  <a:cubicBezTo>
                    <a:pt x="1761" y="1588"/>
                    <a:pt x="1885" y="1613"/>
                    <a:pt x="2009" y="1613"/>
                  </a:cubicBezTo>
                  <a:lnTo>
                    <a:pt x="2009" y="2059"/>
                  </a:lnTo>
                  <a:cubicBezTo>
                    <a:pt x="2033" y="2208"/>
                    <a:pt x="2157" y="2332"/>
                    <a:pt x="2306" y="2332"/>
                  </a:cubicBezTo>
                  <a:cubicBezTo>
                    <a:pt x="2480" y="2332"/>
                    <a:pt x="2604" y="2183"/>
                    <a:pt x="2579" y="2034"/>
                  </a:cubicBezTo>
                  <a:lnTo>
                    <a:pt x="2579" y="1588"/>
                  </a:lnTo>
                  <a:cubicBezTo>
                    <a:pt x="2752" y="1563"/>
                    <a:pt x="2901" y="1513"/>
                    <a:pt x="3025" y="1439"/>
                  </a:cubicBezTo>
                  <a:lnTo>
                    <a:pt x="3298" y="1811"/>
                  </a:lnTo>
                  <a:cubicBezTo>
                    <a:pt x="3360" y="1894"/>
                    <a:pt x="3441" y="1929"/>
                    <a:pt x="3522" y="1929"/>
                  </a:cubicBezTo>
                  <a:cubicBezTo>
                    <a:pt x="3729" y="1929"/>
                    <a:pt x="3930" y="1696"/>
                    <a:pt x="3769" y="1464"/>
                  </a:cubicBezTo>
                  <a:lnTo>
                    <a:pt x="3521" y="1117"/>
                  </a:lnTo>
                  <a:cubicBezTo>
                    <a:pt x="3620" y="1042"/>
                    <a:pt x="3694" y="943"/>
                    <a:pt x="3769" y="844"/>
                  </a:cubicBezTo>
                  <a:cubicBezTo>
                    <a:pt x="3894" y="629"/>
                    <a:pt x="3709" y="414"/>
                    <a:pt x="3512" y="414"/>
                  </a:cubicBezTo>
                  <a:cubicBezTo>
                    <a:pt x="3437" y="414"/>
                    <a:pt x="3360" y="446"/>
                    <a:pt x="3298" y="522"/>
                  </a:cubicBezTo>
                  <a:cubicBezTo>
                    <a:pt x="3029" y="887"/>
                    <a:pt x="2631" y="1061"/>
                    <a:pt x="2237" y="1061"/>
                  </a:cubicBezTo>
                  <a:cubicBezTo>
                    <a:pt x="1722" y="1061"/>
                    <a:pt x="1214" y="762"/>
                    <a:pt x="1017" y="200"/>
                  </a:cubicBezTo>
                  <a:cubicBezTo>
                    <a:pt x="971" y="60"/>
                    <a:pt x="865" y="1"/>
                    <a:pt x="757" y="1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6181450" y="2779050"/>
              <a:ext cx="435225" cy="171600"/>
            </a:xfrm>
            <a:custGeom>
              <a:avLst/>
              <a:gdLst/>
              <a:ahLst/>
              <a:cxnLst/>
              <a:rect l="l" t="t" r="r" b="b"/>
              <a:pathLst>
                <a:path w="17409" h="6864" extrusionOk="0">
                  <a:moveTo>
                    <a:pt x="2827" y="0"/>
                  </a:moveTo>
                  <a:cubicBezTo>
                    <a:pt x="1513" y="0"/>
                    <a:pt x="25" y="1488"/>
                    <a:pt x="25" y="3421"/>
                  </a:cubicBezTo>
                  <a:cubicBezTo>
                    <a:pt x="1" y="4983"/>
                    <a:pt x="1042" y="6322"/>
                    <a:pt x="2529" y="6743"/>
                  </a:cubicBezTo>
                  <a:cubicBezTo>
                    <a:pt x="2811" y="6820"/>
                    <a:pt x="3120" y="6864"/>
                    <a:pt x="3442" y="6864"/>
                  </a:cubicBezTo>
                  <a:cubicBezTo>
                    <a:pt x="4474" y="6864"/>
                    <a:pt x="5633" y="6406"/>
                    <a:pt x="6446" y="5082"/>
                  </a:cubicBezTo>
                  <a:cubicBezTo>
                    <a:pt x="6966" y="4239"/>
                    <a:pt x="7840" y="3818"/>
                    <a:pt x="8714" y="3818"/>
                  </a:cubicBezTo>
                  <a:cubicBezTo>
                    <a:pt x="9588" y="3818"/>
                    <a:pt x="10462" y="4239"/>
                    <a:pt x="10982" y="5082"/>
                  </a:cubicBezTo>
                  <a:cubicBezTo>
                    <a:pt x="11753" y="6318"/>
                    <a:pt x="12884" y="6856"/>
                    <a:pt x="13984" y="6856"/>
                  </a:cubicBezTo>
                  <a:cubicBezTo>
                    <a:pt x="15466" y="6856"/>
                    <a:pt x="16891" y="5879"/>
                    <a:pt x="17304" y="4314"/>
                  </a:cubicBezTo>
                  <a:cubicBezTo>
                    <a:pt x="17328" y="4165"/>
                    <a:pt x="17254" y="4016"/>
                    <a:pt x="17105" y="3967"/>
                  </a:cubicBezTo>
                  <a:cubicBezTo>
                    <a:pt x="17075" y="3958"/>
                    <a:pt x="17045" y="3954"/>
                    <a:pt x="17016" y="3954"/>
                  </a:cubicBezTo>
                  <a:cubicBezTo>
                    <a:pt x="16883" y="3954"/>
                    <a:pt x="16779" y="4043"/>
                    <a:pt x="16758" y="4165"/>
                  </a:cubicBezTo>
                  <a:cubicBezTo>
                    <a:pt x="16415" y="5451"/>
                    <a:pt x="15232" y="6284"/>
                    <a:pt x="13992" y="6284"/>
                  </a:cubicBezTo>
                  <a:cubicBezTo>
                    <a:pt x="13081" y="6284"/>
                    <a:pt x="12140" y="5835"/>
                    <a:pt x="11478" y="4785"/>
                  </a:cubicBezTo>
                  <a:cubicBezTo>
                    <a:pt x="10846" y="3756"/>
                    <a:pt x="9780" y="3242"/>
                    <a:pt x="8711" y="3242"/>
                  </a:cubicBezTo>
                  <a:cubicBezTo>
                    <a:pt x="7642" y="3242"/>
                    <a:pt x="6570" y="3756"/>
                    <a:pt x="5925" y="4785"/>
                  </a:cubicBezTo>
                  <a:cubicBezTo>
                    <a:pt x="5242" y="5905"/>
                    <a:pt x="4282" y="6298"/>
                    <a:pt x="3424" y="6298"/>
                  </a:cubicBezTo>
                  <a:cubicBezTo>
                    <a:pt x="3162" y="6298"/>
                    <a:pt x="2910" y="6261"/>
                    <a:pt x="2678" y="6198"/>
                  </a:cubicBezTo>
                  <a:cubicBezTo>
                    <a:pt x="1438" y="5851"/>
                    <a:pt x="571" y="4710"/>
                    <a:pt x="571" y="3446"/>
                  </a:cubicBezTo>
                  <a:cubicBezTo>
                    <a:pt x="571" y="1810"/>
                    <a:pt x="1810" y="595"/>
                    <a:pt x="2827" y="595"/>
                  </a:cubicBezTo>
                  <a:lnTo>
                    <a:pt x="14602" y="595"/>
                  </a:lnTo>
                  <a:cubicBezTo>
                    <a:pt x="15444" y="595"/>
                    <a:pt x="16560" y="1562"/>
                    <a:pt x="16783" y="2950"/>
                  </a:cubicBezTo>
                  <a:cubicBezTo>
                    <a:pt x="16794" y="3137"/>
                    <a:pt x="16926" y="3221"/>
                    <a:pt x="17061" y="3221"/>
                  </a:cubicBezTo>
                  <a:cubicBezTo>
                    <a:pt x="17232" y="3221"/>
                    <a:pt x="17409" y="3086"/>
                    <a:pt x="17353" y="2851"/>
                  </a:cubicBezTo>
                  <a:cubicBezTo>
                    <a:pt x="17105" y="1215"/>
                    <a:pt x="15767" y="0"/>
                    <a:pt x="14602" y="0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</p:grpSp>
      <p:grpSp>
        <p:nvGrpSpPr>
          <p:cNvPr id="775" name="Google Shape;775;p38"/>
          <p:cNvGrpSpPr/>
          <p:nvPr/>
        </p:nvGrpSpPr>
        <p:grpSpPr>
          <a:xfrm>
            <a:off x="7213284" y="3740481"/>
            <a:ext cx="204895" cy="399586"/>
            <a:chOff x="4053875" y="1198400"/>
            <a:chExt cx="254750" cy="496750"/>
          </a:xfrm>
        </p:grpSpPr>
        <p:sp>
          <p:nvSpPr>
            <p:cNvPr id="776" name="Google Shape;776;p38"/>
            <p:cNvSpPr/>
            <p:nvPr/>
          </p:nvSpPr>
          <p:spPr>
            <a:xfrm>
              <a:off x="4154900" y="1538025"/>
              <a:ext cx="53325" cy="149850"/>
            </a:xfrm>
            <a:custGeom>
              <a:avLst/>
              <a:gdLst/>
              <a:ahLst/>
              <a:cxnLst/>
              <a:rect l="l" t="t" r="r" b="b"/>
              <a:pathLst>
                <a:path w="2133" h="5994" extrusionOk="0">
                  <a:moveTo>
                    <a:pt x="1054" y="0"/>
                  </a:moveTo>
                  <a:cubicBezTo>
                    <a:pt x="918" y="0"/>
                    <a:pt x="781" y="62"/>
                    <a:pt x="695" y="186"/>
                  </a:cubicBezTo>
                  <a:cubicBezTo>
                    <a:pt x="273" y="732"/>
                    <a:pt x="50" y="1401"/>
                    <a:pt x="50" y="2070"/>
                  </a:cubicBezTo>
                  <a:cubicBezTo>
                    <a:pt x="50" y="2111"/>
                    <a:pt x="83" y="2151"/>
                    <a:pt x="122" y="2151"/>
                  </a:cubicBezTo>
                  <a:cubicBezTo>
                    <a:pt x="131" y="2151"/>
                    <a:pt x="140" y="2149"/>
                    <a:pt x="149" y="2145"/>
                  </a:cubicBezTo>
                  <a:lnTo>
                    <a:pt x="348" y="2120"/>
                  </a:lnTo>
                  <a:cubicBezTo>
                    <a:pt x="354" y="2116"/>
                    <a:pt x="361" y="2115"/>
                    <a:pt x="367" y="2115"/>
                  </a:cubicBezTo>
                  <a:cubicBezTo>
                    <a:pt x="403" y="2115"/>
                    <a:pt x="418" y="2173"/>
                    <a:pt x="397" y="2194"/>
                  </a:cubicBezTo>
                  <a:lnTo>
                    <a:pt x="50" y="2641"/>
                  </a:lnTo>
                  <a:cubicBezTo>
                    <a:pt x="50" y="2641"/>
                    <a:pt x="50" y="2641"/>
                    <a:pt x="50" y="2665"/>
                  </a:cubicBezTo>
                  <a:cubicBezTo>
                    <a:pt x="0" y="3235"/>
                    <a:pt x="50" y="3806"/>
                    <a:pt x="224" y="4351"/>
                  </a:cubicBezTo>
                  <a:cubicBezTo>
                    <a:pt x="224" y="4387"/>
                    <a:pt x="250" y="4410"/>
                    <a:pt x="284" y="4410"/>
                  </a:cubicBezTo>
                  <a:cubicBezTo>
                    <a:pt x="296" y="4410"/>
                    <a:pt x="309" y="4407"/>
                    <a:pt x="323" y="4401"/>
                  </a:cubicBezTo>
                  <a:lnTo>
                    <a:pt x="447" y="4351"/>
                  </a:lnTo>
                  <a:cubicBezTo>
                    <a:pt x="451" y="4346"/>
                    <a:pt x="457" y="4344"/>
                    <a:pt x="463" y="4344"/>
                  </a:cubicBezTo>
                  <a:cubicBezTo>
                    <a:pt x="488" y="4344"/>
                    <a:pt x="516" y="4381"/>
                    <a:pt x="496" y="4401"/>
                  </a:cubicBezTo>
                  <a:lnTo>
                    <a:pt x="348" y="4698"/>
                  </a:lnTo>
                  <a:cubicBezTo>
                    <a:pt x="348" y="4723"/>
                    <a:pt x="348" y="4748"/>
                    <a:pt x="348" y="4748"/>
                  </a:cubicBezTo>
                  <a:cubicBezTo>
                    <a:pt x="496" y="5194"/>
                    <a:pt x="695" y="5590"/>
                    <a:pt x="967" y="5938"/>
                  </a:cubicBezTo>
                  <a:cubicBezTo>
                    <a:pt x="992" y="5975"/>
                    <a:pt x="1029" y="5993"/>
                    <a:pt x="1070" y="5993"/>
                  </a:cubicBezTo>
                  <a:cubicBezTo>
                    <a:pt x="1110" y="5993"/>
                    <a:pt x="1153" y="5975"/>
                    <a:pt x="1190" y="5938"/>
                  </a:cubicBezTo>
                  <a:cubicBezTo>
                    <a:pt x="1438" y="5590"/>
                    <a:pt x="1661" y="5194"/>
                    <a:pt x="1785" y="4748"/>
                  </a:cubicBezTo>
                  <a:cubicBezTo>
                    <a:pt x="1785" y="4748"/>
                    <a:pt x="1785" y="4723"/>
                    <a:pt x="1785" y="4698"/>
                  </a:cubicBezTo>
                  <a:lnTo>
                    <a:pt x="1637" y="4401"/>
                  </a:lnTo>
                  <a:cubicBezTo>
                    <a:pt x="1617" y="4381"/>
                    <a:pt x="1645" y="4344"/>
                    <a:pt x="1670" y="4344"/>
                  </a:cubicBezTo>
                  <a:cubicBezTo>
                    <a:pt x="1676" y="4344"/>
                    <a:pt x="1681" y="4346"/>
                    <a:pt x="1686" y="4351"/>
                  </a:cubicBezTo>
                  <a:lnTo>
                    <a:pt x="1810" y="4401"/>
                  </a:lnTo>
                  <a:cubicBezTo>
                    <a:pt x="1823" y="4407"/>
                    <a:pt x="1837" y="4410"/>
                    <a:pt x="1849" y="4410"/>
                  </a:cubicBezTo>
                  <a:cubicBezTo>
                    <a:pt x="1884" y="4410"/>
                    <a:pt x="1916" y="4387"/>
                    <a:pt x="1934" y="4351"/>
                  </a:cubicBezTo>
                  <a:cubicBezTo>
                    <a:pt x="2083" y="3806"/>
                    <a:pt x="2132" y="3235"/>
                    <a:pt x="2083" y="2665"/>
                  </a:cubicBezTo>
                  <a:cubicBezTo>
                    <a:pt x="2083" y="2641"/>
                    <a:pt x="2083" y="2641"/>
                    <a:pt x="2083" y="2641"/>
                  </a:cubicBezTo>
                  <a:lnTo>
                    <a:pt x="1736" y="2194"/>
                  </a:lnTo>
                  <a:cubicBezTo>
                    <a:pt x="1693" y="2173"/>
                    <a:pt x="1724" y="2115"/>
                    <a:pt x="1749" y="2115"/>
                  </a:cubicBezTo>
                  <a:cubicBezTo>
                    <a:pt x="1753" y="2115"/>
                    <a:pt x="1757" y="2116"/>
                    <a:pt x="1761" y="2120"/>
                  </a:cubicBezTo>
                  <a:lnTo>
                    <a:pt x="1984" y="2145"/>
                  </a:lnTo>
                  <a:cubicBezTo>
                    <a:pt x="1993" y="2149"/>
                    <a:pt x="2001" y="2151"/>
                    <a:pt x="2008" y="2151"/>
                  </a:cubicBezTo>
                  <a:cubicBezTo>
                    <a:pt x="2041" y="2151"/>
                    <a:pt x="2058" y="2111"/>
                    <a:pt x="2058" y="2070"/>
                  </a:cubicBezTo>
                  <a:cubicBezTo>
                    <a:pt x="2058" y="1401"/>
                    <a:pt x="1835" y="732"/>
                    <a:pt x="1413" y="186"/>
                  </a:cubicBezTo>
                  <a:cubicBezTo>
                    <a:pt x="1327" y="62"/>
                    <a:pt x="1190" y="0"/>
                    <a:pt x="1054" y="0"/>
                  </a:cubicBezTo>
                  <a:close/>
                </a:path>
              </a:pathLst>
            </a:custGeom>
            <a:solidFill>
              <a:srgbClr val="F4D6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4155525" y="1537950"/>
              <a:ext cx="35350" cy="149925"/>
            </a:xfrm>
            <a:custGeom>
              <a:avLst/>
              <a:gdLst/>
              <a:ahLst/>
              <a:cxnLst/>
              <a:rect l="l" t="t" r="r" b="b"/>
              <a:pathLst>
                <a:path w="1414" h="5997" extrusionOk="0">
                  <a:moveTo>
                    <a:pt x="1055" y="0"/>
                  </a:moveTo>
                  <a:cubicBezTo>
                    <a:pt x="918" y="0"/>
                    <a:pt x="783" y="62"/>
                    <a:pt x="694" y="189"/>
                  </a:cubicBezTo>
                  <a:cubicBezTo>
                    <a:pt x="273" y="735"/>
                    <a:pt x="50" y="1404"/>
                    <a:pt x="50" y="2073"/>
                  </a:cubicBezTo>
                  <a:cubicBezTo>
                    <a:pt x="30" y="2114"/>
                    <a:pt x="59" y="2154"/>
                    <a:pt x="97" y="2154"/>
                  </a:cubicBezTo>
                  <a:cubicBezTo>
                    <a:pt x="106" y="2154"/>
                    <a:pt x="115" y="2152"/>
                    <a:pt x="124" y="2148"/>
                  </a:cubicBezTo>
                  <a:lnTo>
                    <a:pt x="323" y="2123"/>
                  </a:lnTo>
                  <a:cubicBezTo>
                    <a:pt x="329" y="2119"/>
                    <a:pt x="336" y="2118"/>
                    <a:pt x="343" y="2118"/>
                  </a:cubicBezTo>
                  <a:cubicBezTo>
                    <a:pt x="384" y="2118"/>
                    <a:pt x="415" y="2176"/>
                    <a:pt x="372" y="2197"/>
                  </a:cubicBezTo>
                  <a:lnTo>
                    <a:pt x="50" y="2644"/>
                  </a:lnTo>
                  <a:cubicBezTo>
                    <a:pt x="50" y="2644"/>
                    <a:pt x="50" y="2644"/>
                    <a:pt x="25" y="2668"/>
                  </a:cubicBezTo>
                  <a:cubicBezTo>
                    <a:pt x="0" y="3238"/>
                    <a:pt x="50" y="3809"/>
                    <a:pt x="199" y="4354"/>
                  </a:cubicBezTo>
                  <a:cubicBezTo>
                    <a:pt x="217" y="4390"/>
                    <a:pt x="248" y="4413"/>
                    <a:pt x="283" y="4413"/>
                  </a:cubicBezTo>
                  <a:cubicBezTo>
                    <a:pt x="296" y="4413"/>
                    <a:pt x="309" y="4410"/>
                    <a:pt x="323" y="4404"/>
                  </a:cubicBezTo>
                  <a:lnTo>
                    <a:pt x="446" y="4354"/>
                  </a:lnTo>
                  <a:cubicBezTo>
                    <a:pt x="451" y="4349"/>
                    <a:pt x="457" y="4347"/>
                    <a:pt x="463" y="4347"/>
                  </a:cubicBezTo>
                  <a:cubicBezTo>
                    <a:pt x="487" y="4347"/>
                    <a:pt x="516" y="4384"/>
                    <a:pt x="496" y="4404"/>
                  </a:cubicBezTo>
                  <a:lnTo>
                    <a:pt x="347" y="4701"/>
                  </a:lnTo>
                  <a:cubicBezTo>
                    <a:pt x="323" y="4726"/>
                    <a:pt x="323" y="4751"/>
                    <a:pt x="347" y="4751"/>
                  </a:cubicBezTo>
                  <a:cubicBezTo>
                    <a:pt x="471" y="5197"/>
                    <a:pt x="694" y="5593"/>
                    <a:pt x="967" y="5941"/>
                  </a:cubicBezTo>
                  <a:cubicBezTo>
                    <a:pt x="992" y="5978"/>
                    <a:pt x="1029" y="5996"/>
                    <a:pt x="1066" y="5996"/>
                  </a:cubicBezTo>
                  <a:cubicBezTo>
                    <a:pt x="1103" y="5996"/>
                    <a:pt x="1141" y="5978"/>
                    <a:pt x="1165" y="5941"/>
                  </a:cubicBezTo>
                  <a:cubicBezTo>
                    <a:pt x="1265" y="5841"/>
                    <a:pt x="1339" y="5717"/>
                    <a:pt x="1413" y="5593"/>
                  </a:cubicBezTo>
                  <a:cubicBezTo>
                    <a:pt x="1265" y="5321"/>
                    <a:pt x="1141" y="5048"/>
                    <a:pt x="1066" y="4751"/>
                  </a:cubicBezTo>
                  <a:lnTo>
                    <a:pt x="1041" y="4751"/>
                  </a:lnTo>
                  <a:cubicBezTo>
                    <a:pt x="1041" y="4751"/>
                    <a:pt x="1041" y="4726"/>
                    <a:pt x="1041" y="4701"/>
                  </a:cubicBezTo>
                  <a:lnTo>
                    <a:pt x="1215" y="4404"/>
                  </a:lnTo>
                  <a:cubicBezTo>
                    <a:pt x="1215" y="4384"/>
                    <a:pt x="1199" y="4347"/>
                    <a:pt x="1166" y="4347"/>
                  </a:cubicBezTo>
                  <a:cubicBezTo>
                    <a:pt x="1159" y="4347"/>
                    <a:pt x="1150" y="4349"/>
                    <a:pt x="1141" y="4354"/>
                  </a:cubicBezTo>
                  <a:lnTo>
                    <a:pt x="1017" y="4404"/>
                  </a:lnTo>
                  <a:cubicBezTo>
                    <a:pt x="1003" y="4410"/>
                    <a:pt x="990" y="4413"/>
                    <a:pt x="978" y="4413"/>
                  </a:cubicBezTo>
                  <a:cubicBezTo>
                    <a:pt x="944" y="4413"/>
                    <a:pt x="917" y="4390"/>
                    <a:pt x="917" y="4354"/>
                  </a:cubicBezTo>
                  <a:cubicBezTo>
                    <a:pt x="769" y="3809"/>
                    <a:pt x="694" y="3238"/>
                    <a:pt x="744" y="2668"/>
                  </a:cubicBezTo>
                  <a:cubicBezTo>
                    <a:pt x="744" y="2644"/>
                    <a:pt x="744" y="2644"/>
                    <a:pt x="744" y="2644"/>
                  </a:cubicBezTo>
                  <a:lnTo>
                    <a:pt x="1091" y="2197"/>
                  </a:lnTo>
                  <a:cubicBezTo>
                    <a:pt x="1116" y="2173"/>
                    <a:pt x="1091" y="2123"/>
                    <a:pt x="1041" y="2123"/>
                  </a:cubicBezTo>
                  <a:lnTo>
                    <a:pt x="843" y="2148"/>
                  </a:lnTo>
                  <a:cubicBezTo>
                    <a:pt x="834" y="2152"/>
                    <a:pt x="825" y="2154"/>
                    <a:pt x="816" y="2154"/>
                  </a:cubicBezTo>
                  <a:cubicBezTo>
                    <a:pt x="777" y="2154"/>
                    <a:pt x="744" y="2114"/>
                    <a:pt x="744" y="2073"/>
                  </a:cubicBezTo>
                  <a:cubicBezTo>
                    <a:pt x="769" y="1404"/>
                    <a:pt x="992" y="735"/>
                    <a:pt x="1388" y="189"/>
                  </a:cubicBezTo>
                  <a:lnTo>
                    <a:pt x="1413" y="165"/>
                  </a:lnTo>
                  <a:cubicBezTo>
                    <a:pt x="1317" y="56"/>
                    <a:pt x="1185" y="0"/>
                    <a:pt x="1055" y="0"/>
                  </a:cubicBezTo>
                  <a:close/>
                </a:path>
              </a:pathLst>
            </a:custGeom>
            <a:solidFill>
              <a:srgbClr val="F9E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4236075" y="1507025"/>
              <a:ext cx="53325" cy="150475"/>
            </a:xfrm>
            <a:custGeom>
              <a:avLst/>
              <a:gdLst/>
              <a:ahLst/>
              <a:cxnLst/>
              <a:rect l="l" t="t" r="r" b="b"/>
              <a:pathLst>
                <a:path w="2133" h="6019" extrusionOk="0">
                  <a:moveTo>
                    <a:pt x="1033" y="1"/>
                  </a:moveTo>
                  <a:cubicBezTo>
                    <a:pt x="893" y="1"/>
                    <a:pt x="757" y="63"/>
                    <a:pt x="670" y="187"/>
                  </a:cubicBezTo>
                  <a:cubicBezTo>
                    <a:pt x="274" y="732"/>
                    <a:pt x="50" y="1402"/>
                    <a:pt x="26" y="2071"/>
                  </a:cubicBezTo>
                  <a:cubicBezTo>
                    <a:pt x="26" y="2111"/>
                    <a:pt x="59" y="2152"/>
                    <a:pt x="98" y="2152"/>
                  </a:cubicBezTo>
                  <a:cubicBezTo>
                    <a:pt x="107" y="2152"/>
                    <a:pt x="116" y="2150"/>
                    <a:pt x="125" y="2145"/>
                  </a:cubicBezTo>
                  <a:lnTo>
                    <a:pt x="323" y="2120"/>
                  </a:lnTo>
                  <a:cubicBezTo>
                    <a:pt x="373" y="2120"/>
                    <a:pt x="398" y="2170"/>
                    <a:pt x="373" y="2195"/>
                  </a:cubicBezTo>
                  <a:lnTo>
                    <a:pt x="50" y="2641"/>
                  </a:lnTo>
                  <a:cubicBezTo>
                    <a:pt x="26" y="2641"/>
                    <a:pt x="26" y="2666"/>
                    <a:pt x="50" y="2666"/>
                  </a:cubicBezTo>
                  <a:cubicBezTo>
                    <a:pt x="1" y="3236"/>
                    <a:pt x="50" y="3806"/>
                    <a:pt x="199" y="4352"/>
                  </a:cubicBezTo>
                  <a:cubicBezTo>
                    <a:pt x="217" y="4388"/>
                    <a:pt x="249" y="4411"/>
                    <a:pt x="284" y="4411"/>
                  </a:cubicBezTo>
                  <a:cubicBezTo>
                    <a:pt x="297" y="4411"/>
                    <a:pt x="310" y="4408"/>
                    <a:pt x="323" y="4401"/>
                  </a:cubicBezTo>
                  <a:lnTo>
                    <a:pt x="447" y="4352"/>
                  </a:lnTo>
                  <a:cubicBezTo>
                    <a:pt x="452" y="4347"/>
                    <a:pt x="457" y="4345"/>
                    <a:pt x="463" y="4345"/>
                  </a:cubicBezTo>
                  <a:cubicBezTo>
                    <a:pt x="488" y="4345"/>
                    <a:pt x="517" y="4385"/>
                    <a:pt x="497" y="4426"/>
                  </a:cubicBezTo>
                  <a:lnTo>
                    <a:pt x="348" y="4699"/>
                  </a:lnTo>
                  <a:cubicBezTo>
                    <a:pt x="348" y="4723"/>
                    <a:pt x="348" y="4748"/>
                    <a:pt x="348" y="4773"/>
                  </a:cubicBezTo>
                  <a:cubicBezTo>
                    <a:pt x="472" y="5194"/>
                    <a:pt x="695" y="5591"/>
                    <a:pt x="968" y="5963"/>
                  </a:cubicBezTo>
                  <a:cubicBezTo>
                    <a:pt x="992" y="6000"/>
                    <a:pt x="1030" y="6019"/>
                    <a:pt x="1067" y="6019"/>
                  </a:cubicBezTo>
                  <a:cubicBezTo>
                    <a:pt x="1104" y="6019"/>
                    <a:pt x="1141" y="6000"/>
                    <a:pt x="1166" y="5963"/>
                  </a:cubicBezTo>
                  <a:cubicBezTo>
                    <a:pt x="1439" y="5591"/>
                    <a:pt x="1662" y="5194"/>
                    <a:pt x="1786" y="4773"/>
                  </a:cubicBezTo>
                  <a:cubicBezTo>
                    <a:pt x="1811" y="4748"/>
                    <a:pt x="1811" y="4723"/>
                    <a:pt x="1786" y="4699"/>
                  </a:cubicBezTo>
                  <a:lnTo>
                    <a:pt x="1637" y="4426"/>
                  </a:lnTo>
                  <a:cubicBezTo>
                    <a:pt x="1617" y="4385"/>
                    <a:pt x="1646" y="4345"/>
                    <a:pt x="1685" y="4345"/>
                  </a:cubicBezTo>
                  <a:cubicBezTo>
                    <a:pt x="1693" y="4345"/>
                    <a:pt x="1702" y="4347"/>
                    <a:pt x="1711" y="4352"/>
                  </a:cubicBezTo>
                  <a:lnTo>
                    <a:pt x="1835" y="4401"/>
                  </a:lnTo>
                  <a:cubicBezTo>
                    <a:pt x="1842" y="4408"/>
                    <a:pt x="1850" y="4411"/>
                    <a:pt x="1860" y="4411"/>
                  </a:cubicBezTo>
                  <a:cubicBezTo>
                    <a:pt x="1885" y="4411"/>
                    <a:pt x="1916" y="4388"/>
                    <a:pt x="1934" y="4352"/>
                  </a:cubicBezTo>
                  <a:cubicBezTo>
                    <a:pt x="2083" y="3806"/>
                    <a:pt x="2133" y="3236"/>
                    <a:pt x="2108" y="2666"/>
                  </a:cubicBezTo>
                  <a:cubicBezTo>
                    <a:pt x="2108" y="2666"/>
                    <a:pt x="2083" y="2641"/>
                    <a:pt x="2083" y="2641"/>
                  </a:cubicBezTo>
                  <a:lnTo>
                    <a:pt x="1736" y="2195"/>
                  </a:lnTo>
                  <a:cubicBezTo>
                    <a:pt x="1711" y="2170"/>
                    <a:pt x="1736" y="2120"/>
                    <a:pt x="1786" y="2120"/>
                  </a:cubicBezTo>
                  <a:lnTo>
                    <a:pt x="1984" y="2170"/>
                  </a:lnTo>
                  <a:cubicBezTo>
                    <a:pt x="2034" y="2170"/>
                    <a:pt x="2083" y="2120"/>
                    <a:pt x="2083" y="2071"/>
                  </a:cubicBezTo>
                  <a:cubicBezTo>
                    <a:pt x="2058" y="1402"/>
                    <a:pt x="1811" y="732"/>
                    <a:pt x="1414" y="187"/>
                  </a:cubicBezTo>
                  <a:cubicBezTo>
                    <a:pt x="1315" y="63"/>
                    <a:pt x="1172" y="1"/>
                    <a:pt x="1033" y="1"/>
                  </a:cubicBezTo>
                  <a:close/>
                </a:path>
              </a:pathLst>
            </a:custGeom>
            <a:solidFill>
              <a:srgbClr val="EF7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4236700" y="1506950"/>
              <a:ext cx="35350" cy="149925"/>
            </a:xfrm>
            <a:custGeom>
              <a:avLst/>
              <a:gdLst/>
              <a:ahLst/>
              <a:cxnLst/>
              <a:rect l="l" t="t" r="r" b="b"/>
              <a:pathLst>
                <a:path w="1414" h="5997" extrusionOk="0">
                  <a:moveTo>
                    <a:pt x="1031" y="1"/>
                  </a:moveTo>
                  <a:cubicBezTo>
                    <a:pt x="894" y="1"/>
                    <a:pt x="759" y="63"/>
                    <a:pt x="670" y="190"/>
                  </a:cubicBezTo>
                  <a:cubicBezTo>
                    <a:pt x="273" y="735"/>
                    <a:pt x="50" y="1405"/>
                    <a:pt x="25" y="2074"/>
                  </a:cubicBezTo>
                  <a:cubicBezTo>
                    <a:pt x="25" y="2123"/>
                    <a:pt x="75" y="2148"/>
                    <a:pt x="125" y="2148"/>
                  </a:cubicBezTo>
                  <a:lnTo>
                    <a:pt x="323" y="2123"/>
                  </a:lnTo>
                  <a:cubicBezTo>
                    <a:pt x="330" y="2120"/>
                    <a:pt x="336" y="2118"/>
                    <a:pt x="342" y="2118"/>
                  </a:cubicBezTo>
                  <a:cubicBezTo>
                    <a:pt x="378" y="2118"/>
                    <a:pt x="394" y="2177"/>
                    <a:pt x="373" y="2198"/>
                  </a:cubicBezTo>
                  <a:lnTo>
                    <a:pt x="50" y="2644"/>
                  </a:lnTo>
                  <a:cubicBezTo>
                    <a:pt x="25" y="2644"/>
                    <a:pt x="25" y="2669"/>
                    <a:pt x="50" y="2669"/>
                  </a:cubicBezTo>
                  <a:cubicBezTo>
                    <a:pt x="1" y="3239"/>
                    <a:pt x="50" y="3809"/>
                    <a:pt x="224" y="4355"/>
                  </a:cubicBezTo>
                  <a:cubicBezTo>
                    <a:pt x="224" y="4391"/>
                    <a:pt x="250" y="4414"/>
                    <a:pt x="284" y="4414"/>
                  </a:cubicBezTo>
                  <a:cubicBezTo>
                    <a:pt x="296" y="4414"/>
                    <a:pt x="310" y="4411"/>
                    <a:pt x="323" y="4404"/>
                  </a:cubicBezTo>
                  <a:lnTo>
                    <a:pt x="447" y="4355"/>
                  </a:lnTo>
                  <a:cubicBezTo>
                    <a:pt x="452" y="4350"/>
                    <a:pt x="457" y="4348"/>
                    <a:pt x="463" y="4348"/>
                  </a:cubicBezTo>
                  <a:cubicBezTo>
                    <a:pt x="488" y="4348"/>
                    <a:pt x="517" y="4384"/>
                    <a:pt x="496" y="4404"/>
                  </a:cubicBezTo>
                  <a:lnTo>
                    <a:pt x="348" y="4702"/>
                  </a:lnTo>
                  <a:cubicBezTo>
                    <a:pt x="348" y="4726"/>
                    <a:pt x="348" y="4751"/>
                    <a:pt x="348" y="4751"/>
                  </a:cubicBezTo>
                  <a:cubicBezTo>
                    <a:pt x="496" y="5197"/>
                    <a:pt x="695" y="5594"/>
                    <a:pt x="967" y="5941"/>
                  </a:cubicBezTo>
                  <a:cubicBezTo>
                    <a:pt x="992" y="5978"/>
                    <a:pt x="1029" y="5997"/>
                    <a:pt x="1070" y="5997"/>
                  </a:cubicBezTo>
                  <a:cubicBezTo>
                    <a:pt x="1110" y="5997"/>
                    <a:pt x="1153" y="5978"/>
                    <a:pt x="1191" y="5941"/>
                  </a:cubicBezTo>
                  <a:cubicBezTo>
                    <a:pt x="1265" y="5842"/>
                    <a:pt x="1339" y="5718"/>
                    <a:pt x="1414" y="5594"/>
                  </a:cubicBezTo>
                  <a:cubicBezTo>
                    <a:pt x="1265" y="5321"/>
                    <a:pt x="1141" y="5049"/>
                    <a:pt x="1067" y="4751"/>
                  </a:cubicBezTo>
                  <a:lnTo>
                    <a:pt x="1042" y="4776"/>
                  </a:lnTo>
                  <a:cubicBezTo>
                    <a:pt x="1042" y="4751"/>
                    <a:pt x="1042" y="4726"/>
                    <a:pt x="1042" y="4702"/>
                  </a:cubicBezTo>
                  <a:lnTo>
                    <a:pt x="1191" y="4429"/>
                  </a:lnTo>
                  <a:cubicBezTo>
                    <a:pt x="1211" y="4388"/>
                    <a:pt x="1181" y="4348"/>
                    <a:pt x="1157" y="4348"/>
                  </a:cubicBezTo>
                  <a:cubicBezTo>
                    <a:pt x="1151" y="4348"/>
                    <a:pt x="1146" y="4350"/>
                    <a:pt x="1141" y="4355"/>
                  </a:cubicBezTo>
                  <a:lnTo>
                    <a:pt x="1017" y="4404"/>
                  </a:lnTo>
                  <a:cubicBezTo>
                    <a:pt x="1004" y="4411"/>
                    <a:pt x="990" y="4414"/>
                    <a:pt x="978" y="4414"/>
                  </a:cubicBezTo>
                  <a:cubicBezTo>
                    <a:pt x="943" y="4414"/>
                    <a:pt x="911" y="4391"/>
                    <a:pt x="893" y="4355"/>
                  </a:cubicBezTo>
                  <a:cubicBezTo>
                    <a:pt x="744" y="3809"/>
                    <a:pt x="695" y="3239"/>
                    <a:pt x="744" y="2694"/>
                  </a:cubicBezTo>
                  <a:cubicBezTo>
                    <a:pt x="744" y="2669"/>
                    <a:pt x="744" y="2644"/>
                    <a:pt x="744" y="2644"/>
                  </a:cubicBezTo>
                  <a:lnTo>
                    <a:pt x="1091" y="2198"/>
                  </a:lnTo>
                  <a:cubicBezTo>
                    <a:pt x="1116" y="2173"/>
                    <a:pt x="1067" y="2123"/>
                    <a:pt x="1042" y="2123"/>
                  </a:cubicBezTo>
                  <a:lnTo>
                    <a:pt x="819" y="2148"/>
                  </a:lnTo>
                  <a:cubicBezTo>
                    <a:pt x="810" y="2153"/>
                    <a:pt x="801" y="2155"/>
                    <a:pt x="792" y="2155"/>
                  </a:cubicBezTo>
                  <a:cubicBezTo>
                    <a:pt x="753" y="2155"/>
                    <a:pt x="724" y="2114"/>
                    <a:pt x="744" y="2074"/>
                  </a:cubicBezTo>
                  <a:cubicBezTo>
                    <a:pt x="744" y="1405"/>
                    <a:pt x="967" y="735"/>
                    <a:pt x="1364" y="190"/>
                  </a:cubicBezTo>
                  <a:lnTo>
                    <a:pt x="1389" y="165"/>
                  </a:lnTo>
                  <a:cubicBezTo>
                    <a:pt x="1292" y="56"/>
                    <a:pt x="1161" y="1"/>
                    <a:pt x="1031" y="1"/>
                  </a:cubicBezTo>
                  <a:close/>
                </a:path>
              </a:pathLst>
            </a:custGeom>
            <a:solidFill>
              <a:srgbClr val="EC64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4073100" y="1507025"/>
              <a:ext cx="53925" cy="150475"/>
            </a:xfrm>
            <a:custGeom>
              <a:avLst/>
              <a:gdLst/>
              <a:ahLst/>
              <a:cxnLst/>
              <a:rect l="l" t="t" r="r" b="b"/>
              <a:pathLst>
                <a:path w="2157" h="6019" extrusionOk="0">
                  <a:moveTo>
                    <a:pt x="1051" y="1"/>
                  </a:moveTo>
                  <a:cubicBezTo>
                    <a:pt x="911" y="1"/>
                    <a:pt x="769" y="63"/>
                    <a:pt x="670" y="187"/>
                  </a:cubicBezTo>
                  <a:cubicBezTo>
                    <a:pt x="273" y="732"/>
                    <a:pt x="50" y="1402"/>
                    <a:pt x="50" y="2071"/>
                  </a:cubicBezTo>
                  <a:cubicBezTo>
                    <a:pt x="30" y="2111"/>
                    <a:pt x="59" y="2152"/>
                    <a:pt x="97" y="2152"/>
                  </a:cubicBezTo>
                  <a:cubicBezTo>
                    <a:pt x="106" y="2152"/>
                    <a:pt x="115" y="2150"/>
                    <a:pt x="124" y="2145"/>
                  </a:cubicBezTo>
                  <a:lnTo>
                    <a:pt x="322" y="2120"/>
                  </a:lnTo>
                  <a:cubicBezTo>
                    <a:pt x="372" y="2120"/>
                    <a:pt x="397" y="2170"/>
                    <a:pt x="372" y="2195"/>
                  </a:cubicBezTo>
                  <a:lnTo>
                    <a:pt x="50" y="2641"/>
                  </a:lnTo>
                  <a:cubicBezTo>
                    <a:pt x="50" y="2641"/>
                    <a:pt x="50" y="2666"/>
                    <a:pt x="50" y="2666"/>
                  </a:cubicBezTo>
                  <a:cubicBezTo>
                    <a:pt x="0" y="3236"/>
                    <a:pt x="75" y="3806"/>
                    <a:pt x="223" y="4352"/>
                  </a:cubicBezTo>
                  <a:cubicBezTo>
                    <a:pt x="223" y="4388"/>
                    <a:pt x="250" y="4411"/>
                    <a:pt x="284" y="4411"/>
                  </a:cubicBezTo>
                  <a:cubicBezTo>
                    <a:pt x="296" y="4411"/>
                    <a:pt x="309" y="4408"/>
                    <a:pt x="322" y="4401"/>
                  </a:cubicBezTo>
                  <a:lnTo>
                    <a:pt x="446" y="4352"/>
                  </a:lnTo>
                  <a:cubicBezTo>
                    <a:pt x="456" y="4347"/>
                    <a:pt x="465" y="4345"/>
                    <a:pt x="473" y="4345"/>
                  </a:cubicBezTo>
                  <a:cubicBezTo>
                    <a:pt x="512" y="4345"/>
                    <a:pt x="541" y="4385"/>
                    <a:pt x="521" y="4426"/>
                  </a:cubicBezTo>
                  <a:lnTo>
                    <a:pt x="347" y="4699"/>
                  </a:lnTo>
                  <a:cubicBezTo>
                    <a:pt x="347" y="4723"/>
                    <a:pt x="347" y="4748"/>
                    <a:pt x="347" y="4773"/>
                  </a:cubicBezTo>
                  <a:cubicBezTo>
                    <a:pt x="496" y="5194"/>
                    <a:pt x="694" y="5591"/>
                    <a:pt x="967" y="5963"/>
                  </a:cubicBezTo>
                  <a:cubicBezTo>
                    <a:pt x="1004" y="6000"/>
                    <a:pt x="1048" y="6019"/>
                    <a:pt x="1088" y="6019"/>
                  </a:cubicBezTo>
                  <a:cubicBezTo>
                    <a:pt x="1128" y="6019"/>
                    <a:pt x="1165" y="6000"/>
                    <a:pt x="1190" y="5963"/>
                  </a:cubicBezTo>
                  <a:cubicBezTo>
                    <a:pt x="1463" y="5591"/>
                    <a:pt x="1661" y="5194"/>
                    <a:pt x="1810" y="4773"/>
                  </a:cubicBezTo>
                  <a:cubicBezTo>
                    <a:pt x="1810" y="4748"/>
                    <a:pt x="1810" y="4723"/>
                    <a:pt x="1810" y="4699"/>
                  </a:cubicBezTo>
                  <a:lnTo>
                    <a:pt x="1661" y="4426"/>
                  </a:lnTo>
                  <a:cubicBezTo>
                    <a:pt x="1641" y="4385"/>
                    <a:pt x="1654" y="4345"/>
                    <a:pt x="1686" y="4345"/>
                  </a:cubicBezTo>
                  <a:cubicBezTo>
                    <a:pt x="1693" y="4345"/>
                    <a:pt x="1702" y="4347"/>
                    <a:pt x="1711" y="4352"/>
                  </a:cubicBezTo>
                  <a:lnTo>
                    <a:pt x="1835" y="4401"/>
                  </a:lnTo>
                  <a:cubicBezTo>
                    <a:pt x="1848" y="4408"/>
                    <a:pt x="1861" y="4411"/>
                    <a:pt x="1874" y="4411"/>
                  </a:cubicBezTo>
                  <a:cubicBezTo>
                    <a:pt x="1907" y="4411"/>
                    <a:pt x="1934" y="4388"/>
                    <a:pt x="1934" y="4352"/>
                  </a:cubicBezTo>
                  <a:cubicBezTo>
                    <a:pt x="2083" y="3806"/>
                    <a:pt x="2157" y="3236"/>
                    <a:pt x="2107" y="2666"/>
                  </a:cubicBezTo>
                  <a:cubicBezTo>
                    <a:pt x="2107" y="2666"/>
                    <a:pt x="2107" y="2641"/>
                    <a:pt x="2107" y="2641"/>
                  </a:cubicBezTo>
                  <a:lnTo>
                    <a:pt x="1711" y="2195"/>
                  </a:lnTo>
                  <a:cubicBezTo>
                    <a:pt x="1686" y="2170"/>
                    <a:pt x="1711" y="2120"/>
                    <a:pt x="1760" y="2120"/>
                  </a:cubicBezTo>
                  <a:lnTo>
                    <a:pt x="1959" y="2145"/>
                  </a:lnTo>
                  <a:cubicBezTo>
                    <a:pt x="1968" y="2150"/>
                    <a:pt x="1977" y="2152"/>
                    <a:pt x="1986" y="2152"/>
                  </a:cubicBezTo>
                  <a:cubicBezTo>
                    <a:pt x="2025" y="2152"/>
                    <a:pt x="2058" y="2111"/>
                    <a:pt x="2058" y="2071"/>
                  </a:cubicBezTo>
                  <a:cubicBezTo>
                    <a:pt x="2033" y="1402"/>
                    <a:pt x="1810" y="732"/>
                    <a:pt x="1413" y="187"/>
                  </a:cubicBezTo>
                  <a:cubicBezTo>
                    <a:pt x="1326" y="63"/>
                    <a:pt x="1190" y="1"/>
                    <a:pt x="1051" y="1"/>
                  </a:cubicBezTo>
                  <a:close/>
                </a:path>
              </a:pathLst>
            </a:custGeom>
            <a:solidFill>
              <a:srgbClr val="EF7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4074950" y="1507275"/>
              <a:ext cx="35350" cy="150225"/>
            </a:xfrm>
            <a:custGeom>
              <a:avLst/>
              <a:gdLst/>
              <a:ahLst/>
              <a:cxnLst/>
              <a:rect l="l" t="t" r="r" b="b"/>
              <a:pathLst>
                <a:path w="1414" h="6009" extrusionOk="0">
                  <a:moveTo>
                    <a:pt x="1031" y="0"/>
                  </a:moveTo>
                  <a:cubicBezTo>
                    <a:pt x="894" y="0"/>
                    <a:pt x="759" y="62"/>
                    <a:pt x="670" y="177"/>
                  </a:cubicBezTo>
                  <a:cubicBezTo>
                    <a:pt x="248" y="722"/>
                    <a:pt x="25" y="1392"/>
                    <a:pt x="25" y="2061"/>
                  </a:cubicBezTo>
                  <a:cubicBezTo>
                    <a:pt x="25" y="2110"/>
                    <a:pt x="75" y="2160"/>
                    <a:pt x="125" y="2160"/>
                  </a:cubicBezTo>
                  <a:lnTo>
                    <a:pt x="323" y="2110"/>
                  </a:lnTo>
                  <a:cubicBezTo>
                    <a:pt x="348" y="2110"/>
                    <a:pt x="397" y="2160"/>
                    <a:pt x="348" y="2185"/>
                  </a:cubicBezTo>
                  <a:lnTo>
                    <a:pt x="25" y="2631"/>
                  </a:lnTo>
                  <a:cubicBezTo>
                    <a:pt x="25" y="2631"/>
                    <a:pt x="25" y="2656"/>
                    <a:pt x="25" y="2681"/>
                  </a:cubicBezTo>
                  <a:cubicBezTo>
                    <a:pt x="1" y="3226"/>
                    <a:pt x="50" y="3796"/>
                    <a:pt x="199" y="4342"/>
                  </a:cubicBezTo>
                  <a:cubicBezTo>
                    <a:pt x="217" y="4378"/>
                    <a:pt x="248" y="4401"/>
                    <a:pt x="283" y="4401"/>
                  </a:cubicBezTo>
                  <a:cubicBezTo>
                    <a:pt x="296" y="4401"/>
                    <a:pt x="310" y="4398"/>
                    <a:pt x="323" y="4391"/>
                  </a:cubicBezTo>
                  <a:lnTo>
                    <a:pt x="422" y="4342"/>
                  </a:lnTo>
                  <a:cubicBezTo>
                    <a:pt x="431" y="4337"/>
                    <a:pt x="440" y="4335"/>
                    <a:pt x="449" y="4335"/>
                  </a:cubicBezTo>
                  <a:cubicBezTo>
                    <a:pt x="487" y="4335"/>
                    <a:pt x="517" y="4375"/>
                    <a:pt x="496" y="4416"/>
                  </a:cubicBezTo>
                  <a:lnTo>
                    <a:pt x="348" y="4689"/>
                  </a:lnTo>
                  <a:cubicBezTo>
                    <a:pt x="323" y="4713"/>
                    <a:pt x="323" y="4738"/>
                    <a:pt x="348" y="4763"/>
                  </a:cubicBezTo>
                  <a:cubicBezTo>
                    <a:pt x="472" y="5184"/>
                    <a:pt x="695" y="5581"/>
                    <a:pt x="967" y="5953"/>
                  </a:cubicBezTo>
                  <a:cubicBezTo>
                    <a:pt x="992" y="5990"/>
                    <a:pt x="1029" y="6009"/>
                    <a:pt x="1067" y="6009"/>
                  </a:cubicBezTo>
                  <a:cubicBezTo>
                    <a:pt x="1104" y="6009"/>
                    <a:pt x="1141" y="5990"/>
                    <a:pt x="1166" y="5953"/>
                  </a:cubicBezTo>
                  <a:cubicBezTo>
                    <a:pt x="1265" y="5829"/>
                    <a:pt x="1339" y="5705"/>
                    <a:pt x="1414" y="5581"/>
                  </a:cubicBezTo>
                  <a:cubicBezTo>
                    <a:pt x="1265" y="5333"/>
                    <a:pt x="1141" y="5036"/>
                    <a:pt x="1067" y="4763"/>
                  </a:cubicBezTo>
                  <a:lnTo>
                    <a:pt x="1017" y="4763"/>
                  </a:lnTo>
                  <a:cubicBezTo>
                    <a:pt x="1017" y="4738"/>
                    <a:pt x="1017" y="4713"/>
                    <a:pt x="1017" y="4689"/>
                  </a:cubicBezTo>
                  <a:lnTo>
                    <a:pt x="1190" y="4416"/>
                  </a:lnTo>
                  <a:cubicBezTo>
                    <a:pt x="1211" y="4375"/>
                    <a:pt x="1181" y="4335"/>
                    <a:pt x="1143" y="4335"/>
                  </a:cubicBezTo>
                  <a:cubicBezTo>
                    <a:pt x="1134" y="4335"/>
                    <a:pt x="1125" y="4337"/>
                    <a:pt x="1116" y="4342"/>
                  </a:cubicBezTo>
                  <a:lnTo>
                    <a:pt x="992" y="4391"/>
                  </a:lnTo>
                  <a:cubicBezTo>
                    <a:pt x="979" y="4398"/>
                    <a:pt x="966" y="4401"/>
                    <a:pt x="953" y="4401"/>
                  </a:cubicBezTo>
                  <a:cubicBezTo>
                    <a:pt x="920" y="4401"/>
                    <a:pt x="893" y="4378"/>
                    <a:pt x="893" y="4342"/>
                  </a:cubicBezTo>
                  <a:cubicBezTo>
                    <a:pt x="744" y="3796"/>
                    <a:pt x="670" y="3226"/>
                    <a:pt x="719" y="2681"/>
                  </a:cubicBezTo>
                  <a:cubicBezTo>
                    <a:pt x="719" y="2656"/>
                    <a:pt x="719" y="2631"/>
                    <a:pt x="744" y="2631"/>
                  </a:cubicBezTo>
                  <a:lnTo>
                    <a:pt x="1067" y="2185"/>
                  </a:lnTo>
                  <a:cubicBezTo>
                    <a:pt x="1091" y="2160"/>
                    <a:pt x="1067" y="2110"/>
                    <a:pt x="1017" y="2110"/>
                  </a:cubicBezTo>
                  <a:lnTo>
                    <a:pt x="819" y="2160"/>
                  </a:lnTo>
                  <a:cubicBezTo>
                    <a:pt x="769" y="2160"/>
                    <a:pt x="719" y="2110"/>
                    <a:pt x="719" y="2061"/>
                  </a:cubicBezTo>
                  <a:cubicBezTo>
                    <a:pt x="744" y="1392"/>
                    <a:pt x="967" y="722"/>
                    <a:pt x="1364" y="177"/>
                  </a:cubicBezTo>
                  <a:lnTo>
                    <a:pt x="1389" y="177"/>
                  </a:lnTo>
                  <a:cubicBezTo>
                    <a:pt x="1292" y="56"/>
                    <a:pt x="1160" y="0"/>
                    <a:pt x="1031" y="0"/>
                  </a:cubicBezTo>
                  <a:close/>
                </a:path>
              </a:pathLst>
            </a:custGeom>
            <a:solidFill>
              <a:srgbClr val="EC64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4066275" y="1227225"/>
              <a:ext cx="231800" cy="112200"/>
            </a:xfrm>
            <a:custGeom>
              <a:avLst/>
              <a:gdLst/>
              <a:ahLst/>
              <a:cxnLst/>
              <a:rect l="l" t="t" r="r" b="b"/>
              <a:pathLst>
                <a:path w="9272" h="4488" extrusionOk="0">
                  <a:moveTo>
                    <a:pt x="4636" y="1"/>
                  </a:moveTo>
                  <a:cubicBezTo>
                    <a:pt x="2182" y="1"/>
                    <a:pt x="149" y="1909"/>
                    <a:pt x="1" y="4388"/>
                  </a:cubicBezTo>
                  <a:lnTo>
                    <a:pt x="50" y="4438"/>
                  </a:lnTo>
                  <a:lnTo>
                    <a:pt x="1141" y="4463"/>
                  </a:lnTo>
                  <a:lnTo>
                    <a:pt x="1190" y="4438"/>
                  </a:lnTo>
                  <a:cubicBezTo>
                    <a:pt x="1364" y="2678"/>
                    <a:pt x="2851" y="1314"/>
                    <a:pt x="4636" y="1314"/>
                  </a:cubicBezTo>
                  <a:cubicBezTo>
                    <a:pt x="6421" y="1314"/>
                    <a:pt x="7908" y="2678"/>
                    <a:pt x="8107" y="4438"/>
                  </a:cubicBezTo>
                  <a:lnTo>
                    <a:pt x="8132" y="4487"/>
                  </a:lnTo>
                  <a:lnTo>
                    <a:pt x="9247" y="4413"/>
                  </a:lnTo>
                  <a:lnTo>
                    <a:pt x="9272" y="4388"/>
                  </a:lnTo>
                  <a:cubicBezTo>
                    <a:pt x="9148" y="1909"/>
                    <a:pt x="7090" y="1"/>
                    <a:pt x="4636" y="1"/>
                  </a:cubicBezTo>
                  <a:close/>
                </a:path>
              </a:pathLst>
            </a:custGeom>
            <a:solidFill>
              <a:srgbClr val="F5D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4065650" y="1354900"/>
              <a:ext cx="232425" cy="111575"/>
            </a:xfrm>
            <a:custGeom>
              <a:avLst/>
              <a:gdLst/>
              <a:ahLst/>
              <a:cxnLst/>
              <a:rect l="l" t="t" r="r" b="b"/>
              <a:pathLst>
                <a:path w="9297" h="4463" extrusionOk="0">
                  <a:moveTo>
                    <a:pt x="1141" y="0"/>
                  </a:moveTo>
                  <a:lnTo>
                    <a:pt x="75" y="50"/>
                  </a:lnTo>
                  <a:lnTo>
                    <a:pt x="1" y="99"/>
                  </a:lnTo>
                  <a:cubicBezTo>
                    <a:pt x="149" y="2553"/>
                    <a:pt x="2182" y="4462"/>
                    <a:pt x="4661" y="4462"/>
                  </a:cubicBezTo>
                  <a:cubicBezTo>
                    <a:pt x="7115" y="4462"/>
                    <a:pt x="9148" y="2553"/>
                    <a:pt x="9297" y="99"/>
                  </a:cubicBezTo>
                  <a:lnTo>
                    <a:pt x="9272" y="50"/>
                  </a:lnTo>
                  <a:lnTo>
                    <a:pt x="8157" y="0"/>
                  </a:lnTo>
                  <a:lnTo>
                    <a:pt x="8107" y="25"/>
                  </a:lnTo>
                  <a:cubicBezTo>
                    <a:pt x="7933" y="1810"/>
                    <a:pt x="6446" y="3148"/>
                    <a:pt x="4661" y="3148"/>
                  </a:cubicBezTo>
                  <a:cubicBezTo>
                    <a:pt x="2876" y="3148"/>
                    <a:pt x="1364" y="1810"/>
                    <a:pt x="1191" y="25"/>
                  </a:cubicBezTo>
                  <a:lnTo>
                    <a:pt x="1141" y="0"/>
                  </a:lnTo>
                  <a:close/>
                </a:path>
              </a:pathLst>
            </a:custGeom>
            <a:solidFill>
              <a:srgbClr val="F5D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4065650" y="1230325"/>
              <a:ext cx="138225" cy="108475"/>
            </a:xfrm>
            <a:custGeom>
              <a:avLst/>
              <a:gdLst/>
              <a:ahLst/>
              <a:cxnLst/>
              <a:rect l="l" t="t" r="r" b="b"/>
              <a:pathLst>
                <a:path w="5529" h="4339" extrusionOk="0">
                  <a:moveTo>
                    <a:pt x="4661" y="0"/>
                  </a:moveTo>
                  <a:cubicBezTo>
                    <a:pt x="2232" y="0"/>
                    <a:pt x="224" y="1835"/>
                    <a:pt x="1" y="4239"/>
                  </a:cubicBezTo>
                  <a:lnTo>
                    <a:pt x="50" y="4314"/>
                  </a:lnTo>
                  <a:lnTo>
                    <a:pt x="670" y="4339"/>
                  </a:lnTo>
                  <a:cubicBezTo>
                    <a:pt x="868" y="1909"/>
                    <a:pt x="2876" y="75"/>
                    <a:pt x="5306" y="75"/>
                  </a:cubicBezTo>
                  <a:lnTo>
                    <a:pt x="5529" y="75"/>
                  </a:lnTo>
                  <a:cubicBezTo>
                    <a:pt x="5256" y="25"/>
                    <a:pt x="4959" y="0"/>
                    <a:pt x="4661" y="0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4065650" y="1355500"/>
              <a:ext cx="138225" cy="107875"/>
            </a:xfrm>
            <a:custGeom>
              <a:avLst/>
              <a:gdLst/>
              <a:ahLst/>
              <a:cxnLst/>
              <a:rect l="l" t="t" r="r" b="b"/>
              <a:pathLst>
                <a:path w="5529" h="4315" extrusionOk="0">
                  <a:moveTo>
                    <a:pt x="645" y="1"/>
                  </a:moveTo>
                  <a:lnTo>
                    <a:pt x="75" y="51"/>
                  </a:lnTo>
                  <a:lnTo>
                    <a:pt x="1" y="75"/>
                  </a:lnTo>
                  <a:cubicBezTo>
                    <a:pt x="199" y="2480"/>
                    <a:pt x="2232" y="4314"/>
                    <a:pt x="4661" y="4314"/>
                  </a:cubicBezTo>
                  <a:cubicBezTo>
                    <a:pt x="4934" y="4314"/>
                    <a:pt x="5231" y="4290"/>
                    <a:pt x="5529" y="4240"/>
                  </a:cubicBezTo>
                  <a:lnTo>
                    <a:pt x="5306" y="4240"/>
                  </a:lnTo>
                  <a:cubicBezTo>
                    <a:pt x="2876" y="4240"/>
                    <a:pt x="868" y="2406"/>
                    <a:pt x="645" y="1"/>
                  </a:cubicBezTo>
                  <a:close/>
                </a:path>
              </a:pathLst>
            </a:custGeom>
            <a:solidFill>
              <a:srgbClr val="E18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4153650" y="1318325"/>
              <a:ext cx="66350" cy="56875"/>
            </a:xfrm>
            <a:custGeom>
              <a:avLst/>
              <a:gdLst/>
              <a:ahLst/>
              <a:cxnLst/>
              <a:rect l="l" t="t" r="r" b="b"/>
              <a:pathLst>
                <a:path w="2654" h="2275" extrusionOk="0">
                  <a:moveTo>
                    <a:pt x="1141" y="1"/>
                  </a:moveTo>
                  <a:cubicBezTo>
                    <a:pt x="497" y="1"/>
                    <a:pt x="1" y="521"/>
                    <a:pt x="1" y="1141"/>
                  </a:cubicBezTo>
                  <a:cubicBezTo>
                    <a:pt x="1" y="1826"/>
                    <a:pt x="552" y="2274"/>
                    <a:pt x="1132" y="2274"/>
                  </a:cubicBezTo>
                  <a:cubicBezTo>
                    <a:pt x="1412" y="2274"/>
                    <a:pt x="1700" y="2169"/>
                    <a:pt x="1934" y="1934"/>
                  </a:cubicBezTo>
                  <a:cubicBezTo>
                    <a:pt x="2653" y="1240"/>
                    <a:pt x="2133" y="1"/>
                    <a:pt x="1141" y="1"/>
                  </a:cubicBezTo>
                  <a:close/>
                </a:path>
              </a:pathLst>
            </a:custGeom>
            <a:solidFill>
              <a:srgbClr val="C4E0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4146225" y="1318325"/>
              <a:ext cx="47125" cy="57050"/>
            </a:xfrm>
            <a:custGeom>
              <a:avLst/>
              <a:gdLst/>
              <a:ahLst/>
              <a:cxnLst/>
              <a:rect l="l" t="t" r="r" b="b"/>
              <a:pathLst>
                <a:path w="1885" h="2282" extrusionOk="0">
                  <a:moveTo>
                    <a:pt x="1438" y="1"/>
                  </a:moveTo>
                  <a:cubicBezTo>
                    <a:pt x="0" y="75"/>
                    <a:pt x="0" y="2207"/>
                    <a:pt x="1438" y="2281"/>
                  </a:cubicBezTo>
                  <a:cubicBezTo>
                    <a:pt x="1587" y="2281"/>
                    <a:pt x="1736" y="2232"/>
                    <a:pt x="1884" y="2182"/>
                  </a:cubicBezTo>
                  <a:cubicBezTo>
                    <a:pt x="1463" y="2009"/>
                    <a:pt x="1190" y="1587"/>
                    <a:pt x="1190" y="1141"/>
                  </a:cubicBezTo>
                  <a:cubicBezTo>
                    <a:pt x="1190" y="695"/>
                    <a:pt x="1463" y="298"/>
                    <a:pt x="1884" y="100"/>
                  </a:cubicBezTo>
                  <a:cubicBezTo>
                    <a:pt x="1736" y="50"/>
                    <a:pt x="1587" y="1"/>
                    <a:pt x="1438" y="1"/>
                  </a:cubicBezTo>
                  <a:close/>
                </a:path>
              </a:pathLst>
            </a:custGeom>
            <a:solidFill>
              <a:srgbClr val="C4E0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4245375" y="1462100"/>
              <a:ext cx="40925" cy="34975"/>
            </a:xfrm>
            <a:custGeom>
              <a:avLst/>
              <a:gdLst/>
              <a:ahLst/>
              <a:cxnLst/>
              <a:rect l="l" t="t" r="r" b="b"/>
              <a:pathLst>
                <a:path w="1637" h="1399" extrusionOk="0">
                  <a:moveTo>
                    <a:pt x="695" y="1"/>
                  </a:moveTo>
                  <a:cubicBezTo>
                    <a:pt x="323" y="1"/>
                    <a:pt x="1" y="298"/>
                    <a:pt x="1" y="695"/>
                  </a:cubicBezTo>
                  <a:cubicBezTo>
                    <a:pt x="1" y="1115"/>
                    <a:pt x="354" y="1398"/>
                    <a:pt x="713" y="1398"/>
                  </a:cubicBezTo>
                  <a:cubicBezTo>
                    <a:pt x="883" y="1398"/>
                    <a:pt x="1055" y="1334"/>
                    <a:pt x="1191" y="1191"/>
                  </a:cubicBezTo>
                  <a:cubicBezTo>
                    <a:pt x="1637" y="744"/>
                    <a:pt x="1339" y="1"/>
                    <a:pt x="695" y="1"/>
                  </a:cubicBezTo>
                  <a:close/>
                </a:path>
              </a:pathLst>
            </a:custGeom>
            <a:solidFill>
              <a:srgbClr val="F9E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4164200" y="1492475"/>
              <a:ext cx="40925" cy="35575"/>
            </a:xfrm>
            <a:custGeom>
              <a:avLst/>
              <a:gdLst/>
              <a:ahLst/>
              <a:cxnLst/>
              <a:rect l="l" t="t" r="r" b="b"/>
              <a:pathLst>
                <a:path w="1637" h="1423" extrusionOk="0">
                  <a:moveTo>
                    <a:pt x="694" y="0"/>
                  </a:moveTo>
                  <a:cubicBezTo>
                    <a:pt x="323" y="0"/>
                    <a:pt x="0" y="323"/>
                    <a:pt x="0" y="719"/>
                  </a:cubicBezTo>
                  <a:cubicBezTo>
                    <a:pt x="0" y="1139"/>
                    <a:pt x="353" y="1423"/>
                    <a:pt x="720" y="1423"/>
                  </a:cubicBezTo>
                  <a:cubicBezTo>
                    <a:pt x="894" y="1423"/>
                    <a:pt x="1071" y="1359"/>
                    <a:pt x="1215" y="1215"/>
                  </a:cubicBezTo>
                  <a:cubicBezTo>
                    <a:pt x="1636" y="769"/>
                    <a:pt x="1339" y="0"/>
                    <a:pt x="719" y="0"/>
                  </a:cubicBezTo>
                  <a:close/>
                </a:path>
              </a:pathLst>
            </a:custGeom>
            <a:solidFill>
              <a:srgbClr val="EF7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4083000" y="1462100"/>
              <a:ext cx="41550" cy="34975"/>
            </a:xfrm>
            <a:custGeom>
              <a:avLst/>
              <a:gdLst/>
              <a:ahLst/>
              <a:cxnLst/>
              <a:rect l="l" t="t" r="r" b="b"/>
              <a:pathLst>
                <a:path w="1662" h="1399" extrusionOk="0">
                  <a:moveTo>
                    <a:pt x="720" y="1"/>
                  </a:moveTo>
                  <a:cubicBezTo>
                    <a:pt x="323" y="1"/>
                    <a:pt x="1" y="298"/>
                    <a:pt x="1" y="695"/>
                  </a:cubicBezTo>
                  <a:cubicBezTo>
                    <a:pt x="1" y="1115"/>
                    <a:pt x="354" y="1398"/>
                    <a:pt x="720" y="1398"/>
                  </a:cubicBezTo>
                  <a:cubicBezTo>
                    <a:pt x="895" y="1398"/>
                    <a:pt x="1072" y="1334"/>
                    <a:pt x="1216" y="1191"/>
                  </a:cubicBezTo>
                  <a:cubicBezTo>
                    <a:pt x="1662" y="744"/>
                    <a:pt x="1340" y="1"/>
                    <a:pt x="720" y="1"/>
                  </a:cubicBezTo>
                  <a:close/>
                </a:path>
              </a:pathLst>
            </a:custGeom>
            <a:solidFill>
              <a:srgbClr val="F9E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4265825" y="1329475"/>
              <a:ext cx="41550" cy="34975"/>
            </a:xfrm>
            <a:custGeom>
              <a:avLst/>
              <a:gdLst/>
              <a:ahLst/>
              <a:cxnLst/>
              <a:rect l="l" t="t" r="r" b="b"/>
              <a:pathLst>
                <a:path w="1662" h="1399" extrusionOk="0">
                  <a:moveTo>
                    <a:pt x="720" y="1"/>
                  </a:moveTo>
                  <a:cubicBezTo>
                    <a:pt x="323" y="1"/>
                    <a:pt x="1" y="298"/>
                    <a:pt x="1" y="695"/>
                  </a:cubicBezTo>
                  <a:cubicBezTo>
                    <a:pt x="1" y="1115"/>
                    <a:pt x="354" y="1398"/>
                    <a:pt x="720" y="1398"/>
                  </a:cubicBezTo>
                  <a:cubicBezTo>
                    <a:pt x="895" y="1398"/>
                    <a:pt x="1072" y="1334"/>
                    <a:pt x="1215" y="1191"/>
                  </a:cubicBezTo>
                  <a:cubicBezTo>
                    <a:pt x="1662" y="744"/>
                    <a:pt x="1339" y="1"/>
                    <a:pt x="720" y="1"/>
                  </a:cubicBezTo>
                  <a:close/>
                </a:path>
              </a:pathLst>
            </a:custGeom>
            <a:solidFill>
              <a:srgbClr val="F9E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4062550" y="1329475"/>
              <a:ext cx="40925" cy="34975"/>
            </a:xfrm>
            <a:custGeom>
              <a:avLst/>
              <a:gdLst/>
              <a:ahLst/>
              <a:cxnLst/>
              <a:rect l="l" t="t" r="r" b="b"/>
              <a:pathLst>
                <a:path w="1637" h="1399" extrusionOk="0">
                  <a:moveTo>
                    <a:pt x="695" y="1"/>
                  </a:moveTo>
                  <a:cubicBezTo>
                    <a:pt x="323" y="1"/>
                    <a:pt x="1" y="298"/>
                    <a:pt x="1" y="695"/>
                  </a:cubicBezTo>
                  <a:cubicBezTo>
                    <a:pt x="1" y="1115"/>
                    <a:pt x="354" y="1398"/>
                    <a:pt x="713" y="1398"/>
                  </a:cubicBezTo>
                  <a:cubicBezTo>
                    <a:pt x="883" y="1398"/>
                    <a:pt x="1055" y="1334"/>
                    <a:pt x="1191" y="1191"/>
                  </a:cubicBezTo>
                  <a:cubicBezTo>
                    <a:pt x="1637" y="744"/>
                    <a:pt x="1339" y="1"/>
                    <a:pt x="695" y="1"/>
                  </a:cubicBezTo>
                  <a:close/>
                </a:path>
              </a:pathLst>
            </a:custGeom>
            <a:solidFill>
              <a:srgbClr val="F9ED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4239800" y="1462100"/>
              <a:ext cx="31025" cy="35350"/>
            </a:xfrm>
            <a:custGeom>
              <a:avLst/>
              <a:gdLst/>
              <a:ahLst/>
              <a:cxnLst/>
              <a:rect l="l" t="t" r="r" b="b"/>
              <a:pathLst>
                <a:path w="1241" h="1414" extrusionOk="0">
                  <a:moveTo>
                    <a:pt x="943" y="1"/>
                  </a:moveTo>
                  <a:cubicBezTo>
                    <a:pt x="1" y="1"/>
                    <a:pt x="1" y="1414"/>
                    <a:pt x="943" y="1414"/>
                  </a:cubicBezTo>
                  <a:cubicBezTo>
                    <a:pt x="1042" y="1414"/>
                    <a:pt x="1141" y="1364"/>
                    <a:pt x="1240" y="1339"/>
                  </a:cubicBezTo>
                  <a:cubicBezTo>
                    <a:pt x="1017" y="1215"/>
                    <a:pt x="868" y="968"/>
                    <a:pt x="868" y="720"/>
                  </a:cubicBezTo>
                  <a:lnTo>
                    <a:pt x="868" y="695"/>
                  </a:lnTo>
                  <a:cubicBezTo>
                    <a:pt x="868" y="422"/>
                    <a:pt x="1017" y="199"/>
                    <a:pt x="1240" y="75"/>
                  </a:cubicBezTo>
                  <a:cubicBezTo>
                    <a:pt x="1141" y="26"/>
                    <a:pt x="1042" y="1"/>
                    <a:pt x="943" y="1"/>
                  </a:cubicBezTo>
                  <a:close/>
                </a:path>
              </a:pathLst>
            </a:custGeom>
            <a:solidFill>
              <a:srgbClr val="F4D6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4164200" y="1492575"/>
              <a:ext cx="26050" cy="35425"/>
            </a:xfrm>
            <a:custGeom>
              <a:avLst/>
              <a:gdLst/>
              <a:ahLst/>
              <a:cxnLst/>
              <a:rect l="l" t="t" r="r" b="b"/>
              <a:pathLst>
                <a:path w="1042" h="1417" extrusionOk="0">
                  <a:moveTo>
                    <a:pt x="695" y="1"/>
                  </a:moveTo>
                  <a:cubicBezTo>
                    <a:pt x="330" y="1"/>
                    <a:pt x="0" y="301"/>
                    <a:pt x="0" y="715"/>
                  </a:cubicBezTo>
                  <a:cubicBezTo>
                    <a:pt x="0" y="1118"/>
                    <a:pt x="341" y="1417"/>
                    <a:pt x="714" y="1417"/>
                  </a:cubicBezTo>
                  <a:cubicBezTo>
                    <a:pt x="823" y="1417"/>
                    <a:pt x="935" y="1391"/>
                    <a:pt x="1041" y="1335"/>
                  </a:cubicBezTo>
                  <a:cubicBezTo>
                    <a:pt x="794" y="1211"/>
                    <a:pt x="645" y="963"/>
                    <a:pt x="645" y="715"/>
                  </a:cubicBezTo>
                  <a:cubicBezTo>
                    <a:pt x="645" y="443"/>
                    <a:pt x="794" y="195"/>
                    <a:pt x="1041" y="96"/>
                  </a:cubicBezTo>
                  <a:cubicBezTo>
                    <a:pt x="929" y="30"/>
                    <a:pt x="810" y="1"/>
                    <a:pt x="695" y="1"/>
                  </a:cubicBezTo>
                  <a:close/>
                </a:path>
              </a:pathLst>
            </a:custGeom>
            <a:solidFill>
              <a:srgbClr val="EC64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4077425" y="1462100"/>
              <a:ext cx="31650" cy="35350"/>
            </a:xfrm>
            <a:custGeom>
              <a:avLst/>
              <a:gdLst/>
              <a:ahLst/>
              <a:cxnLst/>
              <a:rect l="l" t="t" r="r" b="b"/>
              <a:pathLst>
                <a:path w="1266" h="1414" extrusionOk="0">
                  <a:moveTo>
                    <a:pt x="943" y="1"/>
                  </a:moveTo>
                  <a:cubicBezTo>
                    <a:pt x="1" y="1"/>
                    <a:pt x="1" y="1414"/>
                    <a:pt x="943" y="1414"/>
                  </a:cubicBezTo>
                  <a:cubicBezTo>
                    <a:pt x="1042" y="1414"/>
                    <a:pt x="1166" y="1364"/>
                    <a:pt x="1265" y="1339"/>
                  </a:cubicBezTo>
                  <a:cubicBezTo>
                    <a:pt x="1017" y="1215"/>
                    <a:pt x="868" y="968"/>
                    <a:pt x="868" y="720"/>
                  </a:cubicBezTo>
                  <a:lnTo>
                    <a:pt x="868" y="695"/>
                  </a:lnTo>
                  <a:cubicBezTo>
                    <a:pt x="868" y="422"/>
                    <a:pt x="1017" y="199"/>
                    <a:pt x="1265" y="75"/>
                  </a:cubicBezTo>
                  <a:cubicBezTo>
                    <a:pt x="1166" y="26"/>
                    <a:pt x="1042" y="1"/>
                    <a:pt x="943" y="1"/>
                  </a:cubicBezTo>
                  <a:close/>
                </a:path>
              </a:pathLst>
            </a:custGeom>
            <a:solidFill>
              <a:srgbClr val="F4D6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4259400" y="1329425"/>
              <a:ext cx="32475" cy="35425"/>
            </a:xfrm>
            <a:custGeom>
              <a:avLst/>
              <a:gdLst/>
              <a:ahLst/>
              <a:cxnLst/>
              <a:rect l="l" t="t" r="r" b="b"/>
              <a:pathLst>
                <a:path w="1299" h="1417" extrusionOk="0">
                  <a:moveTo>
                    <a:pt x="908" y="0"/>
                  </a:moveTo>
                  <a:cubicBezTo>
                    <a:pt x="1" y="0"/>
                    <a:pt x="8" y="1417"/>
                    <a:pt x="930" y="1417"/>
                  </a:cubicBezTo>
                  <a:cubicBezTo>
                    <a:pt x="945" y="1417"/>
                    <a:pt x="961" y="1417"/>
                    <a:pt x="977" y="1416"/>
                  </a:cubicBezTo>
                  <a:cubicBezTo>
                    <a:pt x="1076" y="1416"/>
                    <a:pt x="1200" y="1366"/>
                    <a:pt x="1299" y="1341"/>
                  </a:cubicBezTo>
                  <a:cubicBezTo>
                    <a:pt x="1051" y="1217"/>
                    <a:pt x="902" y="970"/>
                    <a:pt x="902" y="697"/>
                  </a:cubicBezTo>
                  <a:cubicBezTo>
                    <a:pt x="902" y="449"/>
                    <a:pt x="1051" y="201"/>
                    <a:pt x="1299" y="77"/>
                  </a:cubicBezTo>
                  <a:cubicBezTo>
                    <a:pt x="1200" y="28"/>
                    <a:pt x="1076" y="3"/>
                    <a:pt x="977" y="3"/>
                  </a:cubicBezTo>
                  <a:cubicBezTo>
                    <a:pt x="953" y="1"/>
                    <a:pt x="930" y="0"/>
                    <a:pt x="908" y="0"/>
                  </a:cubicBezTo>
                  <a:close/>
                </a:path>
              </a:pathLst>
            </a:custGeom>
            <a:solidFill>
              <a:srgbClr val="F4D6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4055525" y="1329425"/>
              <a:ext cx="32475" cy="35425"/>
            </a:xfrm>
            <a:custGeom>
              <a:avLst/>
              <a:gdLst/>
              <a:ahLst/>
              <a:cxnLst/>
              <a:rect l="l" t="t" r="r" b="b"/>
              <a:pathLst>
                <a:path w="1299" h="1417" extrusionOk="0">
                  <a:moveTo>
                    <a:pt x="930" y="0"/>
                  </a:moveTo>
                  <a:cubicBezTo>
                    <a:pt x="0" y="0"/>
                    <a:pt x="8" y="1417"/>
                    <a:pt x="953" y="1417"/>
                  </a:cubicBezTo>
                  <a:cubicBezTo>
                    <a:pt x="969" y="1417"/>
                    <a:pt x="985" y="1417"/>
                    <a:pt x="1001" y="1416"/>
                  </a:cubicBezTo>
                  <a:cubicBezTo>
                    <a:pt x="1100" y="1416"/>
                    <a:pt x="1199" y="1366"/>
                    <a:pt x="1298" y="1341"/>
                  </a:cubicBezTo>
                  <a:cubicBezTo>
                    <a:pt x="1075" y="1217"/>
                    <a:pt x="926" y="970"/>
                    <a:pt x="926" y="697"/>
                  </a:cubicBezTo>
                  <a:cubicBezTo>
                    <a:pt x="926" y="449"/>
                    <a:pt x="1075" y="201"/>
                    <a:pt x="1298" y="77"/>
                  </a:cubicBezTo>
                  <a:cubicBezTo>
                    <a:pt x="1199" y="28"/>
                    <a:pt x="1100" y="3"/>
                    <a:pt x="1001" y="3"/>
                  </a:cubicBezTo>
                  <a:cubicBezTo>
                    <a:pt x="977" y="1"/>
                    <a:pt x="953" y="0"/>
                    <a:pt x="930" y="0"/>
                  </a:cubicBezTo>
                  <a:close/>
                </a:path>
              </a:pathLst>
            </a:custGeom>
            <a:solidFill>
              <a:srgbClr val="F4D6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4053875" y="1198400"/>
              <a:ext cx="254750" cy="496750"/>
            </a:xfrm>
            <a:custGeom>
              <a:avLst/>
              <a:gdLst/>
              <a:ahLst/>
              <a:cxnLst/>
              <a:rect l="l" t="t" r="r" b="b"/>
              <a:pathLst>
                <a:path w="10190" h="19870" extrusionOk="0">
                  <a:moveTo>
                    <a:pt x="9173" y="5516"/>
                  </a:moveTo>
                  <a:cubicBezTo>
                    <a:pt x="9545" y="5516"/>
                    <a:pt x="9743" y="5963"/>
                    <a:pt x="9470" y="6211"/>
                  </a:cubicBezTo>
                  <a:cubicBezTo>
                    <a:pt x="9391" y="6290"/>
                    <a:pt x="9291" y="6326"/>
                    <a:pt x="9191" y="6326"/>
                  </a:cubicBezTo>
                  <a:cubicBezTo>
                    <a:pt x="8982" y="6326"/>
                    <a:pt x="8776" y="6165"/>
                    <a:pt x="8776" y="5913"/>
                  </a:cubicBezTo>
                  <a:cubicBezTo>
                    <a:pt x="8776" y="5690"/>
                    <a:pt x="8950" y="5516"/>
                    <a:pt x="9173" y="5516"/>
                  </a:cubicBezTo>
                  <a:close/>
                  <a:moveTo>
                    <a:pt x="1039" y="5513"/>
                  </a:moveTo>
                  <a:cubicBezTo>
                    <a:pt x="1143" y="5513"/>
                    <a:pt x="1251" y="5552"/>
                    <a:pt x="1339" y="5640"/>
                  </a:cubicBezTo>
                  <a:cubicBezTo>
                    <a:pt x="1587" y="5888"/>
                    <a:pt x="1414" y="6335"/>
                    <a:pt x="1042" y="6335"/>
                  </a:cubicBezTo>
                  <a:cubicBezTo>
                    <a:pt x="819" y="6335"/>
                    <a:pt x="620" y="6161"/>
                    <a:pt x="620" y="5913"/>
                  </a:cubicBezTo>
                  <a:cubicBezTo>
                    <a:pt x="620" y="5679"/>
                    <a:pt x="823" y="5513"/>
                    <a:pt x="1039" y="5513"/>
                  </a:cubicBezTo>
                  <a:close/>
                  <a:moveTo>
                    <a:pt x="5149" y="5094"/>
                  </a:moveTo>
                  <a:cubicBezTo>
                    <a:pt x="5602" y="5094"/>
                    <a:pt x="5975" y="5481"/>
                    <a:pt x="5975" y="5938"/>
                  </a:cubicBezTo>
                  <a:lnTo>
                    <a:pt x="5950" y="5913"/>
                  </a:lnTo>
                  <a:cubicBezTo>
                    <a:pt x="5950" y="6436"/>
                    <a:pt x="5538" y="6775"/>
                    <a:pt x="5102" y="6775"/>
                  </a:cubicBezTo>
                  <a:cubicBezTo>
                    <a:pt x="4897" y="6775"/>
                    <a:pt x="4687" y="6699"/>
                    <a:pt x="4512" y="6533"/>
                  </a:cubicBezTo>
                  <a:cubicBezTo>
                    <a:pt x="3999" y="5995"/>
                    <a:pt x="4354" y="5095"/>
                    <a:pt x="5078" y="5095"/>
                  </a:cubicBezTo>
                  <a:cubicBezTo>
                    <a:pt x="5088" y="5095"/>
                    <a:pt x="5098" y="5095"/>
                    <a:pt x="5107" y="5095"/>
                  </a:cubicBezTo>
                  <a:cubicBezTo>
                    <a:pt x="5121" y="5094"/>
                    <a:pt x="5135" y="5094"/>
                    <a:pt x="5149" y="5094"/>
                  </a:cubicBezTo>
                  <a:close/>
                  <a:moveTo>
                    <a:pt x="4835" y="2740"/>
                  </a:moveTo>
                  <a:lnTo>
                    <a:pt x="4835" y="4525"/>
                  </a:lnTo>
                  <a:cubicBezTo>
                    <a:pt x="4165" y="4649"/>
                    <a:pt x="3694" y="5244"/>
                    <a:pt x="3694" y="5913"/>
                  </a:cubicBezTo>
                  <a:cubicBezTo>
                    <a:pt x="3694" y="6186"/>
                    <a:pt x="3769" y="6483"/>
                    <a:pt x="3942" y="6706"/>
                  </a:cubicBezTo>
                  <a:lnTo>
                    <a:pt x="2703" y="7995"/>
                  </a:lnTo>
                  <a:cubicBezTo>
                    <a:pt x="2281" y="7524"/>
                    <a:pt x="2033" y="6929"/>
                    <a:pt x="1959" y="6310"/>
                  </a:cubicBezTo>
                  <a:cubicBezTo>
                    <a:pt x="2058" y="6064"/>
                    <a:pt x="2058" y="5769"/>
                    <a:pt x="1961" y="5522"/>
                  </a:cubicBezTo>
                  <a:lnTo>
                    <a:pt x="1961" y="5522"/>
                  </a:lnTo>
                  <a:cubicBezTo>
                    <a:pt x="2143" y="4019"/>
                    <a:pt x="3329" y="2863"/>
                    <a:pt x="4835" y="2740"/>
                  </a:cubicBezTo>
                  <a:close/>
                  <a:moveTo>
                    <a:pt x="5405" y="2740"/>
                  </a:moveTo>
                  <a:cubicBezTo>
                    <a:pt x="6892" y="2889"/>
                    <a:pt x="8107" y="4054"/>
                    <a:pt x="8280" y="5541"/>
                  </a:cubicBezTo>
                  <a:cubicBezTo>
                    <a:pt x="8157" y="5789"/>
                    <a:pt x="8157" y="6062"/>
                    <a:pt x="8280" y="6335"/>
                  </a:cubicBezTo>
                  <a:cubicBezTo>
                    <a:pt x="8206" y="6954"/>
                    <a:pt x="7933" y="7524"/>
                    <a:pt x="7537" y="8020"/>
                  </a:cubicBezTo>
                  <a:lnTo>
                    <a:pt x="6297" y="6731"/>
                  </a:lnTo>
                  <a:cubicBezTo>
                    <a:pt x="6446" y="6483"/>
                    <a:pt x="6545" y="6211"/>
                    <a:pt x="6545" y="5938"/>
                  </a:cubicBezTo>
                  <a:cubicBezTo>
                    <a:pt x="6545" y="5244"/>
                    <a:pt x="6049" y="4674"/>
                    <a:pt x="5405" y="4525"/>
                  </a:cubicBezTo>
                  <a:lnTo>
                    <a:pt x="5405" y="2765"/>
                  </a:lnTo>
                  <a:lnTo>
                    <a:pt x="5405" y="2740"/>
                  </a:lnTo>
                  <a:close/>
                  <a:moveTo>
                    <a:pt x="4364" y="7128"/>
                  </a:moveTo>
                  <a:cubicBezTo>
                    <a:pt x="4488" y="7227"/>
                    <a:pt x="4661" y="7277"/>
                    <a:pt x="4835" y="7326"/>
                  </a:cubicBezTo>
                  <a:lnTo>
                    <a:pt x="4835" y="9086"/>
                  </a:lnTo>
                  <a:cubicBezTo>
                    <a:pt x="4190" y="9037"/>
                    <a:pt x="3595" y="8789"/>
                    <a:pt x="3124" y="8417"/>
                  </a:cubicBezTo>
                  <a:lnTo>
                    <a:pt x="4364" y="7128"/>
                  </a:lnTo>
                  <a:close/>
                  <a:moveTo>
                    <a:pt x="5876" y="7128"/>
                  </a:moveTo>
                  <a:lnTo>
                    <a:pt x="7115" y="8392"/>
                  </a:lnTo>
                  <a:cubicBezTo>
                    <a:pt x="6620" y="8789"/>
                    <a:pt x="6025" y="9037"/>
                    <a:pt x="5405" y="9086"/>
                  </a:cubicBezTo>
                  <a:lnTo>
                    <a:pt x="5405" y="7326"/>
                  </a:lnTo>
                  <a:cubicBezTo>
                    <a:pt x="5578" y="7301"/>
                    <a:pt x="5727" y="7227"/>
                    <a:pt x="5876" y="7128"/>
                  </a:cubicBezTo>
                  <a:close/>
                  <a:moveTo>
                    <a:pt x="8776" y="6830"/>
                  </a:moveTo>
                  <a:cubicBezTo>
                    <a:pt x="8906" y="6886"/>
                    <a:pt x="9064" y="6914"/>
                    <a:pt x="9219" y="6914"/>
                  </a:cubicBezTo>
                  <a:cubicBezTo>
                    <a:pt x="9271" y="6914"/>
                    <a:pt x="9322" y="6911"/>
                    <a:pt x="9371" y="6905"/>
                  </a:cubicBezTo>
                  <a:lnTo>
                    <a:pt x="9371" y="6905"/>
                  </a:lnTo>
                  <a:cubicBezTo>
                    <a:pt x="8900" y="8888"/>
                    <a:pt x="7140" y="10301"/>
                    <a:pt x="5107" y="10301"/>
                  </a:cubicBezTo>
                  <a:cubicBezTo>
                    <a:pt x="3075" y="10301"/>
                    <a:pt x="1315" y="8888"/>
                    <a:pt x="844" y="6905"/>
                  </a:cubicBezTo>
                  <a:lnTo>
                    <a:pt x="844" y="6905"/>
                  </a:lnTo>
                  <a:cubicBezTo>
                    <a:pt x="899" y="6911"/>
                    <a:pt x="954" y="6914"/>
                    <a:pt x="1007" y="6914"/>
                  </a:cubicBezTo>
                  <a:cubicBezTo>
                    <a:pt x="1166" y="6914"/>
                    <a:pt x="1315" y="6886"/>
                    <a:pt x="1463" y="6830"/>
                  </a:cubicBezTo>
                  <a:cubicBezTo>
                    <a:pt x="1885" y="8516"/>
                    <a:pt x="3372" y="9681"/>
                    <a:pt x="5107" y="9681"/>
                  </a:cubicBezTo>
                  <a:cubicBezTo>
                    <a:pt x="6843" y="9681"/>
                    <a:pt x="8355" y="8516"/>
                    <a:pt x="8776" y="6830"/>
                  </a:cubicBezTo>
                  <a:close/>
                  <a:moveTo>
                    <a:pt x="1860" y="10846"/>
                  </a:moveTo>
                  <a:cubicBezTo>
                    <a:pt x="2108" y="10846"/>
                    <a:pt x="2281" y="11020"/>
                    <a:pt x="2281" y="11243"/>
                  </a:cubicBezTo>
                  <a:cubicBezTo>
                    <a:pt x="2281" y="11495"/>
                    <a:pt x="2076" y="11656"/>
                    <a:pt x="1866" y="11656"/>
                  </a:cubicBezTo>
                  <a:cubicBezTo>
                    <a:pt x="1767" y="11656"/>
                    <a:pt x="1667" y="11620"/>
                    <a:pt x="1587" y="11540"/>
                  </a:cubicBezTo>
                  <a:cubicBezTo>
                    <a:pt x="1315" y="11292"/>
                    <a:pt x="1513" y="10846"/>
                    <a:pt x="1860" y="10846"/>
                  </a:cubicBezTo>
                  <a:close/>
                  <a:moveTo>
                    <a:pt x="8355" y="10821"/>
                  </a:moveTo>
                  <a:cubicBezTo>
                    <a:pt x="8578" y="10821"/>
                    <a:pt x="8751" y="11020"/>
                    <a:pt x="8751" y="11243"/>
                  </a:cubicBezTo>
                  <a:lnTo>
                    <a:pt x="8776" y="11243"/>
                  </a:lnTo>
                  <a:cubicBezTo>
                    <a:pt x="8776" y="11495"/>
                    <a:pt x="8571" y="11656"/>
                    <a:pt x="8354" y="11656"/>
                  </a:cubicBezTo>
                  <a:cubicBezTo>
                    <a:pt x="8251" y="11656"/>
                    <a:pt x="8145" y="11620"/>
                    <a:pt x="8057" y="11540"/>
                  </a:cubicBezTo>
                  <a:cubicBezTo>
                    <a:pt x="7809" y="11268"/>
                    <a:pt x="7983" y="10821"/>
                    <a:pt x="8355" y="10821"/>
                  </a:cubicBezTo>
                  <a:close/>
                  <a:moveTo>
                    <a:pt x="5107" y="12061"/>
                  </a:moveTo>
                  <a:cubicBezTo>
                    <a:pt x="5331" y="12061"/>
                    <a:pt x="5529" y="12259"/>
                    <a:pt x="5529" y="12482"/>
                  </a:cubicBezTo>
                  <a:cubicBezTo>
                    <a:pt x="5529" y="12735"/>
                    <a:pt x="5323" y="12896"/>
                    <a:pt x="5106" y="12896"/>
                  </a:cubicBezTo>
                  <a:cubicBezTo>
                    <a:pt x="5003" y="12896"/>
                    <a:pt x="4898" y="12859"/>
                    <a:pt x="4810" y="12780"/>
                  </a:cubicBezTo>
                  <a:cubicBezTo>
                    <a:pt x="4562" y="12507"/>
                    <a:pt x="4736" y="12061"/>
                    <a:pt x="5107" y="12061"/>
                  </a:cubicBezTo>
                  <a:close/>
                  <a:moveTo>
                    <a:pt x="1872" y="12650"/>
                  </a:moveTo>
                  <a:cubicBezTo>
                    <a:pt x="1922" y="12650"/>
                    <a:pt x="1972" y="12668"/>
                    <a:pt x="2009" y="12705"/>
                  </a:cubicBezTo>
                  <a:cubicBezTo>
                    <a:pt x="2331" y="13152"/>
                    <a:pt x="2505" y="13647"/>
                    <a:pt x="2579" y="14193"/>
                  </a:cubicBezTo>
                  <a:cubicBezTo>
                    <a:pt x="2455" y="14193"/>
                    <a:pt x="2356" y="14242"/>
                    <a:pt x="2281" y="14342"/>
                  </a:cubicBezTo>
                  <a:cubicBezTo>
                    <a:pt x="2207" y="14465"/>
                    <a:pt x="2232" y="14614"/>
                    <a:pt x="2306" y="14738"/>
                  </a:cubicBezTo>
                  <a:lnTo>
                    <a:pt x="2604" y="15110"/>
                  </a:lnTo>
                  <a:cubicBezTo>
                    <a:pt x="2628" y="15556"/>
                    <a:pt x="2579" y="15978"/>
                    <a:pt x="2480" y="16399"/>
                  </a:cubicBezTo>
                  <a:cubicBezTo>
                    <a:pt x="2381" y="16399"/>
                    <a:pt x="2281" y="16449"/>
                    <a:pt x="2207" y="16523"/>
                  </a:cubicBezTo>
                  <a:cubicBezTo>
                    <a:pt x="2108" y="16622"/>
                    <a:pt x="2083" y="16771"/>
                    <a:pt x="2157" y="16920"/>
                  </a:cubicBezTo>
                  <a:lnTo>
                    <a:pt x="2281" y="17118"/>
                  </a:lnTo>
                  <a:cubicBezTo>
                    <a:pt x="2182" y="17415"/>
                    <a:pt x="2033" y="17688"/>
                    <a:pt x="1860" y="17961"/>
                  </a:cubicBezTo>
                  <a:cubicBezTo>
                    <a:pt x="1711" y="17688"/>
                    <a:pt x="1562" y="17415"/>
                    <a:pt x="1463" y="17118"/>
                  </a:cubicBezTo>
                  <a:lnTo>
                    <a:pt x="1587" y="16920"/>
                  </a:lnTo>
                  <a:cubicBezTo>
                    <a:pt x="1637" y="16771"/>
                    <a:pt x="1637" y="16622"/>
                    <a:pt x="1513" y="16523"/>
                  </a:cubicBezTo>
                  <a:cubicBezTo>
                    <a:pt x="1463" y="16449"/>
                    <a:pt x="1364" y="16399"/>
                    <a:pt x="1265" y="16399"/>
                  </a:cubicBezTo>
                  <a:cubicBezTo>
                    <a:pt x="1166" y="15978"/>
                    <a:pt x="1116" y="15556"/>
                    <a:pt x="1141" y="15110"/>
                  </a:cubicBezTo>
                  <a:lnTo>
                    <a:pt x="1439" y="14738"/>
                  </a:lnTo>
                  <a:cubicBezTo>
                    <a:pt x="1513" y="14614"/>
                    <a:pt x="1538" y="14465"/>
                    <a:pt x="1463" y="14342"/>
                  </a:cubicBezTo>
                  <a:cubicBezTo>
                    <a:pt x="1389" y="14242"/>
                    <a:pt x="1290" y="14193"/>
                    <a:pt x="1166" y="14193"/>
                  </a:cubicBezTo>
                  <a:cubicBezTo>
                    <a:pt x="1215" y="13647"/>
                    <a:pt x="1414" y="13152"/>
                    <a:pt x="1736" y="12705"/>
                  </a:cubicBezTo>
                  <a:cubicBezTo>
                    <a:pt x="1773" y="12668"/>
                    <a:pt x="1823" y="12650"/>
                    <a:pt x="1872" y="12650"/>
                  </a:cubicBezTo>
                  <a:close/>
                  <a:moveTo>
                    <a:pt x="5132" y="13871"/>
                  </a:moveTo>
                  <a:cubicBezTo>
                    <a:pt x="5182" y="13871"/>
                    <a:pt x="5231" y="13895"/>
                    <a:pt x="5281" y="13945"/>
                  </a:cubicBezTo>
                  <a:cubicBezTo>
                    <a:pt x="5578" y="14366"/>
                    <a:pt x="5777" y="14887"/>
                    <a:pt x="5826" y="15407"/>
                  </a:cubicBezTo>
                  <a:cubicBezTo>
                    <a:pt x="5529" y="15407"/>
                    <a:pt x="5380" y="15730"/>
                    <a:pt x="5554" y="15953"/>
                  </a:cubicBezTo>
                  <a:lnTo>
                    <a:pt x="5851" y="16349"/>
                  </a:lnTo>
                  <a:cubicBezTo>
                    <a:pt x="5876" y="16771"/>
                    <a:pt x="5851" y="17217"/>
                    <a:pt x="5752" y="17639"/>
                  </a:cubicBezTo>
                  <a:cubicBezTo>
                    <a:pt x="5479" y="17639"/>
                    <a:pt x="5306" y="17911"/>
                    <a:pt x="5430" y="18134"/>
                  </a:cubicBezTo>
                  <a:lnTo>
                    <a:pt x="5554" y="18357"/>
                  </a:lnTo>
                  <a:cubicBezTo>
                    <a:pt x="5454" y="18630"/>
                    <a:pt x="5306" y="18928"/>
                    <a:pt x="5132" y="19200"/>
                  </a:cubicBezTo>
                  <a:cubicBezTo>
                    <a:pt x="4959" y="18928"/>
                    <a:pt x="4835" y="18655"/>
                    <a:pt x="4736" y="18357"/>
                  </a:cubicBezTo>
                  <a:lnTo>
                    <a:pt x="4835" y="18134"/>
                  </a:lnTo>
                  <a:cubicBezTo>
                    <a:pt x="4909" y="18010"/>
                    <a:pt x="4884" y="17862"/>
                    <a:pt x="4785" y="17738"/>
                  </a:cubicBezTo>
                  <a:cubicBezTo>
                    <a:pt x="4711" y="17663"/>
                    <a:pt x="4612" y="17639"/>
                    <a:pt x="4512" y="17639"/>
                  </a:cubicBezTo>
                  <a:cubicBezTo>
                    <a:pt x="4413" y="17217"/>
                    <a:pt x="4389" y="16771"/>
                    <a:pt x="4413" y="16349"/>
                  </a:cubicBezTo>
                  <a:lnTo>
                    <a:pt x="4711" y="15953"/>
                  </a:lnTo>
                  <a:cubicBezTo>
                    <a:pt x="4860" y="15730"/>
                    <a:pt x="4711" y="15407"/>
                    <a:pt x="4438" y="15407"/>
                  </a:cubicBezTo>
                  <a:cubicBezTo>
                    <a:pt x="4488" y="14887"/>
                    <a:pt x="4686" y="14366"/>
                    <a:pt x="5008" y="13945"/>
                  </a:cubicBezTo>
                  <a:cubicBezTo>
                    <a:pt x="5033" y="13895"/>
                    <a:pt x="5083" y="13871"/>
                    <a:pt x="5132" y="13871"/>
                  </a:cubicBezTo>
                  <a:close/>
                  <a:moveTo>
                    <a:pt x="5120" y="1"/>
                  </a:moveTo>
                  <a:cubicBezTo>
                    <a:pt x="4965" y="1"/>
                    <a:pt x="4810" y="112"/>
                    <a:pt x="4835" y="335"/>
                  </a:cubicBezTo>
                  <a:lnTo>
                    <a:pt x="4835" y="1005"/>
                  </a:lnTo>
                  <a:cubicBezTo>
                    <a:pt x="2405" y="1129"/>
                    <a:pt x="447" y="3013"/>
                    <a:pt x="199" y="5417"/>
                  </a:cubicBezTo>
                  <a:cubicBezTo>
                    <a:pt x="1" y="5740"/>
                    <a:pt x="1" y="6136"/>
                    <a:pt x="199" y="6458"/>
                  </a:cubicBezTo>
                  <a:cubicBezTo>
                    <a:pt x="298" y="7574"/>
                    <a:pt x="794" y="8590"/>
                    <a:pt x="1587" y="9408"/>
                  </a:cubicBezTo>
                  <a:lnTo>
                    <a:pt x="1587" y="10276"/>
                  </a:lnTo>
                  <a:cubicBezTo>
                    <a:pt x="720" y="10574"/>
                    <a:pt x="645" y="11788"/>
                    <a:pt x="1488" y="12135"/>
                  </a:cubicBezTo>
                  <a:cubicBezTo>
                    <a:pt x="1414" y="12210"/>
                    <a:pt x="1339" y="12259"/>
                    <a:pt x="1265" y="12358"/>
                  </a:cubicBezTo>
                  <a:cubicBezTo>
                    <a:pt x="819" y="12953"/>
                    <a:pt x="596" y="13672"/>
                    <a:pt x="571" y="14391"/>
                  </a:cubicBezTo>
                  <a:cubicBezTo>
                    <a:pt x="571" y="14515"/>
                    <a:pt x="620" y="14639"/>
                    <a:pt x="720" y="14713"/>
                  </a:cubicBezTo>
                  <a:lnTo>
                    <a:pt x="645" y="14813"/>
                  </a:lnTo>
                  <a:cubicBezTo>
                    <a:pt x="596" y="14862"/>
                    <a:pt x="571" y="14912"/>
                    <a:pt x="571" y="14986"/>
                  </a:cubicBezTo>
                  <a:cubicBezTo>
                    <a:pt x="521" y="15581"/>
                    <a:pt x="596" y="16176"/>
                    <a:pt x="744" y="16771"/>
                  </a:cubicBezTo>
                  <a:cubicBezTo>
                    <a:pt x="769" y="16845"/>
                    <a:pt x="819" y="16920"/>
                    <a:pt x="893" y="16969"/>
                  </a:cubicBezTo>
                  <a:cubicBezTo>
                    <a:pt x="868" y="17044"/>
                    <a:pt x="868" y="17118"/>
                    <a:pt x="893" y="17192"/>
                  </a:cubicBezTo>
                  <a:cubicBezTo>
                    <a:pt x="1017" y="17663"/>
                    <a:pt x="1240" y="18085"/>
                    <a:pt x="1538" y="18481"/>
                  </a:cubicBezTo>
                  <a:cubicBezTo>
                    <a:pt x="1624" y="18581"/>
                    <a:pt x="1748" y="18630"/>
                    <a:pt x="1872" y="18630"/>
                  </a:cubicBezTo>
                  <a:cubicBezTo>
                    <a:pt x="1996" y="18630"/>
                    <a:pt x="2120" y="18581"/>
                    <a:pt x="2207" y="18481"/>
                  </a:cubicBezTo>
                  <a:cubicBezTo>
                    <a:pt x="2505" y="18085"/>
                    <a:pt x="2728" y="17663"/>
                    <a:pt x="2876" y="17192"/>
                  </a:cubicBezTo>
                  <a:cubicBezTo>
                    <a:pt x="2876" y="17118"/>
                    <a:pt x="2876" y="17044"/>
                    <a:pt x="2876" y="16969"/>
                  </a:cubicBezTo>
                  <a:cubicBezTo>
                    <a:pt x="2926" y="16920"/>
                    <a:pt x="2976" y="16845"/>
                    <a:pt x="3000" y="16771"/>
                  </a:cubicBezTo>
                  <a:cubicBezTo>
                    <a:pt x="3149" y="16201"/>
                    <a:pt x="3223" y="15581"/>
                    <a:pt x="3174" y="14986"/>
                  </a:cubicBezTo>
                  <a:cubicBezTo>
                    <a:pt x="3174" y="14912"/>
                    <a:pt x="3149" y="14862"/>
                    <a:pt x="3099" y="14813"/>
                  </a:cubicBezTo>
                  <a:lnTo>
                    <a:pt x="3025" y="14713"/>
                  </a:lnTo>
                  <a:cubicBezTo>
                    <a:pt x="3124" y="14639"/>
                    <a:pt x="3174" y="14515"/>
                    <a:pt x="3174" y="14391"/>
                  </a:cubicBezTo>
                  <a:cubicBezTo>
                    <a:pt x="3149" y="13672"/>
                    <a:pt x="2926" y="12953"/>
                    <a:pt x="2480" y="12358"/>
                  </a:cubicBezTo>
                  <a:cubicBezTo>
                    <a:pt x="2405" y="12259"/>
                    <a:pt x="2331" y="12210"/>
                    <a:pt x="2257" y="12160"/>
                  </a:cubicBezTo>
                  <a:cubicBezTo>
                    <a:pt x="3099" y="11788"/>
                    <a:pt x="3025" y="10574"/>
                    <a:pt x="2157" y="10301"/>
                  </a:cubicBezTo>
                  <a:lnTo>
                    <a:pt x="2157" y="9904"/>
                  </a:lnTo>
                  <a:cubicBezTo>
                    <a:pt x="2951" y="10474"/>
                    <a:pt x="3868" y="10821"/>
                    <a:pt x="4835" y="10871"/>
                  </a:cubicBezTo>
                  <a:lnTo>
                    <a:pt x="4835" y="11516"/>
                  </a:lnTo>
                  <a:cubicBezTo>
                    <a:pt x="3967" y="11813"/>
                    <a:pt x="3893" y="13028"/>
                    <a:pt x="4736" y="13375"/>
                  </a:cubicBezTo>
                  <a:cubicBezTo>
                    <a:pt x="4661" y="13424"/>
                    <a:pt x="4587" y="13499"/>
                    <a:pt x="4512" y="13573"/>
                  </a:cubicBezTo>
                  <a:cubicBezTo>
                    <a:pt x="4091" y="14168"/>
                    <a:pt x="3843" y="14887"/>
                    <a:pt x="3818" y="15631"/>
                  </a:cubicBezTo>
                  <a:cubicBezTo>
                    <a:pt x="3818" y="15755"/>
                    <a:pt x="3868" y="15854"/>
                    <a:pt x="3967" y="15953"/>
                  </a:cubicBezTo>
                  <a:lnTo>
                    <a:pt x="3893" y="16027"/>
                  </a:lnTo>
                  <a:cubicBezTo>
                    <a:pt x="3843" y="16077"/>
                    <a:pt x="3818" y="16151"/>
                    <a:pt x="3818" y="16226"/>
                  </a:cubicBezTo>
                  <a:cubicBezTo>
                    <a:pt x="3769" y="16820"/>
                    <a:pt x="3843" y="17415"/>
                    <a:pt x="3992" y="18010"/>
                  </a:cubicBezTo>
                  <a:cubicBezTo>
                    <a:pt x="4017" y="18085"/>
                    <a:pt x="4066" y="18159"/>
                    <a:pt x="4116" y="18209"/>
                  </a:cubicBezTo>
                  <a:cubicBezTo>
                    <a:pt x="4116" y="18283"/>
                    <a:pt x="4116" y="18357"/>
                    <a:pt x="4116" y="18432"/>
                  </a:cubicBezTo>
                  <a:cubicBezTo>
                    <a:pt x="4265" y="18878"/>
                    <a:pt x="4488" y="19324"/>
                    <a:pt x="4785" y="19721"/>
                  </a:cubicBezTo>
                  <a:cubicBezTo>
                    <a:pt x="4872" y="19820"/>
                    <a:pt x="4996" y="19870"/>
                    <a:pt x="5120" y="19870"/>
                  </a:cubicBezTo>
                  <a:cubicBezTo>
                    <a:pt x="5244" y="19870"/>
                    <a:pt x="5368" y="19820"/>
                    <a:pt x="5454" y="19721"/>
                  </a:cubicBezTo>
                  <a:cubicBezTo>
                    <a:pt x="5752" y="19324"/>
                    <a:pt x="5975" y="18878"/>
                    <a:pt x="6099" y="18432"/>
                  </a:cubicBezTo>
                  <a:cubicBezTo>
                    <a:pt x="6124" y="18357"/>
                    <a:pt x="6124" y="18283"/>
                    <a:pt x="6099" y="18209"/>
                  </a:cubicBezTo>
                  <a:cubicBezTo>
                    <a:pt x="6173" y="18159"/>
                    <a:pt x="6223" y="18085"/>
                    <a:pt x="6248" y="18010"/>
                  </a:cubicBezTo>
                  <a:cubicBezTo>
                    <a:pt x="6396" y="17415"/>
                    <a:pt x="6471" y="16820"/>
                    <a:pt x="6421" y="16226"/>
                  </a:cubicBezTo>
                  <a:cubicBezTo>
                    <a:pt x="6421" y="16151"/>
                    <a:pt x="6396" y="16077"/>
                    <a:pt x="6347" y="16027"/>
                  </a:cubicBezTo>
                  <a:lnTo>
                    <a:pt x="6273" y="15953"/>
                  </a:lnTo>
                  <a:cubicBezTo>
                    <a:pt x="6372" y="15854"/>
                    <a:pt x="6421" y="15755"/>
                    <a:pt x="6421" y="15631"/>
                  </a:cubicBezTo>
                  <a:cubicBezTo>
                    <a:pt x="6396" y="14887"/>
                    <a:pt x="6149" y="14168"/>
                    <a:pt x="5727" y="13573"/>
                  </a:cubicBezTo>
                  <a:cubicBezTo>
                    <a:pt x="5653" y="13499"/>
                    <a:pt x="5578" y="13424"/>
                    <a:pt x="5479" y="13375"/>
                  </a:cubicBezTo>
                  <a:cubicBezTo>
                    <a:pt x="6322" y="13028"/>
                    <a:pt x="6273" y="11813"/>
                    <a:pt x="5405" y="11516"/>
                  </a:cubicBezTo>
                  <a:lnTo>
                    <a:pt x="5405" y="10871"/>
                  </a:lnTo>
                  <a:cubicBezTo>
                    <a:pt x="6372" y="10821"/>
                    <a:pt x="7289" y="10474"/>
                    <a:pt x="8057" y="9904"/>
                  </a:cubicBezTo>
                  <a:lnTo>
                    <a:pt x="8057" y="10301"/>
                  </a:lnTo>
                  <a:cubicBezTo>
                    <a:pt x="7190" y="10574"/>
                    <a:pt x="7140" y="11788"/>
                    <a:pt x="7983" y="12160"/>
                  </a:cubicBezTo>
                  <a:cubicBezTo>
                    <a:pt x="7909" y="12210"/>
                    <a:pt x="7809" y="12259"/>
                    <a:pt x="7760" y="12358"/>
                  </a:cubicBezTo>
                  <a:cubicBezTo>
                    <a:pt x="7314" y="12953"/>
                    <a:pt x="7091" y="13672"/>
                    <a:pt x="7066" y="14391"/>
                  </a:cubicBezTo>
                  <a:cubicBezTo>
                    <a:pt x="7066" y="14515"/>
                    <a:pt x="7115" y="14639"/>
                    <a:pt x="7190" y="14713"/>
                  </a:cubicBezTo>
                  <a:lnTo>
                    <a:pt x="7140" y="14813"/>
                  </a:lnTo>
                  <a:cubicBezTo>
                    <a:pt x="7091" y="14862"/>
                    <a:pt x="7066" y="14912"/>
                    <a:pt x="7066" y="14986"/>
                  </a:cubicBezTo>
                  <a:cubicBezTo>
                    <a:pt x="7016" y="15581"/>
                    <a:pt x="7066" y="16176"/>
                    <a:pt x="7239" y="16771"/>
                  </a:cubicBezTo>
                  <a:cubicBezTo>
                    <a:pt x="7264" y="16845"/>
                    <a:pt x="7314" y="16920"/>
                    <a:pt x="7363" y="16969"/>
                  </a:cubicBezTo>
                  <a:cubicBezTo>
                    <a:pt x="7338" y="17044"/>
                    <a:pt x="7338" y="17118"/>
                    <a:pt x="7363" y="17192"/>
                  </a:cubicBezTo>
                  <a:cubicBezTo>
                    <a:pt x="7512" y="17663"/>
                    <a:pt x="7735" y="18085"/>
                    <a:pt x="8033" y="18481"/>
                  </a:cubicBezTo>
                  <a:cubicBezTo>
                    <a:pt x="8119" y="18581"/>
                    <a:pt x="8243" y="18630"/>
                    <a:pt x="8367" y="18630"/>
                  </a:cubicBezTo>
                  <a:cubicBezTo>
                    <a:pt x="8491" y="18630"/>
                    <a:pt x="8615" y="18581"/>
                    <a:pt x="8702" y="18481"/>
                  </a:cubicBezTo>
                  <a:cubicBezTo>
                    <a:pt x="8975" y="18085"/>
                    <a:pt x="9198" y="17663"/>
                    <a:pt x="9346" y="17192"/>
                  </a:cubicBezTo>
                  <a:cubicBezTo>
                    <a:pt x="9371" y="17118"/>
                    <a:pt x="9371" y="17044"/>
                    <a:pt x="9346" y="16969"/>
                  </a:cubicBezTo>
                  <a:cubicBezTo>
                    <a:pt x="9421" y="16920"/>
                    <a:pt x="9470" y="16845"/>
                    <a:pt x="9495" y="16771"/>
                  </a:cubicBezTo>
                  <a:cubicBezTo>
                    <a:pt x="9619" y="16300"/>
                    <a:pt x="9669" y="15804"/>
                    <a:pt x="9669" y="15308"/>
                  </a:cubicBezTo>
                  <a:cubicBezTo>
                    <a:pt x="9656" y="15135"/>
                    <a:pt x="9520" y="15048"/>
                    <a:pt x="9384" y="15048"/>
                  </a:cubicBezTo>
                  <a:cubicBezTo>
                    <a:pt x="9247" y="15048"/>
                    <a:pt x="9111" y="15135"/>
                    <a:pt x="9099" y="15308"/>
                  </a:cubicBezTo>
                  <a:cubicBezTo>
                    <a:pt x="9099" y="15680"/>
                    <a:pt x="9049" y="16027"/>
                    <a:pt x="8975" y="16399"/>
                  </a:cubicBezTo>
                  <a:cubicBezTo>
                    <a:pt x="8957" y="16395"/>
                    <a:pt x="8939" y="16393"/>
                    <a:pt x="8922" y="16393"/>
                  </a:cubicBezTo>
                  <a:cubicBezTo>
                    <a:pt x="8841" y="16393"/>
                    <a:pt x="8763" y="16437"/>
                    <a:pt x="8702" y="16498"/>
                  </a:cubicBezTo>
                  <a:cubicBezTo>
                    <a:pt x="8603" y="16597"/>
                    <a:pt x="8578" y="16771"/>
                    <a:pt x="8652" y="16895"/>
                  </a:cubicBezTo>
                  <a:lnTo>
                    <a:pt x="8776" y="17093"/>
                  </a:lnTo>
                  <a:cubicBezTo>
                    <a:pt x="8677" y="17391"/>
                    <a:pt x="8528" y="17688"/>
                    <a:pt x="8355" y="17936"/>
                  </a:cubicBezTo>
                  <a:cubicBezTo>
                    <a:pt x="8181" y="17688"/>
                    <a:pt x="8057" y="17391"/>
                    <a:pt x="7958" y="17093"/>
                  </a:cubicBezTo>
                  <a:lnTo>
                    <a:pt x="8057" y="16895"/>
                  </a:lnTo>
                  <a:cubicBezTo>
                    <a:pt x="8132" y="16771"/>
                    <a:pt x="8107" y="16597"/>
                    <a:pt x="8008" y="16498"/>
                  </a:cubicBezTo>
                  <a:cubicBezTo>
                    <a:pt x="7947" y="16437"/>
                    <a:pt x="7869" y="16393"/>
                    <a:pt x="7788" y="16393"/>
                  </a:cubicBezTo>
                  <a:cubicBezTo>
                    <a:pt x="7770" y="16393"/>
                    <a:pt x="7753" y="16395"/>
                    <a:pt x="7735" y="16399"/>
                  </a:cubicBezTo>
                  <a:cubicBezTo>
                    <a:pt x="7636" y="15978"/>
                    <a:pt x="7611" y="15531"/>
                    <a:pt x="7636" y="15110"/>
                  </a:cubicBezTo>
                  <a:lnTo>
                    <a:pt x="7933" y="14713"/>
                  </a:lnTo>
                  <a:cubicBezTo>
                    <a:pt x="8107" y="14490"/>
                    <a:pt x="7933" y="14168"/>
                    <a:pt x="7661" y="14168"/>
                  </a:cubicBezTo>
                  <a:cubicBezTo>
                    <a:pt x="7710" y="13647"/>
                    <a:pt x="7909" y="13127"/>
                    <a:pt x="8231" y="12705"/>
                  </a:cubicBezTo>
                  <a:cubicBezTo>
                    <a:pt x="8268" y="12656"/>
                    <a:pt x="8318" y="12631"/>
                    <a:pt x="8367" y="12631"/>
                  </a:cubicBezTo>
                  <a:cubicBezTo>
                    <a:pt x="8417" y="12631"/>
                    <a:pt x="8466" y="12656"/>
                    <a:pt x="8504" y="12705"/>
                  </a:cubicBezTo>
                  <a:cubicBezTo>
                    <a:pt x="8776" y="13077"/>
                    <a:pt x="8975" y="13523"/>
                    <a:pt x="9049" y="13994"/>
                  </a:cubicBezTo>
                  <a:cubicBezTo>
                    <a:pt x="9082" y="14147"/>
                    <a:pt x="9201" y="14218"/>
                    <a:pt x="9322" y="14218"/>
                  </a:cubicBezTo>
                  <a:cubicBezTo>
                    <a:pt x="9476" y="14218"/>
                    <a:pt x="9633" y="14103"/>
                    <a:pt x="9619" y="13895"/>
                  </a:cubicBezTo>
                  <a:cubicBezTo>
                    <a:pt x="9520" y="13350"/>
                    <a:pt x="9297" y="12805"/>
                    <a:pt x="8950" y="12358"/>
                  </a:cubicBezTo>
                  <a:cubicBezTo>
                    <a:pt x="8900" y="12259"/>
                    <a:pt x="8826" y="12210"/>
                    <a:pt x="8727" y="12160"/>
                  </a:cubicBezTo>
                  <a:cubicBezTo>
                    <a:pt x="9570" y="11788"/>
                    <a:pt x="9520" y="10574"/>
                    <a:pt x="8652" y="10301"/>
                  </a:cubicBezTo>
                  <a:lnTo>
                    <a:pt x="8652" y="9408"/>
                  </a:lnTo>
                  <a:cubicBezTo>
                    <a:pt x="9446" y="8590"/>
                    <a:pt x="9917" y="7549"/>
                    <a:pt x="10041" y="6434"/>
                  </a:cubicBezTo>
                  <a:cubicBezTo>
                    <a:pt x="10140" y="6285"/>
                    <a:pt x="10164" y="6111"/>
                    <a:pt x="10189" y="5913"/>
                  </a:cubicBezTo>
                  <a:cubicBezTo>
                    <a:pt x="10164" y="5740"/>
                    <a:pt x="10140" y="5566"/>
                    <a:pt x="10041" y="5417"/>
                  </a:cubicBezTo>
                  <a:cubicBezTo>
                    <a:pt x="9941" y="4451"/>
                    <a:pt x="9570" y="3533"/>
                    <a:pt x="8950" y="2790"/>
                  </a:cubicBezTo>
                  <a:cubicBezTo>
                    <a:pt x="8894" y="2734"/>
                    <a:pt x="8815" y="2702"/>
                    <a:pt x="8730" y="2702"/>
                  </a:cubicBezTo>
                  <a:cubicBezTo>
                    <a:pt x="8664" y="2702"/>
                    <a:pt x="8594" y="2721"/>
                    <a:pt x="8528" y="2765"/>
                  </a:cubicBezTo>
                  <a:cubicBezTo>
                    <a:pt x="8404" y="2864"/>
                    <a:pt x="8404" y="3038"/>
                    <a:pt x="8504" y="3161"/>
                  </a:cubicBezTo>
                  <a:cubicBezTo>
                    <a:pt x="8925" y="3682"/>
                    <a:pt x="9222" y="4302"/>
                    <a:pt x="9371" y="4971"/>
                  </a:cubicBezTo>
                  <a:cubicBezTo>
                    <a:pt x="9301" y="4954"/>
                    <a:pt x="9228" y="4945"/>
                    <a:pt x="9154" y="4945"/>
                  </a:cubicBezTo>
                  <a:cubicBezTo>
                    <a:pt x="9021" y="4945"/>
                    <a:pt x="8888" y="4973"/>
                    <a:pt x="8776" y="5021"/>
                  </a:cubicBezTo>
                  <a:cubicBezTo>
                    <a:pt x="8305" y="3124"/>
                    <a:pt x="6713" y="2176"/>
                    <a:pt x="5120" y="2176"/>
                  </a:cubicBezTo>
                  <a:cubicBezTo>
                    <a:pt x="3527" y="2176"/>
                    <a:pt x="1934" y="3124"/>
                    <a:pt x="1463" y="5021"/>
                  </a:cubicBezTo>
                  <a:cubicBezTo>
                    <a:pt x="1335" y="4973"/>
                    <a:pt x="1207" y="4945"/>
                    <a:pt x="1079" y="4945"/>
                  </a:cubicBezTo>
                  <a:cubicBezTo>
                    <a:pt x="1009" y="4945"/>
                    <a:pt x="939" y="4954"/>
                    <a:pt x="868" y="4971"/>
                  </a:cubicBezTo>
                  <a:cubicBezTo>
                    <a:pt x="1315" y="2988"/>
                    <a:pt x="3075" y="1575"/>
                    <a:pt x="5107" y="1550"/>
                  </a:cubicBezTo>
                  <a:cubicBezTo>
                    <a:pt x="5975" y="1550"/>
                    <a:pt x="6843" y="1798"/>
                    <a:pt x="7562" y="2294"/>
                  </a:cubicBezTo>
                  <a:cubicBezTo>
                    <a:pt x="7610" y="2322"/>
                    <a:pt x="7659" y="2335"/>
                    <a:pt x="7705" y="2335"/>
                  </a:cubicBezTo>
                  <a:cubicBezTo>
                    <a:pt x="7941" y="2335"/>
                    <a:pt x="8112" y="2009"/>
                    <a:pt x="7884" y="1823"/>
                  </a:cubicBezTo>
                  <a:cubicBezTo>
                    <a:pt x="7140" y="1327"/>
                    <a:pt x="6297" y="1030"/>
                    <a:pt x="5405" y="980"/>
                  </a:cubicBezTo>
                  <a:lnTo>
                    <a:pt x="5405" y="335"/>
                  </a:lnTo>
                  <a:cubicBezTo>
                    <a:pt x="5430" y="112"/>
                    <a:pt x="5275" y="1"/>
                    <a:pt x="5120" y="1"/>
                  </a:cubicBezTo>
                  <a:close/>
                </a:path>
              </a:pathLst>
            </a:custGeom>
            <a:solidFill>
              <a:srgbClr val="456E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VN - Fredoka" pitchFamily="2" charset="-79"/>
                <a:cs typeface="DVN - Fredoka" pitchFamily="2" charset="-79"/>
              </a:endParaRPr>
            </a:p>
          </p:txBody>
        </p:sp>
      </p:grpSp>
      <p:sp>
        <p:nvSpPr>
          <p:cNvPr id="799" name="Google Shape;799;p38"/>
          <p:cNvSpPr/>
          <p:nvPr/>
        </p:nvSpPr>
        <p:spPr>
          <a:xfrm rot="-2911608">
            <a:off x="5391092" y="2002603"/>
            <a:ext cx="688396" cy="693952"/>
          </a:xfrm>
          <a:custGeom>
            <a:avLst/>
            <a:gdLst/>
            <a:ahLst/>
            <a:cxnLst/>
            <a:rect l="l" t="t" r="r" b="b"/>
            <a:pathLst>
              <a:path w="44609" h="44969" extrusionOk="0">
                <a:moveTo>
                  <a:pt x="31298" y="1"/>
                </a:moveTo>
                <a:lnTo>
                  <a:pt x="18827" y="9774"/>
                </a:lnTo>
                <a:lnTo>
                  <a:pt x="3718" y="5037"/>
                </a:lnTo>
                <a:lnTo>
                  <a:pt x="9174" y="19907"/>
                </a:lnTo>
                <a:lnTo>
                  <a:pt x="1" y="32798"/>
                </a:lnTo>
                <a:lnTo>
                  <a:pt x="15829" y="32258"/>
                </a:lnTo>
                <a:lnTo>
                  <a:pt x="25242" y="44969"/>
                </a:lnTo>
                <a:lnTo>
                  <a:pt x="29619" y="29740"/>
                </a:lnTo>
                <a:lnTo>
                  <a:pt x="44608" y="24703"/>
                </a:lnTo>
                <a:lnTo>
                  <a:pt x="31478" y="15890"/>
                </a:lnTo>
                <a:lnTo>
                  <a:pt x="31298" y="1"/>
                </a:lnTo>
                <a:close/>
              </a:path>
            </a:pathLst>
          </a:custGeom>
          <a:solidFill>
            <a:srgbClr val="A6D1FE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801" name="Google Shape;801;p38"/>
          <p:cNvSpPr/>
          <p:nvPr/>
        </p:nvSpPr>
        <p:spPr>
          <a:xfrm rot="-2116722">
            <a:off x="1220455" y="3953093"/>
            <a:ext cx="396002" cy="408054"/>
          </a:xfrm>
          <a:custGeom>
            <a:avLst/>
            <a:gdLst/>
            <a:ahLst/>
            <a:cxnLst/>
            <a:rect l="l" t="t" r="r" b="b"/>
            <a:pathLst>
              <a:path w="25662" h="26443" extrusionOk="0">
                <a:moveTo>
                  <a:pt x="16968" y="1"/>
                </a:moveTo>
                <a:lnTo>
                  <a:pt x="10073" y="6237"/>
                </a:lnTo>
                <a:lnTo>
                  <a:pt x="1079" y="4078"/>
                </a:lnTo>
                <a:lnTo>
                  <a:pt x="4857" y="12532"/>
                </a:lnTo>
                <a:lnTo>
                  <a:pt x="0" y="20386"/>
                </a:lnTo>
                <a:lnTo>
                  <a:pt x="9233" y="19427"/>
                </a:lnTo>
                <a:lnTo>
                  <a:pt x="15229" y="26442"/>
                </a:lnTo>
                <a:lnTo>
                  <a:pt x="17148" y="17448"/>
                </a:lnTo>
                <a:lnTo>
                  <a:pt x="25662" y="13911"/>
                </a:lnTo>
                <a:lnTo>
                  <a:pt x="17687" y="9234"/>
                </a:lnTo>
                <a:lnTo>
                  <a:pt x="16968" y="1"/>
                </a:lnTo>
                <a:close/>
              </a:path>
            </a:pathLst>
          </a:custGeom>
          <a:solidFill>
            <a:srgbClr val="A6D1FE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VN - Fredoka" pitchFamily="2" charset="-79"/>
              <a:cs typeface="DVN - Fredoka" pitchFamily="2" charset="-79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43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VN - Fredoka" pitchFamily="2" charset="-79"/>
                <a:cs typeface="DVN - Fredoka" pitchFamily="2" charset="-79"/>
              </a:rPr>
              <a:t>3. Chữa bệnh</a:t>
            </a:r>
            <a:endParaRPr dirty="0"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1161" name="Google Shape;1161;p43"/>
          <p:cNvSpPr/>
          <p:nvPr/>
        </p:nvSpPr>
        <p:spPr>
          <a:xfrm>
            <a:off x="4815540" y="344750"/>
            <a:ext cx="203281" cy="204858"/>
          </a:xfrm>
          <a:custGeom>
            <a:avLst/>
            <a:gdLst/>
            <a:ahLst/>
            <a:cxnLst/>
            <a:rect l="l" t="t" r="r" b="b"/>
            <a:pathLst>
              <a:path w="15589" h="15710" extrusionOk="0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1162" name="Google Shape;1162;p43"/>
          <p:cNvSpPr/>
          <p:nvPr/>
        </p:nvSpPr>
        <p:spPr>
          <a:xfrm rot="-2308164">
            <a:off x="6821067" y="1079466"/>
            <a:ext cx="203290" cy="204868"/>
          </a:xfrm>
          <a:custGeom>
            <a:avLst/>
            <a:gdLst/>
            <a:ahLst/>
            <a:cxnLst/>
            <a:rect l="l" t="t" r="r" b="b"/>
            <a:pathLst>
              <a:path w="15589" h="15710" extrusionOk="0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1163" name="Google Shape;1163;p43"/>
          <p:cNvSpPr/>
          <p:nvPr/>
        </p:nvSpPr>
        <p:spPr>
          <a:xfrm rot="-2308164">
            <a:off x="1699017" y="1570591"/>
            <a:ext cx="203290" cy="204868"/>
          </a:xfrm>
          <a:custGeom>
            <a:avLst/>
            <a:gdLst/>
            <a:ahLst/>
            <a:cxnLst/>
            <a:rect l="l" t="t" r="r" b="b"/>
            <a:pathLst>
              <a:path w="15589" h="15710" extrusionOk="0">
                <a:moveTo>
                  <a:pt x="10972" y="0"/>
                </a:moveTo>
                <a:lnTo>
                  <a:pt x="6595" y="3418"/>
                </a:lnTo>
                <a:lnTo>
                  <a:pt x="1319" y="1739"/>
                </a:lnTo>
                <a:lnTo>
                  <a:pt x="3178" y="6955"/>
                </a:lnTo>
                <a:lnTo>
                  <a:pt x="0" y="11452"/>
                </a:lnTo>
                <a:lnTo>
                  <a:pt x="5516" y="11272"/>
                </a:lnTo>
                <a:lnTo>
                  <a:pt x="8814" y="15709"/>
                </a:lnTo>
                <a:lnTo>
                  <a:pt x="10373" y="10433"/>
                </a:lnTo>
                <a:lnTo>
                  <a:pt x="15589" y="8634"/>
                </a:lnTo>
                <a:lnTo>
                  <a:pt x="11032" y="5516"/>
                </a:lnTo>
                <a:lnTo>
                  <a:pt x="1097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VN - Fredoka" pitchFamily="2" charset="-79"/>
              <a:cs typeface="DVN - Fredoka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96847A-5E5A-A6C8-EA7F-AA9E491DA4AD}"/>
              </a:ext>
            </a:extLst>
          </p:cNvPr>
          <p:cNvSpPr txBox="1"/>
          <p:nvPr/>
        </p:nvSpPr>
        <p:spPr>
          <a:xfrm>
            <a:off x="964406" y="1414462"/>
            <a:ext cx="6307932" cy="87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1.  </a:t>
            </a:r>
            <a:r>
              <a:rPr lang="en-US" sz="1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Ngủ</a:t>
            </a:r>
            <a:r>
              <a:rPr lang="en-US" sz="1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đủ</a:t>
            </a:r>
            <a:r>
              <a:rPr lang="en-US" sz="1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giấc</a:t>
            </a:r>
            <a:r>
              <a:rPr lang="en-US" sz="1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(5 chu </a:t>
            </a:r>
            <a:r>
              <a:rPr lang="en-US" sz="1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kỳ</a:t>
            </a:r>
            <a:r>
              <a:rPr lang="en-US" sz="1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2. </a:t>
            </a:r>
            <a:r>
              <a:rPr lang="en-US" sz="1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Thức</a:t>
            </a:r>
            <a:r>
              <a:rPr lang="en-US" sz="1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dậy</a:t>
            </a:r>
            <a:r>
              <a:rPr lang="en-US" sz="1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đúng</a:t>
            </a:r>
            <a:r>
              <a:rPr lang="en-US" sz="1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lúc</a:t>
            </a:r>
            <a:r>
              <a:rPr lang="en-US" sz="1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(</a:t>
            </a:r>
            <a:r>
              <a:rPr lang="en-US" sz="1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điểm</a:t>
            </a:r>
            <a:r>
              <a:rPr lang="en-US" sz="1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giao</a:t>
            </a:r>
            <a:r>
              <a:rPr lang="en-US" sz="1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thoa</a:t>
            </a:r>
            <a:r>
              <a:rPr lang="en-US" sz="1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giữa</a:t>
            </a:r>
            <a:r>
              <a:rPr lang="en-US" sz="1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giai</a:t>
            </a:r>
            <a:r>
              <a:rPr lang="en-US" sz="1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đoạn</a:t>
            </a:r>
            <a:r>
              <a:rPr lang="en-US" sz="1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4 </a:t>
            </a:r>
            <a:r>
              <a:rPr lang="en-US" sz="1800" dirty="0" err="1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và</a:t>
            </a:r>
            <a:r>
              <a:rPr lang="en-US" sz="1800" dirty="0">
                <a:solidFill>
                  <a:schemeClr val="tx1"/>
                </a:solidFill>
                <a:latin typeface="DVN - Fredoka" pitchFamily="2" charset="-79"/>
                <a:cs typeface="DVN - Fredoka" pitchFamily="2" charset="-79"/>
              </a:rPr>
              <a:t> 5)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367AC0"/>
      </a:dk1>
      <a:lt1>
        <a:srgbClr val="C3E1FF"/>
      </a:lt1>
      <a:dk2>
        <a:srgbClr val="FFFFFF"/>
      </a:dk2>
      <a:lt2>
        <a:srgbClr val="F5D8DD"/>
      </a:lt2>
      <a:accent1>
        <a:srgbClr val="E283B5"/>
      </a:accent1>
      <a:accent2>
        <a:srgbClr val="CFEBD2"/>
      </a:accent2>
      <a:accent3>
        <a:srgbClr val="37BD9C"/>
      </a:accent3>
      <a:accent4>
        <a:srgbClr val="F9EDC2"/>
      </a:accent4>
      <a:accent5>
        <a:srgbClr val="F3D691"/>
      </a:accent5>
      <a:accent6>
        <a:srgbClr val="96C5F6"/>
      </a:accent6>
      <a:hlink>
        <a:srgbClr val="367A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489</Words>
  <Application>Microsoft Office PowerPoint</Application>
  <PresentationFormat>On-screen Show (16:9)</PresentationFormat>
  <Paragraphs>63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Fredoka One</vt:lpstr>
      <vt:lpstr>Josefin Slab Medium</vt:lpstr>
      <vt:lpstr>Anaheim</vt:lpstr>
      <vt:lpstr>DVN - Fredoka</vt:lpstr>
      <vt:lpstr>Simple Light</vt:lpstr>
      <vt:lpstr>Chu kỳ giấc ngủ</vt:lpstr>
      <vt:lpstr>Hiện trạng thiếu ngủ</vt:lpstr>
      <vt:lpstr>Nguyên nhân </vt:lpstr>
      <vt:lpstr>Mỗi ngày thức dậy là mỗi lần mệt mỏi ?</vt:lpstr>
      <vt:lpstr>Chẩn đoán bệnh</vt:lpstr>
      <vt:lpstr>Thực tế</vt:lpstr>
      <vt:lpstr>Mỗi chu kỳ</vt:lpstr>
      <vt:lpstr>2. Tìm ra vấn đề</vt:lpstr>
      <vt:lpstr>3. Chữa bệnh</vt:lpstr>
      <vt:lpstr>Thời điểm “vàng” để thức dậy</vt:lpstr>
      <vt:lpstr>Tính chính xác thời gian để thức dậy</vt:lpstr>
      <vt:lpstr>Tính chính xác thời gian để thức dậy</vt:lpstr>
      <vt:lpstr>Lưu ý: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 kỳ giấc ngủ</dc:title>
  <dc:creator>Hoàng Trần Văn Hiếu</dc:creator>
  <cp:lastModifiedBy>Hoàng Trần Văn Hiếu</cp:lastModifiedBy>
  <cp:revision>5</cp:revision>
  <dcterms:modified xsi:type="dcterms:W3CDTF">2023-09-10T06:18:20Z</dcterms:modified>
</cp:coreProperties>
</file>