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Thuyết Trình Về Các Con Vật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Gấu - Tình trạng bảo tồn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Nhiều loài gấu đang bị đe dọa do mất môi trường sống và săn bắn.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 sánh giữa hổ và gấu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Hổ là động vật ăn thịt, trong khi gấu có thể ăn thực vật và động vật.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Kết luận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Cả hổ và gấu đều là những loài động vật quan trọng cần được bảo tồn.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Giới thiệu về động vật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Động vật là những sinh vật sống, có khả năng di chuyển và cảm nhận môi trường xung quanh.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Hổ - Giới thiệu chung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Hổ là loài động vật ăn thịt lớn nhất trong họ mèo.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Hổ - Đặc điểm sinh học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Hổ có bộ lông vằn đặc trưng, cơ thể mạnh mẽ và khả năng săn mồi tuyệt vời.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Hổ - Môi trường sống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Hổ thường sống trong rừng rậm, đồng cỏ và khu vực gần nước.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Hổ - Tình trạng bảo tồn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Hổ đang bị đe dọa do mất môi trường sống và săn bắn trái phép.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Gấu - Giới thiệu chung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Gấu là loài động vật có vú lớn, thuộc họ Ursidae.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Gấu - Đặc điểm sinh học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Gấu có cơ thể to lớn, bộ lông dày và móng vuốt sắc nhọn.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Gấu - Môi trường sống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Gấu sống trong rừng, núi và các khu vực lạnh giá.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