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Hieu" userId="4bfa150317914766" providerId="LiveId" clId="{D0251DC8-DBE0-45CC-B0FE-5CDD70FCAFE8}"/>
    <pc:docChg chg="modSld">
      <pc:chgData name="Nguyen Van Hieu" userId="4bfa150317914766" providerId="LiveId" clId="{D0251DC8-DBE0-45CC-B0FE-5CDD70FCAFE8}" dt="2022-08-23T17:02:55.893" v="128"/>
      <pc:docMkLst>
        <pc:docMk/>
      </pc:docMkLst>
      <pc:sldChg chg="addSp delSp modSp mod modTransition modAnim">
        <pc:chgData name="Nguyen Van Hieu" userId="4bfa150317914766" providerId="LiveId" clId="{D0251DC8-DBE0-45CC-B0FE-5CDD70FCAFE8}" dt="2022-08-23T17:02:55.893" v="128"/>
        <pc:sldMkLst>
          <pc:docMk/>
          <pc:sldMk cId="284021412" sldId="256"/>
        </pc:sldMkLst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5" creationId="{EC0F3433-5CFE-4022-9FF9-56C093D06877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7" creationId="{9007F891-A8DD-420A-AEDF-45E675998C04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8" creationId="{10306BC1-7067-48F5-8A11-53CC33F5C5CC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9" creationId="{32635C82-29CB-4448-B294-22DD4720C2BD}"/>
          </ac:spMkLst>
        </pc:spChg>
        <pc:spChg chg="mod or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21" creationId="{926F9D6D-269F-4535-8215-59F152604814}"/>
          </ac:spMkLst>
        </pc:spChg>
        <pc:spChg chg="mo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23" creationId="{E8192143-39BD-4EE1-BD9B-CB1F90F25EBA}"/>
          </ac:spMkLst>
        </pc:spChg>
        <pc:spChg chg="mo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24" creationId="{FD7ED999-E1DD-4098-A9CF-43937205AC5F}"/>
          </ac:spMkLst>
        </pc:spChg>
        <pc:spChg chg="mod or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25" creationId="{D3AF75AA-746D-4856-B48E-E0E8A6E79D2C}"/>
          </ac:spMkLst>
        </pc:spChg>
        <pc:spChg chg="mod or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30" creationId="{A74BF760-06A3-4BD3-B5B4-43C050F3965F}"/>
          </ac:spMkLst>
        </pc:spChg>
        <pc:spChg chg="mod topLvl">
          <ac:chgData name="Nguyen Van Hieu" userId="4bfa150317914766" providerId="LiveId" clId="{D0251DC8-DBE0-45CC-B0FE-5CDD70FCAFE8}" dt="2022-08-23T16:58:11.108" v="96" actId="1076"/>
          <ac:spMkLst>
            <pc:docMk/>
            <pc:sldMk cId="284021412" sldId="256"/>
            <ac:spMk id="31" creationId="{4CD00349-265C-4104-9930-2FB70A053549}"/>
          </ac:spMkLst>
        </pc:spChg>
        <pc:spChg chg="mo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33" creationId="{7BFDB019-C871-46E9-89CC-5446C0E9A011}"/>
          </ac:spMkLst>
        </pc:spChg>
        <pc:spChg chg="mod topLvl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34" creationId="{3FA4263A-FFA1-44D9-AC2C-1606FDB20ADA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38" creationId="{A1908AAB-3AFB-41C0-BC24-E3E040641AD1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40" creationId="{FF723FD3-701B-4D6B-95A0-F1ECC13AB11B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41" creationId="{C30FB402-494F-485B-8F0A-66BD4365EB4A}"/>
          </ac:spMkLst>
        </pc:spChg>
        <pc:spChg chg="mod topLvl">
          <ac:chgData name="Nguyen Van Hieu" userId="4bfa150317914766" providerId="LiveId" clId="{D0251DC8-DBE0-45CC-B0FE-5CDD70FCAFE8}" dt="2022-08-23T16:54:35.816" v="67" actId="164"/>
          <ac:spMkLst>
            <pc:docMk/>
            <pc:sldMk cId="284021412" sldId="256"/>
            <ac:spMk id="42" creationId="{B7A3EAA7-F222-4375-9408-200ADE6FF824}"/>
          </ac:spMkLst>
        </pc:spChg>
        <pc:spChg chg="mod topLvl">
          <ac:chgData name="Nguyen Van Hieu" userId="4bfa150317914766" providerId="LiveId" clId="{D0251DC8-DBE0-45CC-B0FE-5CDD70FCAFE8}" dt="2022-08-23T16:58:39.586" v="101" actId="1076"/>
          <ac:spMkLst>
            <pc:docMk/>
            <pc:sldMk cId="284021412" sldId="256"/>
            <ac:spMk id="43" creationId="{CFD86FFE-7F56-4032-A84A-DDD1748B9AAA}"/>
          </ac:spMkLst>
        </pc:spChg>
        <pc:spChg chg="mod">
          <ac:chgData name="Nguyen Van Hieu" userId="4bfa150317914766" providerId="LiveId" clId="{D0251DC8-DBE0-45CC-B0FE-5CDD70FCAFE8}" dt="2022-08-23T17:00:45.431" v="120" actId="164"/>
          <ac:spMkLst>
            <pc:docMk/>
            <pc:sldMk cId="284021412" sldId="256"/>
            <ac:spMk id="46" creationId="{FBCA5C01-A243-4E14-850E-F133335ACC9C}"/>
          </ac:spMkLst>
        </pc:spChg>
        <pc:spChg chg="mod topLvl">
          <ac:chgData name="Nguyen Van Hieu" userId="4bfa150317914766" providerId="LiveId" clId="{D0251DC8-DBE0-45CC-B0FE-5CDD70FCAFE8}" dt="2022-08-23T16:58:21.575" v="98" actId="164"/>
          <ac:spMkLst>
            <pc:docMk/>
            <pc:sldMk cId="284021412" sldId="256"/>
            <ac:spMk id="50" creationId="{1D6B5581-A403-41A2-9AEC-ACE4030AE0A9}"/>
          </ac:spMkLst>
        </pc:spChg>
        <pc:spChg chg="mod">
          <ac:chgData name="Nguyen Van Hieu" userId="4bfa150317914766" providerId="LiveId" clId="{D0251DC8-DBE0-45CC-B0FE-5CDD70FCAFE8}" dt="2022-08-23T16:48:29.943" v="17" actId="164"/>
          <ac:spMkLst>
            <pc:docMk/>
            <pc:sldMk cId="284021412" sldId="256"/>
            <ac:spMk id="51" creationId="{B362573F-7727-436F-AA8D-9304A39D5282}"/>
          </ac:spMkLst>
        </pc:spChg>
        <pc:spChg chg="mod">
          <ac:chgData name="Nguyen Van Hieu" userId="4bfa150317914766" providerId="LiveId" clId="{D0251DC8-DBE0-45CC-B0FE-5CDD70FCAFE8}" dt="2022-08-23T16:51:26.985" v="41" actId="164"/>
          <ac:spMkLst>
            <pc:docMk/>
            <pc:sldMk cId="284021412" sldId="256"/>
            <ac:spMk id="52" creationId="{593206AD-0ED0-4250-AAD8-E456ADE676BD}"/>
          </ac:spMkLst>
        </pc:spChg>
        <pc:spChg chg="add mod">
          <ac:chgData name="Nguyen Van Hieu" userId="4bfa150317914766" providerId="LiveId" clId="{D0251DC8-DBE0-45CC-B0FE-5CDD70FCAFE8}" dt="2022-08-23T16:45:54.121" v="4" actId="571"/>
          <ac:spMkLst>
            <pc:docMk/>
            <pc:sldMk cId="284021412" sldId="256"/>
            <ac:spMk id="63" creationId="{2EBDA62B-C920-471B-8BC4-7641796DC262}"/>
          </ac:spMkLst>
        </pc:spChg>
        <pc:spChg chg="add mod">
          <ac:chgData name="Nguyen Van Hieu" userId="4bfa150317914766" providerId="LiveId" clId="{D0251DC8-DBE0-45CC-B0FE-5CDD70FCAFE8}" dt="2022-08-23T16:45:54.121" v="4" actId="571"/>
          <ac:spMkLst>
            <pc:docMk/>
            <pc:sldMk cId="284021412" sldId="256"/>
            <ac:spMk id="64" creationId="{0994E5E5-B3A2-42F0-9747-A82A269CD77E}"/>
          </ac:spMkLst>
        </pc:spChg>
        <pc:grpChg chg="add del mod topLvl">
          <ac:chgData name="Nguyen Van Hieu" userId="4bfa150317914766" providerId="LiveId" clId="{D0251DC8-DBE0-45CC-B0FE-5CDD70FCAFE8}" dt="2022-08-23T16:50:52.689" v="35" actId="165"/>
          <ac:grpSpMkLst>
            <pc:docMk/>
            <pc:sldMk cId="284021412" sldId="256"/>
            <ac:grpSpMk id="62" creationId="{C9B281CA-4D2B-4132-B8C5-C79A7A3B10AC}"/>
          </ac:grpSpMkLst>
        </pc:grpChg>
        <pc:grpChg chg="add mod">
          <ac:chgData name="Nguyen Van Hieu" userId="4bfa150317914766" providerId="LiveId" clId="{D0251DC8-DBE0-45CC-B0FE-5CDD70FCAFE8}" dt="2022-08-23T16:48:29.943" v="17" actId="164"/>
          <ac:grpSpMkLst>
            <pc:docMk/>
            <pc:sldMk cId="284021412" sldId="256"/>
            <ac:grpSpMk id="65" creationId="{266250FF-1212-4424-B096-852A92906745}"/>
          </ac:grpSpMkLst>
        </pc:grpChg>
        <pc:grpChg chg="add del mod">
          <ac:chgData name="Nguyen Van Hieu" userId="4bfa150317914766" providerId="LiveId" clId="{D0251DC8-DBE0-45CC-B0FE-5CDD70FCAFE8}" dt="2022-08-23T16:50:47.074" v="34" actId="165"/>
          <ac:grpSpMkLst>
            <pc:docMk/>
            <pc:sldMk cId="284021412" sldId="256"/>
            <ac:grpSpMk id="66" creationId="{271D2A9A-B2A5-4D67-B928-F884C407B01F}"/>
          </ac:grpSpMkLst>
        </pc:grpChg>
        <pc:grpChg chg="add mod">
          <ac:chgData name="Nguyen Van Hieu" userId="4bfa150317914766" providerId="LiveId" clId="{D0251DC8-DBE0-45CC-B0FE-5CDD70FCAFE8}" dt="2022-08-23T16:51:30.905" v="42" actId="1076"/>
          <ac:grpSpMkLst>
            <pc:docMk/>
            <pc:sldMk cId="284021412" sldId="256"/>
            <ac:grpSpMk id="67" creationId="{38DA5A6C-C48A-4DF5-AE51-04434C6A46A9}"/>
          </ac:grpSpMkLst>
        </pc:grpChg>
        <pc:grpChg chg="add del mod">
          <ac:chgData name="Nguyen Van Hieu" userId="4bfa150317914766" providerId="LiveId" clId="{D0251DC8-DBE0-45CC-B0FE-5CDD70FCAFE8}" dt="2022-08-23T16:57:08.608" v="80" actId="165"/>
          <ac:grpSpMkLst>
            <pc:docMk/>
            <pc:sldMk cId="284021412" sldId="256"/>
            <ac:grpSpMk id="70" creationId="{A2DF1834-47A4-465C-AE54-65784C8B7C42}"/>
          </ac:grpSpMkLst>
        </pc:grpChg>
        <pc:grpChg chg="add del mod">
          <ac:chgData name="Nguyen Van Hieu" userId="4bfa150317914766" providerId="LiveId" clId="{D0251DC8-DBE0-45CC-B0FE-5CDD70FCAFE8}" dt="2022-08-23T16:54:13.095" v="64" actId="165"/>
          <ac:grpSpMkLst>
            <pc:docMk/>
            <pc:sldMk cId="284021412" sldId="256"/>
            <ac:grpSpMk id="71" creationId="{37F3292D-14B8-44DE-B4EE-F50A1CC5DF8D}"/>
          </ac:grpSpMkLst>
        </pc:grpChg>
        <pc:grpChg chg="add mod">
          <ac:chgData name="Nguyen Van Hieu" userId="4bfa150317914766" providerId="LiveId" clId="{D0251DC8-DBE0-45CC-B0FE-5CDD70FCAFE8}" dt="2022-08-23T16:54:35.816" v="67" actId="164"/>
          <ac:grpSpMkLst>
            <pc:docMk/>
            <pc:sldMk cId="284021412" sldId="256"/>
            <ac:grpSpMk id="72" creationId="{B7942785-0A5D-408C-9977-73EB852E7E91}"/>
          </ac:grpSpMkLst>
        </pc:grpChg>
        <pc:grpChg chg="add mod">
          <ac:chgData name="Nguyen Van Hieu" userId="4bfa150317914766" providerId="LiveId" clId="{D0251DC8-DBE0-45CC-B0FE-5CDD70FCAFE8}" dt="2022-08-23T16:58:30.140" v="99" actId="14100"/>
          <ac:grpSpMkLst>
            <pc:docMk/>
            <pc:sldMk cId="284021412" sldId="256"/>
            <ac:grpSpMk id="73" creationId="{731B0508-EE8B-4377-9D63-421CDBA56A64}"/>
          </ac:grpSpMkLst>
        </pc:grpChg>
        <pc:grpChg chg="add mod">
          <ac:chgData name="Nguyen Van Hieu" userId="4bfa150317914766" providerId="LiveId" clId="{D0251DC8-DBE0-45CC-B0FE-5CDD70FCAFE8}" dt="2022-08-23T16:58:21.575" v="98" actId="164"/>
          <ac:grpSpMkLst>
            <pc:docMk/>
            <pc:sldMk cId="284021412" sldId="256"/>
            <ac:grpSpMk id="88" creationId="{DAACA176-6A4F-4748-A473-E25BDC891DC7}"/>
          </ac:grpSpMkLst>
        </pc:grpChg>
        <pc:grpChg chg="add mod">
          <ac:chgData name="Nguyen Van Hieu" userId="4bfa150317914766" providerId="LiveId" clId="{D0251DC8-DBE0-45CC-B0FE-5CDD70FCAFE8}" dt="2022-08-23T17:00:45.431" v="120" actId="164"/>
          <ac:grpSpMkLst>
            <pc:docMk/>
            <pc:sldMk cId="284021412" sldId="256"/>
            <ac:grpSpMk id="90" creationId="{68EDBD0A-814E-4648-859F-677395777C3E}"/>
          </ac:grpSpMkLst>
        </pc:grpChg>
        <pc:cxnChg chg="mod ord topLvl">
          <ac:chgData name="Nguyen Van Hieu" userId="4bfa150317914766" providerId="LiveId" clId="{D0251DC8-DBE0-45CC-B0FE-5CDD70FCAFE8}" dt="2022-08-23T16:58:21.575" v="98" actId="164"/>
          <ac:cxnSpMkLst>
            <pc:docMk/>
            <pc:sldMk cId="284021412" sldId="256"/>
            <ac:cxnSpMk id="12" creationId="{F5F09798-55AC-4E39-9257-4E4ED3D60DFB}"/>
          </ac:cxnSpMkLst>
        </pc:cxnChg>
        <pc:cxnChg chg="mod">
          <ac:chgData name="Nguyen Van Hieu" userId="4bfa150317914766" providerId="LiveId" clId="{D0251DC8-DBE0-45CC-B0FE-5CDD70FCAFE8}" dt="2022-08-23T17:00:45.431" v="120" actId="164"/>
          <ac:cxnSpMkLst>
            <pc:docMk/>
            <pc:sldMk cId="284021412" sldId="256"/>
            <ac:cxnSpMk id="15" creationId="{0EAA4731-3F5C-4EF9-B4FC-D7379F77E781}"/>
          </ac:cxnSpMkLst>
        </pc:cxnChg>
        <pc:cxnChg chg="mod ord">
          <ac:chgData name="Nguyen Van Hieu" userId="4bfa150317914766" providerId="LiveId" clId="{D0251DC8-DBE0-45CC-B0FE-5CDD70FCAFE8}" dt="2022-08-23T16:58:34.962" v="100" actId="14100"/>
          <ac:cxnSpMkLst>
            <pc:docMk/>
            <pc:sldMk cId="284021412" sldId="256"/>
            <ac:cxnSpMk id="16" creationId="{CD522210-9547-4D40-A644-5A7066453B4F}"/>
          </ac:cxnSpMkLst>
        </pc:cxnChg>
        <pc:cxnChg chg="mod ord">
          <ac:chgData name="Nguyen Van Hieu" userId="4bfa150317914766" providerId="LiveId" clId="{D0251DC8-DBE0-45CC-B0FE-5CDD70FCAFE8}" dt="2022-08-23T16:48:29.943" v="17" actId="164"/>
          <ac:cxnSpMkLst>
            <pc:docMk/>
            <pc:sldMk cId="284021412" sldId="256"/>
            <ac:cxnSpMk id="48" creationId="{EEC62764-9EC9-49E3-9C95-648697E0C69E}"/>
          </ac:cxnSpMkLst>
        </pc:cxnChg>
      </pc:sldChg>
      <pc:sldChg chg="modTransition">
        <pc:chgData name="Nguyen Van Hieu" userId="4bfa150317914766" providerId="LiveId" clId="{D0251DC8-DBE0-45CC-B0FE-5CDD70FCAFE8}" dt="2022-08-23T17:02:52.967" v="127"/>
        <pc:sldMkLst>
          <pc:docMk/>
          <pc:sldMk cId="31333039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12B3-9587-499E-90ED-9FE2233E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2B5E2-26C0-4765-8F1E-722F01719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9595-FD6B-4FE3-902D-3EB3C8B9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37E32-2471-4B71-BF3B-8E3B8710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2FF-1852-41F8-B2AE-12838676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C5B0-D00A-45CC-9F50-188543B9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DB4F-51AE-465F-8B4E-51D863324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4E29-53B1-48CF-86B8-9090C914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4A30-B746-46CD-AE40-43B53DF9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12CE-9F11-4E79-8B8B-92148D4D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10831-5DF0-4450-A945-A92D97E60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B57C2-83B3-478B-916E-6C43F3BD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EA91-5B94-401D-B5D2-D26EAAB2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B492-A957-4043-9977-AF0561C8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61CD-3ACF-4365-8431-AD81DBD6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9C5-7FF9-4F4E-88A6-E7C87F3D3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F826-7FD8-4CAB-8998-B69E6A3B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07CF-AA1F-4E00-8480-4FF3E8F4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D82A-3BF1-49A3-8FFE-AB1379C8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D5FE-465C-43B5-B81E-0DB18BBE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3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6DF1-429B-4117-B9F6-018F07B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7B206-64A5-4A3F-B8DC-B29523CBA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CDBA-7B12-468D-BE3B-FB392749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4E5D-0BD1-4621-9E2A-C01D1845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77D4-B256-4DB9-92C0-938FD8FF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4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D53D-0767-4377-A364-21E8FC2C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A14F-7A55-439E-AFFC-E0F7C9C60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828FE-0EDC-4234-9D4A-E9370765F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98E1-FC99-41AE-926E-D59AF14F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BE95-15D2-4336-98F5-10A42597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AED7-3280-432C-8395-180F6AC3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7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7167-F1E9-48D2-ADA0-C97B533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B304-D79D-4B0A-93E0-79F27DE5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0465C-9740-47F9-A9E7-939A385A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6F19A-C4BD-47BE-A828-3676AC249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95669-5F22-4697-858E-72EBCEAC9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EE9BE-C00A-4D14-8E7D-BBC66EF1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713B8-DDEE-46A4-94AA-8506D173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0F6E1-300F-4ED8-8A1F-BAE2C79B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7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D94-749F-4387-A95C-D30712C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ED020-757D-4A6F-AFEE-3F8194BF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763F1-773F-4C04-9FDA-19FB24DE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7465D-2FA1-48EE-A04A-3E4299FF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471EF-FFEC-4FF5-B606-8DDA87A8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F8491-FC02-43A3-86B5-9B6EAC08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698DD-E5C6-46D7-B9AA-36C710E6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7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BD2-443A-4B85-A7C4-EB499F3A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5F6E-A0C4-45BC-9E60-B9B7749E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5BEB-C67E-41F3-81DB-5E38E401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4FF7-9FE8-4041-BF7F-E684699D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169F-25C0-421A-924F-9FC66464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4890-E8BC-4D2E-A505-73E61CF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32E-F3FF-413E-8E36-DD26708B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CF161-9B08-4E03-9AC1-669BEC21A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9F2D-D6FB-43D1-BC87-3F1295BAB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CC98B-7D98-4521-8A31-81A3B7F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CB014-AF94-4912-8EA4-6B6C759D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74E2-D1A4-43A7-819B-C800022D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9A76A-F947-4C92-9575-48306C84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93BF-4BF0-46FC-9B90-7E4FD92C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A36D-E294-4356-8E97-0377071C5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3DCAB-D82E-4D47-8423-87A44D2FDC0B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52C8-B3C7-4DBB-8BF4-95D4BFC5F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8DED-F5CD-457F-9363-E5C49387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3584-CFC4-4FC2-8B4C-B340A7ECA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B3F0-5F6B-4C4E-96C5-F1A8858DA442}"/>
              </a:ext>
            </a:extLst>
          </p:cNvPr>
          <p:cNvSpPr txBox="1"/>
          <p:nvPr/>
        </p:nvSpPr>
        <p:spPr>
          <a:xfrm>
            <a:off x="470516" y="241806"/>
            <a:ext cx="215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 </a:t>
            </a:r>
            <a:r>
              <a:rPr lang="en-US" sz="30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Monstache</a:t>
            </a:r>
            <a:endParaRPr lang="en-US" sz="3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lasticsearch lưu ý khi config production environment - CloudCraft">
            <a:extLst>
              <a:ext uri="{FF2B5EF4-FFF2-40B4-BE49-F238E27FC236}">
                <a16:creationId xmlns:a16="http://schemas.microsoft.com/office/drawing/2014/main" id="{0D443C58-6F2B-4401-B2BE-1BF7CA52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311" y="0"/>
            <a:ext cx="2512381" cy="11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DD9B86EF-5439-4BA2-80C7-405F48753C9F}"/>
              </a:ext>
            </a:extLst>
          </p:cNvPr>
          <p:cNvSpPr/>
          <p:nvPr/>
        </p:nvSpPr>
        <p:spPr>
          <a:xfrm>
            <a:off x="10761381" y="1885735"/>
            <a:ext cx="1531895" cy="88648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OPLOG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942785-0A5D-408C-9977-73EB852E7E91}"/>
              </a:ext>
            </a:extLst>
          </p:cNvPr>
          <p:cNvGrpSpPr/>
          <p:nvPr/>
        </p:nvGrpSpPr>
        <p:grpSpPr>
          <a:xfrm>
            <a:off x="3540595" y="1537219"/>
            <a:ext cx="6906875" cy="2237328"/>
            <a:chOff x="3540595" y="1537219"/>
            <a:chExt cx="6906875" cy="223732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635C82-29CB-4448-B294-22DD4720C2BD}"/>
                </a:ext>
              </a:extLst>
            </p:cNvPr>
            <p:cNvSpPr/>
            <p:nvPr/>
          </p:nvSpPr>
          <p:spPr>
            <a:xfrm>
              <a:off x="4062038" y="1537219"/>
              <a:ext cx="6385432" cy="223732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07F891-A8DD-420A-AEDF-45E675998C04}"/>
                </a:ext>
              </a:extLst>
            </p:cNvPr>
            <p:cNvSpPr/>
            <p:nvPr/>
          </p:nvSpPr>
          <p:spPr>
            <a:xfrm>
              <a:off x="5310825" y="1762778"/>
              <a:ext cx="1691196" cy="46123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Secondary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306BC1-7067-48F5-8A11-53CC33F5C5CC}"/>
                </a:ext>
              </a:extLst>
            </p:cNvPr>
            <p:cNvSpPr/>
            <p:nvPr/>
          </p:nvSpPr>
          <p:spPr>
            <a:xfrm>
              <a:off x="5141897" y="2799324"/>
              <a:ext cx="1691196" cy="46123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Secondary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908AAB-3AFB-41C0-BC24-E3E040641AD1}"/>
                </a:ext>
              </a:extLst>
            </p:cNvPr>
            <p:cNvSpPr txBox="1"/>
            <p:nvPr/>
          </p:nvSpPr>
          <p:spPr>
            <a:xfrm>
              <a:off x="3540595" y="1578112"/>
              <a:ext cx="1424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MONSTACHE</a:t>
              </a: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FF723FD3-701B-4D6B-95A0-F1ECC13AB11B}"/>
                </a:ext>
              </a:extLst>
            </p:cNvPr>
            <p:cNvSpPr/>
            <p:nvPr/>
          </p:nvSpPr>
          <p:spPr>
            <a:xfrm rot="4831405">
              <a:off x="5622110" y="2445413"/>
              <a:ext cx="538198" cy="105398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30FB402-494F-485B-8F0A-66BD4365EB4A}"/>
                </a:ext>
              </a:extLst>
            </p:cNvPr>
            <p:cNvSpPr/>
            <p:nvPr/>
          </p:nvSpPr>
          <p:spPr>
            <a:xfrm rot="12394681">
              <a:off x="6915823" y="2236053"/>
              <a:ext cx="721026" cy="119844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B7A3EAA7-F222-4375-9408-200ADE6FF824}"/>
                </a:ext>
              </a:extLst>
            </p:cNvPr>
            <p:cNvSpPr/>
            <p:nvPr/>
          </p:nvSpPr>
          <p:spPr>
            <a:xfrm rot="9706004">
              <a:off x="6858188" y="2959320"/>
              <a:ext cx="538198" cy="133594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C0F3433-5CFE-4022-9FF9-56C093D06877}"/>
                </a:ext>
              </a:extLst>
            </p:cNvPr>
            <p:cNvSpPr/>
            <p:nvPr/>
          </p:nvSpPr>
          <p:spPr>
            <a:xfrm>
              <a:off x="7186237" y="2457301"/>
              <a:ext cx="1861351" cy="53192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8EDBD0A-814E-4648-859F-677395777C3E}"/>
              </a:ext>
            </a:extLst>
          </p:cNvPr>
          <p:cNvGrpSpPr/>
          <p:nvPr/>
        </p:nvGrpSpPr>
        <p:grpSpPr>
          <a:xfrm>
            <a:off x="7336674" y="759785"/>
            <a:ext cx="3795924" cy="1008031"/>
            <a:chOff x="7336674" y="759785"/>
            <a:chExt cx="3795924" cy="1008031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0EAA4731-3F5C-4EF9-B4FC-D7379F77E7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36674" y="759785"/>
              <a:ext cx="3795924" cy="1008031"/>
            </a:xfrm>
            <a:prstGeom prst="curved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CA5C01-A243-4E14-850E-F133335ACC9C}"/>
                </a:ext>
              </a:extLst>
            </p:cNvPr>
            <p:cNvSpPr txBox="1"/>
            <p:nvPr/>
          </p:nvSpPr>
          <p:spPr>
            <a:xfrm rot="925878">
              <a:off x="9420106" y="1118544"/>
              <a:ext cx="137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Reset Time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EC4405C-C1C1-49A9-A49E-70E83FCB7B7B}"/>
              </a:ext>
            </a:extLst>
          </p:cNvPr>
          <p:cNvSpPr/>
          <p:nvPr/>
        </p:nvSpPr>
        <p:spPr>
          <a:xfrm>
            <a:off x="253417" y="2474825"/>
            <a:ext cx="2313908" cy="785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APPLICATION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66250FF-1212-4424-B096-852A92906745}"/>
              </a:ext>
            </a:extLst>
          </p:cNvPr>
          <p:cNvGrpSpPr/>
          <p:nvPr/>
        </p:nvGrpSpPr>
        <p:grpSpPr>
          <a:xfrm>
            <a:off x="2000234" y="3429000"/>
            <a:ext cx="2045023" cy="1123796"/>
            <a:chOff x="2000234" y="3429000"/>
            <a:chExt cx="2045023" cy="112379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62573F-7727-436F-AA8D-9304A39D5282}"/>
                </a:ext>
              </a:extLst>
            </p:cNvPr>
            <p:cNvSpPr txBox="1"/>
            <p:nvPr/>
          </p:nvSpPr>
          <p:spPr>
            <a:xfrm rot="175507">
              <a:off x="2000234" y="3628026"/>
              <a:ext cx="1211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CURD</a:t>
              </a:r>
            </a:p>
          </p:txBody>
        </p: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EEC62764-9EC9-49E3-9C95-648697E0C69E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60" y="3429000"/>
              <a:ext cx="1831597" cy="1123796"/>
            </a:xfrm>
            <a:prstGeom prst="curved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DA5A6C-C48A-4DF5-AE51-04434C6A46A9}"/>
              </a:ext>
            </a:extLst>
          </p:cNvPr>
          <p:cNvGrpSpPr/>
          <p:nvPr/>
        </p:nvGrpSpPr>
        <p:grpSpPr>
          <a:xfrm>
            <a:off x="2964745" y="4262502"/>
            <a:ext cx="7142468" cy="2681056"/>
            <a:chOff x="2627790" y="4375047"/>
            <a:chExt cx="7142468" cy="26810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3206AD-0ED0-4250-AAD8-E456ADE676BD}"/>
                </a:ext>
              </a:extLst>
            </p:cNvPr>
            <p:cNvSpPr txBox="1"/>
            <p:nvPr/>
          </p:nvSpPr>
          <p:spPr>
            <a:xfrm>
              <a:off x="8634216" y="5915627"/>
              <a:ext cx="1136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MONGO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AF75AA-746D-4856-B48E-E0E8A6E79D2C}"/>
                </a:ext>
              </a:extLst>
            </p:cNvPr>
            <p:cNvSpPr/>
            <p:nvPr/>
          </p:nvSpPr>
          <p:spPr>
            <a:xfrm>
              <a:off x="2627790" y="4375047"/>
              <a:ext cx="6203513" cy="2681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192143-39BD-4EE1-BD9B-CB1F90F25EBA}"/>
                </a:ext>
              </a:extLst>
            </p:cNvPr>
            <p:cNvSpPr/>
            <p:nvPr/>
          </p:nvSpPr>
          <p:spPr>
            <a:xfrm>
              <a:off x="6737179" y="5871496"/>
              <a:ext cx="1740023" cy="49199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Secondary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7ED999-E1DD-4098-A9CF-43937205AC5F}"/>
                </a:ext>
              </a:extLst>
            </p:cNvPr>
            <p:cNvSpPr/>
            <p:nvPr/>
          </p:nvSpPr>
          <p:spPr>
            <a:xfrm>
              <a:off x="3101268" y="6001347"/>
              <a:ext cx="1740023" cy="49199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Secondary</a:t>
              </a:r>
            </a:p>
          </p:txBody>
        </p: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7BFDB019-C871-46E9-89CC-5446C0E9A011}"/>
                </a:ext>
              </a:extLst>
            </p:cNvPr>
            <p:cNvSpPr/>
            <p:nvPr/>
          </p:nvSpPr>
          <p:spPr>
            <a:xfrm rot="8497442">
              <a:off x="3725950" y="5206505"/>
              <a:ext cx="1789289" cy="185436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3FA4263A-FFA1-44D9-AC2C-1606FDB20ADA}"/>
                </a:ext>
              </a:extLst>
            </p:cNvPr>
            <p:cNvSpPr/>
            <p:nvPr/>
          </p:nvSpPr>
          <p:spPr>
            <a:xfrm>
              <a:off x="4982842" y="6192730"/>
              <a:ext cx="1586636" cy="138534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4CD00349-265C-4104-9930-2FB70A053549}"/>
                </a:ext>
              </a:extLst>
            </p:cNvPr>
            <p:cNvSpPr/>
            <p:nvPr/>
          </p:nvSpPr>
          <p:spPr>
            <a:xfrm>
              <a:off x="5088144" y="5250802"/>
              <a:ext cx="1402182" cy="75146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OPLOG</a:t>
              </a:r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A74BF760-06A3-4BD3-B5B4-43C050F3965F}"/>
                </a:ext>
              </a:extLst>
            </p:cNvPr>
            <p:cNvSpPr/>
            <p:nvPr/>
          </p:nvSpPr>
          <p:spPr>
            <a:xfrm rot="1856707">
              <a:off x="5392307" y="5156834"/>
              <a:ext cx="2126821" cy="9980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6F9D6D-269F-4535-8215-59F152604814}"/>
                </a:ext>
              </a:extLst>
            </p:cNvPr>
            <p:cNvSpPr/>
            <p:nvPr/>
          </p:nvSpPr>
          <p:spPr>
            <a:xfrm>
              <a:off x="4791468" y="4458563"/>
              <a:ext cx="1740023" cy="49199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Primary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AACA176-6A4F-4748-A473-E25BDC891DC7}"/>
              </a:ext>
            </a:extLst>
          </p:cNvPr>
          <p:cNvGrpSpPr/>
          <p:nvPr/>
        </p:nvGrpSpPr>
        <p:grpSpPr>
          <a:xfrm>
            <a:off x="6870769" y="3200349"/>
            <a:ext cx="2634167" cy="2263675"/>
            <a:chOff x="6870769" y="3200349"/>
            <a:chExt cx="2634167" cy="226367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B5581-A403-41A2-9AEC-ACE4030AE0A9}"/>
                </a:ext>
              </a:extLst>
            </p:cNvPr>
            <p:cNvSpPr txBox="1"/>
            <p:nvPr/>
          </p:nvSpPr>
          <p:spPr>
            <a:xfrm rot="405925">
              <a:off x="8023260" y="4125944"/>
              <a:ext cx="1481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Listen change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5F09798-55AC-4E39-9257-4E4ED3D60D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76920" y="3694198"/>
              <a:ext cx="2263675" cy="1275977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1B0508-EE8B-4377-9D63-421CDBA56A64}"/>
              </a:ext>
            </a:extLst>
          </p:cNvPr>
          <p:cNvGrpSpPr/>
          <p:nvPr/>
        </p:nvGrpSpPr>
        <p:grpSpPr>
          <a:xfrm>
            <a:off x="9047590" y="2295977"/>
            <a:ext cx="1730848" cy="588861"/>
            <a:chOff x="9195501" y="2295977"/>
            <a:chExt cx="1582934" cy="5888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D86FFE-7F56-4032-A84A-DDD1748B9AAA}"/>
                </a:ext>
              </a:extLst>
            </p:cNvPr>
            <p:cNvSpPr txBox="1"/>
            <p:nvPr/>
          </p:nvSpPr>
          <p:spPr>
            <a:xfrm>
              <a:off x="9299860" y="2515506"/>
              <a:ext cx="1374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Handle data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CD522210-9547-4D40-A644-5A7066453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5501" y="2295977"/>
              <a:ext cx="1582934" cy="214888"/>
            </a:xfrm>
            <a:prstGeom prst="curvedConnector3">
              <a:avLst>
                <a:gd name="adj1" fmla="val 50000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214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5C74BA-E963-42C0-9485-845B56EF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57" y="906751"/>
            <a:ext cx="6363319" cy="504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0394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Hieu</dc:creator>
  <cp:lastModifiedBy>Nguyen Van Hieu</cp:lastModifiedBy>
  <cp:revision>7</cp:revision>
  <dcterms:created xsi:type="dcterms:W3CDTF">2022-08-23T16:15:50Z</dcterms:created>
  <dcterms:modified xsi:type="dcterms:W3CDTF">2022-08-23T17:03:14Z</dcterms:modified>
</cp:coreProperties>
</file>