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8" r:id="rId4"/>
    <p:sldId id="257" r:id="rId5"/>
    <p:sldId id="259" r:id="rId6"/>
    <p:sldId id="265" r:id="rId7"/>
    <p:sldId id="266" r:id="rId8"/>
    <p:sldId id="274" r:id="rId9"/>
    <p:sldId id="268" r:id="rId10"/>
    <p:sldId id="264" r:id="rId11"/>
    <p:sldId id="263" r:id="rId12"/>
    <p:sldId id="267" r:id="rId13"/>
    <p:sldId id="262" r:id="rId14"/>
    <p:sldId id="270" r:id="rId15"/>
    <p:sldId id="271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F1633-922F-4CA9-AAC8-8502A6B725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81EDA0-0226-4AF7-9743-2B785C4744B2}">
      <dgm:prSet custT="1"/>
      <dgm:spPr/>
      <dgm:t>
        <a:bodyPr/>
        <a:lstStyle/>
        <a:p>
          <a:r>
            <a:rPr lang="en-US" sz="3200" dirty="0"/>
            <a:t>All functions are working properly</a:t>
          </a:r>
        </a:p>
      </dgm:t>
    </dgm:pt>
    <dgm:pt modelId="{49113C9A-E31F-436D-80A1-F9FA667ACD05}" type="parTrans" cxnId="{8895F72C-BD0E-4694-BC9B-CB547284B61D}">
      <dgm:prSet/>
      <dgm:spPr/>
      <dgm:t>
        <a:bodyPr/>
        <a:lstStyle/>
        <a:p>
          <a:endParaRPr lang="en-US"/>
        </a:p>
      </dgm:t>
    </dgm:pt>
    <dgm:pt modelId="{5F8C1B0D-38EC-4CDD-A7C6-7E025CB0AB87}" type="sibTrans" cxnId="{8895F72C-BD0E-4694-BC9B-CB547284B61D}">
      <dgm:prSet/>
      <dgm:spPr/>
      <dgm:t>
        <a:bodyPr/>
        <a:lstStyle/>
        <a:p>
          <a:endParaRPr lang="en-US"/>
        </a:p>
      </dgm:t>
    </dgm:pt>
    <dgm:pt modelId="{E4606DAB-D7D3-4B29-993F-77B00E47FB94}">
      <dgm:prSet custT="1"/>
      <dgm:spPr/>
      <dgm:t>
        <a:bodyPr/>
        <a:lstStyle/>
        <a:p>
          <a:r>
            <a:rPr lang="en-US" sz="3200" dirty="0">
              <a:latin typeface="Bahnschrift SemiBold" panose="020B0502040204020203" pitchFamily="34" charset="0"/>
            </a:rPr>
            <a:t>User-friendly interface, easy to use</a:t>
          </a:r>
        </a:p>
      </dgm:t>
    </dgm:pt>
    <dgm:pt modelId="{3550A35C-E1C4-4C73-AD58-21B7DA66A3A8}" type="parTrans" cxnId="{52383F2F-4648-4AD5-9346-280BA5EE3B18}">
      <dgm:prSet/>
      <dgm:spPr/>
      <dgm:t>
        <a:bodyPr/>
        <a:lstStyle/>
        <a:p>
          <a:endParaRPr lang="en-US"/>
        </a:p>
      </dgm:t>
    </dgm:pt>
    <dgm:pt modelId="{236B4E2D-590A-4A66-A523-7337B4A2D61B}" type="sibTrans" cxnId="{52383F2F-4648-4AD5-9346-280BA5EE3B18}">
      <dgm:prSet/>
      <dgm:spPr/>
      <dgm:t>
        <a:bodyPr/>
        <a:lstStyle/>
        <a:p>
          <a:endParaRPr lang="en-US"/>
        </a:p>
      </dgm:t>
    </dgm:pt>
    <dgm:pt modelId="{8AE5A802-C501-44B6-A91B-067A5A76B0D6}" type="pres">
      <dgm:prSet presAssocID="{A60F1633-922F-4CA9-AAC8-8502A6B72533}" presName="linear" presStyleCnt="0">
        <dgm:presLayoutVars>
          <dgm:animLvl val="lvl"/>
          <dgm:resizeHandles val="exact"/>
        </dgm:presLayoutVars>
      </dgm:prSet>
      <dgm:spPr/>
    </dgm:pt>
    <dgm:pt modelId="{EE3F2061-3B27-45A3-A1C4-A339E954341C}" type="pres">
      <dgm:prSet presAssocID="{9881EDA0-0226-4AF7-9743-2B785C4744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54EDD5-61F2-455E-8244-7E73AB16ED5C}" type="pres">
      <dgm:prSet presAssocID="{5F8C1B0D-38EC-4CDD-A7C6-7E025CB0AB87}" presName="spacer" presStyleCnt="0"/>
      <dgm:spPr/>
    </dgm:pt>
    <dgm:pt modelId="{888F8A10-22F6-4694-8ABA-7E239111D20D}" type="pres">
      <dgm:prSet presAssocID="{E4606DAB-D7D3-4B29-993F-77B00E47FB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895F72C-BD0E-4694-BC9B-CB547284B61D}" srcId="{A60F1633-922F-4CA9-AAC8-8502A6B72533}" destId="{9881EDA0-0226-4AF7-9743-2B785C4744B2}" srcOrd="0" destOrd="0" parTransId="{49113C9A-E31F-436D-80A1-F9FA667ACD05}" sibTransId="{5F8C1B0D-38EC-4CDD-A7C6-7E025CB0AB87}"/>
    <dgm:cxn modelId="{52383F2F-4648-4AD5-9346-280BA5EE3B18}" srcId="{A60F1633-922F-4CA9-AAC8-8502A6B72533}" destId="{E4606DAB-D7D3-4B29-993F-77B00E47FB94}" srcOrd="1" destOrd="0" parTransId="{3550A35C-E1C4-4C73-AD58-21B7DA66A3A8}" sibTransId="{236B4E2D-590A-4A66-A523-7337B4A2D61B}"/>
    <dgm:cxn modelId="{D5D84C56-9989-4744-9E4B-C8515069BBFD}" type="presOf" srcId="{9881EDA0-0226-4AF7-9743-2B785C4744B2}" destId="{EE3F2061-3B27-45A3-A1C4-A339E954341C}" srcOrd="0" destOrd="0" presId="urn:microsoft.com/office/officeart/2005/8/layout/vList2"/>
    <dgm:cxn modelId="{1E85D583-9C75-43A5-B128-9FF967514830}" type="presOf" srcId="{E4606DAB-D7D3-4B29-993F-77B00E47FB94}" destId="{888F8A10-22F6-4694-8ABA-7E239111D20D}" srcOrd="0" destOrd="0" presId="urn:microsoft.com/office/officeart/2005/8/layout/vList2"/>
    <dgm:cxn modelId="{3362ADF1-BF0E-4B9D-BC2B-5BF0317A5B64}" type="presOf" srcId="{A60F1633-922F-4CA9-AAC8-8502A6B72533}" destId="{8AE5A802-C501-44B6-A91B-067A5A76B0D6}" srcOrd="0" destOrd="0" presId="urn:microsoft.com/office/officeart/2005/8/layout/vList2"/>
    <dgm:cxn modelId="{47A2500A-A43E-41E2-82C8-1DF479DD95F3}" type="presParOf" srcId="{8AE5A802-C501-44B6-A91B-067A5A76B0D6}" destId="{EE3F2061-3B27-45A3-A1C4-A339E954341C}" srcOrd="0" destOrd="0" presId="urn:microsoft.com/office/officeart/2005/8/layout/vList2"/>
    <dgm:cxn modelId="{C4E721CE-65B9-4D3F-926B-D5963903B853}" type="presParOf" srcId="{8AE5A802-C501-44B6-A91B-067A5A76B0D6}" destId="{6054EDD5-61F2-455E-8244-7E73AB16ED5C}" srcOrd="1" destOrd="0" presId="urn:microsoft.com/office/officeart/2005/8/layout/vList2"/>
    <dgm:cxn modelId="{CF3BEDDE-E152-485A-A74A-FD4235D01721}" type="presParOf" srcId="{8AE5A802-C501-44B6-A91B-067A5A76B0D6}" destId="{888F8A10-22F6-4694-8ABA-7E239111D2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18FAE-B4B4-46EF-952C-66C3D7FE9A1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2D15B7-018F-4C21-95F3-2230D3FEDAE2}">
      <dgm:prSet/>
      <dgm:spPr/>
      <dgm:t>
        <a:bodyPr/>
        <a:lstStyle/>
        <a:p>
          <a:pPr>
            <a:lnSpc>
              <a:spcPct val="100000"/>
            </a:lnSpc>
          </a:pPr>
          <a:r>
            <a:rPr lang="vi-VN"/>
            <a:t>Teamwork skills</a:t>
          </a:r>
          <a:endParaRPr lang="en-US"/>
        </a:p>
      </dgm:t>
    </dgm:pt>
    <dgm:pt modelId="{C62AC4EF-A93D-41E6-91C8-079DFA3E4E51}" type="parTrans" cxnId="{50669E0A-B1CF-4A28-90C1-C7376C19F227}">
      <dgm:prSet/>
      <dgm:spPr/>
      <dgm:t>
        <a:bodyPr/>
        <a:lstStyle/>
        <a:p>
          <a:endParaRPr lang="en-US"/>
        </a:p>
      </dgm:t>
    </dgm:pt>
    <dgm:pt modelId="{73A6ABFF-FB32-446B-BD90-A776D2A0CB8B}" type="sibTrans" cxnId="{50669E0A-B1CF-4A28-90C1-C7376C19F227}">
      <dgm:prSet/>
      <dgm:spPr/>
      <dgm:t>
        <a:bodyPr/>
        <a:lstStyle/>
        <a:p>
          <a:endParaRPr lang="en-US"/>
        </a:p>
      </dgm:t>
    </dgm:pt>
    <dgm:pt modelId="{F43C2080-BC13-4C80-A9DD-CD85D4C610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Source code management skills: </a:t>
          </a:r>
          <a:r>
            <a:rPr lang="vi-VN"/>
            <a:t>G</a:t>
          </a:r>
          <a:r>
            <a:rPr lang="fr-FR"/>
            <a:t>itlab</a:t>
          </a:r>
          <a:endParaRPr lang="en-US"/>
        </a:p>
      </dgm:t>
    </dgm:pt>
    <dgm:pt modelId="{2D928477-B0DC-4E3D-92B9-23152193EA89}" type="parTrans" cxnId="{0ADD8249-3FE4-4529-8A13-4BDD629D957D}">
      <dgm:prSet/>
      <dgm:spPr/>
      <dgm:t>
        <a:bodyPr/>
        <a:lstStyle/>
        <a:p>
          <a:endParaRPr lang="en-US"/>
        </a:p>
      </dgm:t>
    </dgm:pt>
    <dgm:pt modelId="{91E401AE-992B-40C7-892F-BF4C7682736D}" type="sibTrans" cxnId="{0ADD8249-3FE4-4529-8A13-4BDD629D957D}">
      <dgm:prSet/>
      <dgm:spPr/>
      <dgm:t>
        <a:bodyPr/>
        <a:lstStyle/>
        <a:p>
          <a:endParaRPr lang="en-US"/>
        </a:p>
      </dgm:t>
    </dgm:pt>
    <dgm:pt modelId="{72C8AAC1-8190-4F1C-809A-F2B40DA82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management skills</a:t>
          </a:r>
        </a:p>
      </dgm:t>
    </dgm:pt>
    <dgm:pt modelId="{0D1880DD-8EF7-4FC4-88B1-AD8F72B0DAE9}" type="parTrans" cxnId="{FA405E5F-4B37-4F06-ACA6-5BBA8295F6ED}">
      <dgm:prSet/>
      <dgm:spPr/>
      <dgm:t>
        <a:bodyPr/>
        <a:lstStyle/>
        <a:p>
          <a:endParaRPr lang="en-US"/>
        </a:p>
      </dgm:t>
    </dgm:pt>
    <dgm:pt modelId="{C47122CB-219F-4F10-BC5D-86E69485F7DC}" type="sibTrans" cxnId="{FA405E5F-4B37-4F06-ACA6-5BBA8295F6ED}">
      <dgm:prSet/>
      <dgm:spPr/>
      <dgm:t>
        <a:bodyPr/>
        <a:lstStyle/>
        <a:p>
          <a:endParaRPr lang="en-US"/>
        </a:p>
      </dgm:t>
    </dgm:pt>
    <dgm:pt modelId="{3C6FF6CA-659D-4D12-BEC9-7D7AFFF0C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building skills through requirement</a:t>
          </a:r>
        </a:p>
      </dgm:t>
    </dgm:pt>
    <dgm:pt modelId="{AE91B3AA-BD32-4934-8E08-17122556C61E}" type="parTrans" cxnId="{00F87EE5-8D0F-4690-951E-34728D76E49E}">
      <dgm:prSet/>
      <dgm:spPr/>
      <dgm:t>
        <a:bodyPr/>
        <a:lstStyle/>
        <a:p>
          <a:endParaRPr lang="en-US"/>
        </a:p>
      </dgm:t>
    </dgm:pt>
    <dgm:pt modelId="{528449B6-DDCE-49D7-80EE-18FAD9F6E2FC}" type="sibTrans" cxnId="{00F87EE5-8D0F-4690-951E-34728D76E49E}">
      <dgm:prSet/>
      <dgm:spPr/>
      <dgm:t>
        <a:bodyPr/>
        <a:lstStyle/>
        <a:p>
          <a:endParaRPr lang="en-US"/>
        </a:p>
      </dgm:t>
    </dgm:pt>
    <dgm:pt modelId="{72395E47-36E3-4C13-BA73-E1525A740964}" type="pres">
      <dgm:prSet presAssocID="{17E18FAE-B4B4-46EF-952C-66C3D7FE9A12}" presName="root" presStyleCnt="0">
        <dgm:presLayoutVars>
          <dgm:dir/>
          <dgm:resizeHandles val="exact"/>
        </dgm:presLayoutVars>
      </dgm:prSet>
      <dgm:spPr/>
    </dgm:pt>
    <dgm:pt modelId="{E1C28483-DCD1-43F4-AFC6-F65C6D93A16A}" type="pres">
      <dgm:prSet presAssocID="{8B2D15B7-018F-4C21-95F3-2230D3FEDAE2}" presName="compNode" presStyleCnt="0"/>
      <dgm:spPr/>
    </dgm:pt>
    <dgm:pt modelId="{20AFC04A-3988-407D-BBF0-97975E6CE1E3}" type="pres">
      <dgm:prSet presAssocID="{8B2D15B7-018F-4C21-95F3-2230D3FEDAE2}" presName="bgRect" presStyleLbl="bgShp" presStyleIdx="0" presStyleCnt="4"/>
      <dgm:spPr/>
    </dgm:pt>
    <dgm:pt modelId="{D51D4F53-9A8F-4079-BAE3-C681E466C9A0}" type="pres">
      <dgm:prSet presAssocID="{8B2D15B7-018F-4C21-95F3-2230D3FEDA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76622A-C5F2-418B-A5C7-36C3A3ACE8F9}" type="pres">
      <dgm:prSet presAssocID="{8B2D15B7-018F-4C21-95F3-2230D3FEDAE2}" presName="spaceRect" presStyleCnt="0"/>
      <dgm:spPr/>
    </dgm:pt>
    <dgm:pt modelId="{E8AD924C-991D-41D9-A2A4-780CD97E1DB3}" type="pres">
      <dgm:prSet presAssocID="{8B2D15B7-018F-4C21-95F3-2230D3FEDAE2}" presName="parTx" presStyleLbl="revTx" presStyleIdx="0" presStyleCnt="4">
        <dgm:presLayoutVars>
          <dgm:chMax val="0"/>
          <dgm:chPref val="0"/>
        </dgm:presLayoutVars>
      </dgm:prSet>
      <dgm:spPr/>
    </dgm:pt>
    <dgm:pt modelId="{0DE33ADA-9914-43EA-BC37-4C76118D4DD9}" type="pres">
      <dgm:prSet presAssocID="{73A6ABFF-FB32-446B-BD90-A776D2A0CB8B}" presName="sibTrans" presStyleCnt="0"/>
      <dgm:spPr/>
    </dgm:pt>
    <dgm:pt modelId="{6E819C14-4FB4-4A8E-8E9B-1675619EA84D}" type="pres">
      <dgm:prSet presAssocID="{F43C2080-BC13-4C80-A9DD-CD85D4C6102A}" presName="compNode" presStyleCnt="0"/>
      <dgm:spPr/>
    </dgm:pt>
    <dgm:pt modelId="{C0CA71B0-3D84-43FE-BF58-A342756F9326}" type="pres">
      <dgm:prSet presAssocID="{F43C2080-BC13-4C80-A9DD-CD85D4C6102A}" presName="bgRect" presStyleLbl="bgShp" presStyleIdx="1" presStyleCnt="4"/>
      <dgm:spPr/>
    </dgm:pt>
    <dgm:pt modelId="{37E029C1-324D-41CD-94AE-0D1D769A9EB5}" type="pres">
      <dgm:prSet presAssocID="{F43C2080-BC13-4C80-A9DD-CD85D4C610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ánh răng"/>
        </a:ext>
      </dgm:extLst>
    </dgm:pt>
    <dgm:pt modelId="{266B4BF4-30DF-4FDC-88ED-A1679466E723}" type="pres">
      <dgm:prSet presAssocID="{F43C2080-BC13-4C80-A9DD-CD85D4C6102A}" presName="spaceRect" presStyleCnt="0"/>
      <dgm:spPr/>
    </dgm:pt>
    <dgm:pt modelId="{39006BAE-FD15-4DE0-B6A5-E6BE351E3E0F}" type="pres">
      <dgm:prSet presAssocID="{F43C2080-BC13-4C80-A9DD-CD85D4C6102A}" presName="parTx" presStyleLbl="revTx" presStyleIdx="1" presStyleCnt="4">
        <dgm:presLayoutVars>
          <dgm:chMax val="0"/>
          <dgm:chPref val="0"/>
        </dgm:presLayoutVars>
      </dgm:prSet>
      <dgm:spPr/>
    </dgm:pt>
    <dgm:pt modelId="{ADDAA254-C968-4685-BD3C-4C23BBC97FAB}" type="pres">
      <dgm:prSet presAssocID="{91E401AE-992B-40C7-892F-BF4C7682736D}" presName="sibTrans" presStyleCnt="0"/>
      <dgm:spPr/>
    </dgm:pt>
    <dgm:pt modelId="{DDBE71A4-6DDF-4DB8-B859-64ACBFB4E4EF}" type="pres">
      <dgm:prSet presAssocID="{72C8AAC1-8190-4F1C-809A-F2B40DA826D0}" presName="compNode" presStyleCnt="0"/>
      <dgm:spPr/>
    </dgm:pt>
    <dgm:pt modelId="{0702F37A-DC49-4DF0-9A41-6A78E3D3747B}" type="pres">
      <dgm:prSet presAssocID="{72C8AAC1-8190-4F1C-809A-F2B40DA826D0}" presName="bgRect" presStyleLbl="bgShp" presStyleIdx="2" presStyleCnt="4"/>
      <dgm:spPr/>
    </dgm:pt>
    <dgm:pt modelId="{4E46A33F-A624-42B9-9945-F4B19FE214E6}" type="pres">
      <dgm:prSet presAssocID="{72C8AAC1-8190-4F1C-809A-F2B40DA826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ơ sở dữ liệu"/>
        </a:ext>
      </dgm:extLst>
    </dgm:pt>
    <dgm:pt modelId="{039B3F59-6109-400B-9FC1-A13AA081D955}" type="pres">
      <dgm:prSet presAssocID="{72C8AAC1-8190-4F1C-809A-F2B40DA826D0}" presName="spaceRect" presStyleCnt="0"/>
      <dgm:spPr/>
    </dgm:pt>
    <dgm:pt modelId="{638CAFB8-26C7-4618-8648-94E1E35C9781}" type="pres">
      <dgm:prSet presAssocID="{72C8AAC1-8190-4F1C-809A-F2B40DA826D0}" presName="parTx" presStyleLbl="revTx" presStyleIdx="2" presStyleCnt="4">
        <dgm:presLayoutVars>
          <dgm:chMax val="0"/>
          <dgm:chPref val="0"/>
        </dgm:presLayoutVars>
      </dgm:prSet>
      <dgm:spPr/>
    </dgm:pt>
    <dgm:pt modelId="{86ED5530-2505-4D44-9FF2-8EC745D46557}" type="pres">
      <dgm:prSet presAssocID="{C47122CB-219F-4F10-BC5D-86E69485F7DC}" presName="sibTrans" presStyleCnt="0"/>
      <dgm:spPr/>
    </dgm:pt>
    <dgm:pt modelId="{DD6B84AB-3218-4AD3-9040-745FCD9F6A4E}" type="pres">
      <dgm:prSet presAssocID="{3C6FF6CA-659D-4D12-BEC9-7D7AFFF0C070}" presName="compNode" presStyleCnt="0"/>
      <dgm:spPr/>
    </dgm:pt>
    <dgm:pt modelId="{FD2E7946-7A9A-47DD-8475-DBB85FD30B50}" type="pres">
      <dgm:prSet presAssocID="{3C6FF6CA-659D-4D12-BEC9-7D7AFFF0C070}" presName="bgRect" presStyleLbl="bgShp" presStyleIdx="3" presStyleCnt="4"/>
      <dgm:spPr/>
    </dgm:pt>
    <dgm:pt modelId="{7590A346-DAAF-4940-94BE-B34D118CAC07}" type="pres">
      <dgm:prSet presAssocID="{3C6FF6CA-659D-4D12-BEC9-7D7AFFF0C0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h sách kiểm tra"/>
        </a:ext>
      </dgm:extLst>
    </dgm:pt>
    <dgm:pt modelId="{3B9CE50D-2B2B-4BA8-8EF9-D67F50BDE405}" type="pres">
      <dgm:prSet presAssocID="{3C6FF6CA-659D-4D12-BEC9-7D7AFFF0C070}" presName="spaceRect" presStyleCnt="0"/>
      <dgm:spPr/>
    </dgm:pt>
    <dgm:pt modelId="{D7692485-B162-4D91-84C2-E8988AF5A985}" type="pres">
      <dgm:prSet presAssocID="{3C6FF6CA-659D-4D12-BEC9-7D7AFFF0C07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4E1F02-3A9F-47ED-8C51-E40139CA28FD}" type="presOf" srcId="{72C8AAC1-8190-4F1C-809A-F2B40DA826D0}" destId="{638CAFB8-26C7-4618-8648-94E1E35C9781}" srcOrd="0" destOrd="0" presId="urn:microsoft.com/office/officeart/2018/2/layout/IconVerticalSolidList"/>
    <dgm:cxn modelId="{50669E0A-B1CF-4A28-90C1-C7376C19F227}" srcId="{17E18FAE-B4B4-46EF-952C-66C3D7FE9A12}" destId="{8B2D15B7-018F-4C21-95F3-2230D3FEDAE2}" srcOrd="0" destOrd="0" parTransId="{C62AC4EF-A93D-41E6-91C8-079DFA3E4E51}" sibTransId="{73A6ABFF-FB32-446B-BD90-A776D2A0CB8B}"/>
    <dgm:cxn modelId="{97CDD91B-3FFC-4E06-832D-22AC7E594ED1}" type="presOf" srcId="{8B2D15B7-018F-4C21-95F3-2230D3FEDAE2}" destId="{E8AD924C-991D-41D9-A2A4-780CD97E1DB3}" srcOrd="0" destOrd="0" presId="urn:microsoft.com/office/officeart/2018/2/layout/IconVerticalSolidList"/>
    <dgm:cxn modelId="{9E46075B-FB09-4650-B85D-07BA5C4B2D4B}" type="presOf" srcId="{17E18FAE-B4B4-46EF-952C-66C3D7FE9A12}" destId="{72395E47-36E3-4C13-BA73-E1525A740964}" srcOrd="0" destOrd="0" presId="urn:microsoft.com/office/officeart/2018/2/layout/IconVerticalSolidList"/>
    <dgm:cxn modelId="{FA405E5F-4B37-4F06-ACA6-5BBA8295F6ED}" srcId="{17E18FAE-B4B4-46EF-952C-66C3D7FE9A12}" destId="{72C8AAC1-8190-4F1C-809A-F2B40DA826D0}" srcOrd="2" destOrd="0" parTransId="{0D1880DD-8EF7-4FC4-88B1-AD8F72B0DAE9}" sibTransId="{C47122CB-219F-4F10-BC5D-86E69485F7DC}"/>
    <dgm:cxn modelId="{BEBFA560-B869-4A1E-8BCB-13E6CF6916FF}" type="presOf" srcId="{3C6FF6CA-659D-4D12-BEC9-7D7AFFF0C070}" destId="{D7692485-B162-4D91-84C2-E8988AF5A985}" srcOrd="0" destOrd="0" presId="urn:microsoft.com/office/officeart/2018/2/layout/IconVerticalSolidList"/>
    <dgm:cxn modelId="{0ADD8249-3FE4-4529-8A13-4BDD629D957D}" srcId="{17E18FAE-B4B4-46EF-952C-66C3D7FE9A12}" destId="{F43C2080-BC13-4C80-A9DD-CD85D4C6102A}" srcOrd="1" destOrd="0" parTransId="{2D928477-B0DC-4E3D-92B9-23152193EA89}" sibTransId="{91E401AE-992B-40C7-892F-BF4C7682736D}"/>
    <dgm:cxn modelId="{00F87EE5-8D0F-4690-951E-34728D76E49E}" srcId="{17E18FAE-B4B4-46EF-952C-66C3D7FE9A12}" destId="{3C6FF6CA-659D-4D12-BEC9-7D7AFFF0C070}" srcOrd="3" destOrd="0" parTransId="{AE91B3AA-BD32-4934-8E08-17122556C61E}" sibTransId="{528449B6-DDCE-49D7-80EE-18FAD9F6E2FC}"/>
    <dgm:cxn modelId="{64F47BF0-8084-4AA4-8705-B9FC603CB155}" type="presOf" srcId="{F43C2080-BC13-4C80-A9DD-CD85D4C6102A}" destId="{39006BAE-FD15-4DE0-B6A5-E6BE351E3E0F}" srcOrd="0" destOrd="0" presId="urn:microsoft.com/office/officeart/2018/2/layout/IconVerticalSolidList"/>
    <dgm:cxn modelId="{EAAA508A-C428-4252-93F1-053BFD88995D}" type="presParOf" srcId="{72395E47-36E3-4C13-BA73-E1525A740964}" destId="{E1C28483-DCD1-43F4-AFC6-F65C6D93A16A}" srcOrd="0" destOrd="0" presId="urn:microsoft.com/office/officeart/2018/2/layout/IconVerticalSolidList"/>
    <dgm:cxn modelId="{A651E075-632C-4C56-B935-ACE0F140E632}" type="presParOf" srcId="{E1C28483-DCD1-43F4-AFC6-F65C6D93A16A}" destId="{20AFC04A-3988-407D-BBF0-97975E6CE1E3}" srcOrd="0" destOrd="0" presId="urn:microsoft.com/office/officeart/2018/2/layout/IconVerticalSolidList"/>
    <dgm:cxn modelId="{2F0714A1-2FC4-455E-B602-1E2312F808EA}" type="presParOf" srcId="{E1C28483-DCD1-43F4-AFC6-F65C6D93A16A}" destId="{D51D4F53-9A8F-4079-BAE3-C681E466C9A0}" srcOrd="1" destOrd="0" presId="urn:microsoft.com/office/officeart/2018/2/layout/IconVerticalSolidList"/>
    <dgm:cxn modelId="{8640430D-DF04-462E-B036-D8550A70BC0D}" type="presParOf" srcId="{E1C28483-DCD1-43F4-AFC6-F65C6D93A16A}" destId="{AE76622A-C5F2-418B-A5C7-36C3A3ACE8F9}" srcOrd="2" destOrd="0" presId="urn:microsoft.com/office/officeart/2018/2/layout/IconVerticalSolidList"/>
    <dgm:cxn modelId="{3DC1227D-72A4-43C3-8007-35C034BF4F89}" type="presParOf" srcId="{E1C28483-DCD1-43F4-AFC6-F65C6D93A16A}" destId="{E8AD924C-991D-41D9-A2A4-780CD97E1DB3}" srcOrd="3" destOrd="0" presId="urn:microsoft.com/office/officeart/2018/2/layout/IconVerticalSolidList"/>
    <dgm:cxn modelId="{1A806C87-F569-4418-9976-34886A95DF13}" type="presParOf" srcId="{72395E47-36E3-4C13-BA73-E1525A740964}" destId="{0DE33ADA-9914-43EA-BC37-4C76118D4DD9}" srcOrd="1" destOrd="0" presId="urn:microsoft.com/office/officeart/2018/2/layout/IconVerticalSolidList"/>
    <dgm:cxn modelId="{F41F01E8-CB7F-4225-8AD7-77F34F9E12D8}" type="presParOf" srcId="{72395E47-36E3-4C13-BA73-E1525A740964}" destId="{6E819C14-4FB4-4A8E-8E9B-1675619EA84D}" srcOrd="2" destOrd="0" presId="urn:microsoft.com/office/officeart/2018/2/layout/IconVerticalSolidList"/>
    <dgm:cxn modelId="{A49DDB13-8DAF-43B9-AC50-F6901CCC12E4}" type="presParOf" srcId="{6E819C14-4FB4-4A8E-8E9B-1675619EA84D}" destId="{C0CA71B0-3D84-43FE-BF58-A342756F9326}" srcOrd="0" destOrd="0" presId="urn:microsoft.com/office/officeart/2018/2/layout/IconVerticalSolidList"/>
    <dgm:cxn modelId="{EA3034A1-7313-4EA8-B237-7AD4679CA502}" type="presParOf" srcId="{6E819C14-4FB4-4A8E-8E9B-1675619EA84D}" destId="{37E029C1-324D-41CD-94AE-0D1D769A9EB5}" srcOrd="1" destOrd="0" presId="urn:microsoft.com/office/officeart/2018/2/layout/IconVerticalSolidList"/>
    <dgm:cxn modelId="{59761D4C-6DD1-4E14-B0E9-4510DD23E128}" type="presParOf" srcId="{6E819C14-4FB4-4A8E-8E9B-1675619EA84D}" destId="{266B4BF4-30DF-4FDC-88ED-A1679466E723}" srcOrd="2" destOrd="0" presId="urn:microsoft.com/office/officeart/2018/2/layout/IconVerticalSolidList"/>
    <dgm:cxn modelId="{71C19D78-C6F2-4311-B993-88B8C22DD877}" type="presParOf" srcId="{6E819C14-4FB4-4A8E-8E9B-1675619EA84D}" destId="{39006BAE-FD15-4DE0-B6A5-E6BE351E3E0F}" srcOrd="3" destOrd="0" presId="urn:microsoft.com/office/officeart/2018/2/layout/IconVerticalSolidList"/>
    <dgm:cxn modelId="{7586D8F5-33E3-4D83-87BB-B0234A55FBBC}" type="presParOf" srcId="{72395E47-36E3-4C13-BA73-E1525A740964}" destId="{ADDAA254-C968-4685-BD3C-4C23BBC97FAB}" srcOrd="3" destOrd="0" presId="urn:microsoft.com/office/officeart/2018/2/layout/IconVerticalSolidList"/>
    <dgm:cxn modelId="{694539AF-0F02-48C3-B95F-98730C2D73AA}" type="presParOf" srcId="{72395E47-36E3-4C13-BA73-E1525A740964}" destId="{DDBE71A4-6DDF-4DB8-B859-64ACBFB4E4EF}" srcOrd="4" destOrd="0" presId="urn:microsoft.com/office/officeart/2018/2/layout/IconVerticalSolidList"/>
    <dgm:cxn modelId="{9A8E0EB3-C323-4C32-BB57-71BD5CB987D6}" type="presParOf" srcId="{DDBE71A4-6DDF-4DB8-B859-64ACBFB4E4EF}" destId="{0702F37A-DC49-4DF0-9A41-6A78E3D3747B}" srcOrd="0" destOrd="0" presId="urn:microsoft.com/office/officeart/2018/2/layout/IconVerticalSolidList"/>
    <dgm:cxn modelId="{BD5CE555-9257-4A8D-A9D2-01B6BD8AD3B9}" type="presParOf" srcId="{DDBE71A4-6DDF-4DB8-B859-64ACBFB4E4EF}" destId="{4E46A33F-A624-42B9-9945-F4B19FE214E6}" srcOrd="1" destOrd="0" presId="urn:microsoft.com/office/officeart/2018/2/layout/IconVerticalSolidList"/>
    <dgm:cxn modelId="{A1983BC5-8458-467F-AAEF-B4A3110CE5BD}" type="presParOf" srcId="{DDBE71A4-6DDF-4DB8-B859-64ACBFB4E4EF}" destId="{039B3F59-6109-400B-9FC1-A13AA081D955}" srcOrd="2" destOrd="0" presId="urn:microsoft.com/office/officeart/2018/2/layout/IconVerticalSolidList"/>
    <dgm:cxn modelId="{D293178C-9DA7-49F2-AAE6-F4A5439E49C7}" type="presParOf" srcId="{DDBE71A4-6DDF-4DB8-B859-64ACBFB4E4EF}" destId="{638CAFB8-26C7-4618-8648-94E1E35C9781}" srcOrd="3" destOrd="0" presId="urn:microsoft.com/office/officeart/2018/2/layout/IconVerticalSolidList"/>
    <dgm:cxn modelId="{B9F53AB6-D07F-44AE-B98A-C854B2B82FEF}" type="presParOf" srcId="{72395E47-36E3-4C13-BA73-E1525A740964}" destId="{86ED5530-2505-4D44-9FF2-8EC745D46557}" srcOrd="5" destOrd="0" presId="urn:microsoft.com/office/officeart/2018/2/layout/IconVerticalSolidList"/>
    <dgm:cxn modelId="{787F9203-095E-4EF1-B9DC-0AAD62423E3C}" type="presParOf" srcId="{72395E47-36E3-4C13-BA73-E1525A740964}" destId="{DD6B84AB-3218-4AD3-9040-745FCD9F6A4E}" srcOrd="6" destOrd="0" presId="urn:microsoft.com/office/officeart/2018/2/layout/IconVerticalSolidList"/>
    <dgm:cxn modelId="{59642676-4D00-417D-BA5A-F4D6A6842C09}" type="presParOf" srcId="{DD6B84AB-3218-4AD3-9040-745FCD9F6A4E}" destId="{FD2E7946-7A9A-47DD-8475-DBB85FD30B50}" srcOrd="0" destOrd="0" presId="urn:microsoft.com/office/officeart/2018/2/layout/IconVerticalSolidList"/>
    <dgm:cxn modelId="{A479668F-8DC2-4F09-ABAF-31E2D1E81CE7}" type="presParOf" srcId="{DD6B84AB-3218-4AD3-9040-745FCD9F6A4E}" destId="{7590A346-DAAF-4940-94BE-B34D118CAC07}" srcOrd="1" destOrd="0" presId="urn:microsoft.com/office/officeart/2018/2/layout/IconVerticalSolidList"/>
    <dgm:cxn modelId="{D02FA840-5256-4DD2-944E-AEED7BE72477}" type="presParOf" srcId="{DD6B84AB-3218-4AD3-9040-745FCD9F6A4E}" destId="{3B9CE50D-2B2B-4BA8-8EF9-D67F50BDE405}" srcOrd="2" destOrd="0" presId="urn:microsoft.com/office/officeart/2018/2/layout/IconVerticalSolidList"/>
    <dgm:cxn modelId="{F4BBF900-74B9-44F7-84B9-53EE7FCF5009}" type="presParOf" srcId="{DD6B84AB-3218-4AD3-9040-745FCD9F6A4E}" destId="{D7692485-B162-4D91-84C2-E8988AF5A9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F2061-3B27-45A3-A1C4-A339E954341C}">
      <dsp:nvSpPr>
        <dsp:cNvPr id="0" name=""/>
        <dsp:cNvSpPr/>
      </dsp:nvSpPr>
      <dsp:spPr>
        <a:xfrm>
          <a:off x="0" y="1693415"/>
          <a:ext cx="5286895" cy="1292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All functions are working properly</a:t>
          </a:r>
        </a:p>
      </dsp:txBody>
      <dsp:txXfrm>
        <a:off x="63112" y="1756527"/>
        <a:ext cx="5160671" cy="1166626"/>
      </dsp:txXfrm>
    </dsp:sp>
    <dsp:sp modelId="{888F8A10-22F6-4694-8ABA-7E239111D20D}">
      <dsp:nvSpPr>
        <dsp:cNvPr id="0" name=""/>
        <dsp:cNvSpPr/>
      </dsp:nvSpPr>
      <dsp:spPr>
        <a:xfrm>
          <a:off x="0" y="3173465"/>
          <a:ext cx="5286895" cy="12928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Bahnschrift SemiBold" panose="020B0502040204020203" pitchFamily="34" charset="0"/>
            </a:rPr>
            <a:t>User-friendly interface, easy to use</a:t>
          </a:r>
        </a:p>
      </dsp:txBody>
      <dsp:txXfrm>
        <a:off x="63112" y="3236577"/>
        <a:ext cx="5160671" cy="116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FC04A-3988-407D-BBF0-97975E6CE1E3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1D4F53-9A8F-4079-BAE3-C681E466C9A0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D924C-991D-41D9-A2A4-780CD97E1DB3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/>
            <a:t>Teamwork skills</a:t>
          </a:r>
          <a:endParaRPr lang="en-US" sz="2200" kern="1200"/>
        </a:p>
      </dsp:txBody>
      <dsp:txXfrm>
        <a:off x="1337397" y="2284"/>
        <a:ext cx="4926242" cy="1157919"/>
      </dsp:txXfrm>
    </dsp:sp>
    <dsp:sp modelId="{C0CA71B0-3D84-43FE-BF58-A342756F9326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E029C1-324D-41CD-94AE-0D1D769A9EB5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006BAE-FD15-4DE0-B6A5-E6BE351E3E0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Source code management skills: </a:t>
          </a:r>
          <a:r>
            <a:rPr lang="vi-VN" sz="2200" kern="1200"/>
            <a:t>G</a:t>
          </a:r>
          <a:r>
            <a:rPr lang="fr-FR" sz="2200" kern="1200"/>
            <a:t>itlab</a:t>
          </a:r>
          <a:endParaRPr lang="en-US" sz="2200" kern="1200"/>
        </a:p>
      </dsp:txBody>
      <dsp:txXfrm>
        <a:off x="1337397" y="1449684"/>
        <a:ext cx="4926242" cy="1157919"/>
      </dsp:txXfrm>
    </dsp:sp>
    <dsp:sp modelId="{0702F37A-DC49-4DF0-9A41-6A78E3D3747B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46A33F-A624-42B9-9945-F4B19FE214E6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CAFB8-26C7-4618-8648-94E1E35C9781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 management skills</a:t>
          </a:r>
        </a:p>
      </dsp:txBody>
      <dsp:txXfrm>
        <a:off x="1337397" y="2897083"/>
        <a:ext cx="4926242" cy="1157919"/>
      </dsp:txXfrm>
    </dsp:sp>
    <dsp:sp modelId="{FD2E7946-7A9A-47DD-8475-DBB85FD30B50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90A346-DAAF-4940-94BE-B34D118CAC07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92485-B162-4D91-84C2-E8988AF5A985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building skills through requirement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F7D4-5749-4C51-B032-AF7DDCC85CE6}" type="datetimeFigureOut">
              <a:rPr lang="vi-VN" smtClean="0"/>
              <a:t>29/03/2022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762D1-92B1-4C43-BA60-7411C80460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268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4da927a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204da927a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552b13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1f552b13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552b13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1f552b13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69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D269C6-D0DE-4E7F-8A72-38859969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68244D5-B30B-40CE-BD15-E40CCD669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CD58D5-93BB-4119-83FA-E208D45B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E2052E-9070-4D9C-8E54-CC69C4F6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631908-22B1-4E49-97A2-B406129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F69238-B030-4BCE-930D-A88F0CB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84CB70-0A6D-4B8B-9C7D-43ED467D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DC49FD-4A7A-4365-9945-A96E2FFA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FDD055-DAED-4ADA-87F2-DE4742B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E63922-6647-402A-955A-DFAB8757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E628996-4A45-44EA-BA3B-2F0AA58F2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BC007C-6B62-458D-BEB4-8389A6F51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4F9CFB-96A0-431B-9404-C411E81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6456CE0-FB47-4320-BB0A-AA409B69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947620-6A57-49B5-B634-91B28C66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5CE83C-DD67-4DFF-9F21-75C01967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A4C5A6-6DC2-4F46-81BD-49CF8F9C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F5E879-EE47-46A7-867B-C5A5ACD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AE2460B-C758-45FD-B4E8-F42EF7F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6300781-0C4E-4DB5-AEAC-2EE3FD5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0A5746-D9BF-48F6-9498-CB1FF0F3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99A380-7234-4479-A656-EF29EBFD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D9F197-77DD-4D75-BDF3-EC6DC53E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C6A92A-26FD-40BE-81E2-075A1A7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2680B61-1EB8-48EC-8CE4-4DFF8E1D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4678E3-28E6-4376-A0F8-BFD6FDE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C4C2A6-6E9C-40AC-BAA7-95697DBB2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72EA51-3771-4545-8142-A25846B61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4135704-A808-4CB1-BD00-7BE82328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FF0BD4D-C65E-4FFF-953D-303C1716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39EDFE-3749-4803-89D5-30C2C3E2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417ECB-6867-4449-942A-FC5EEE02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BE12B1D-8228-412E-AF43-AA2C4D77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57CBE95-0CD4-4A0B-A747-AFFC05A5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A3D751A-5891-414D-91EB-209FF0919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39CB22C-8259-4887-8713-ACC332938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4F6B63C-2FA8-491D-8DA0-2DAF10B9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417FC6E-8646-42B6-B6AC-5D2545D3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8E3BD75-D5E8-4759-909C-8193DA3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D9284E-7B3B-4129-B41F-789D46FB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2D07ABC-9710-4B1A-B493-180A067D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A33E060-7F22-44C1-A88F-07985141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0ABFF7D-256F-472C-9D42-43ED54D7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5995E3-817A-4C03-9EF7-F9658BF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B1762B9-08D5-461B-B7EC-501B4F92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A1CACC-94AF-4687-A2D7-8C3A2BC7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7C929D-5DB7-420F-91C9-CF41AEEA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01E702-7F49-4F79-B8F4-FBE74D5E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784731C-2842-4453-918D-DD7EAB27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B1B83EA-65F0-4889-8CF6-A699757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E0D5A9F-B91F-4627-A48E-D43B84CD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D773EFD-DEAE-4D32-B30A-8EC3DE03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C4D1B1-CEA6-41A0-8BE5-914261D9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805D01D-76DD-4F9C-B9BE-A28ED919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B940B96-7A64-4D37-B62F-BFDD01CE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5F74A9-E75A-4903-8F0E-FA5FE8FF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E5AE502-4891-4363-9DB6-632E3C5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1509774-0BAC-443E-AD26-7BCEF4AB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AC55499-3C74-4812-976A-616AC836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3A3E7E-EB90-4CFA-9F73-1C0C3D26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06491B-B77E-4593-8CEB-2385B68DD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7108-2E75-4971-A155-31A58263351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D6D1B3-0564-48FE-B9E7-CD4807D62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D24553-2395-497F-88A3-BE8E8806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8832-FE58-4B44-BB56-BAA70FD5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CC9689D-D002-4ACA-A1A7-38952D78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6241" y="877455"/>
            <a:ext cx="6308436" cy="174800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  <a:latin typeface="Congenial Black" panose="020B0604020202020204" pitchFamily="2" charset="0"/>
              </a:rPr>
              <a:t>Clinic Booking</a:t>
            </a:r>
            <a:br>
              <a:rPr lang="en-US" sz="4000">
                <a:solidFill>
                  <a:schemeClr val="tx2"/>
                </a:solidFill>
                <a:latin typeface="Congenial Black" panose="020B0604020202020204" pitchFamily="2" charset="0"/>
              </a:rPr>
            </a:br>
            <a:r>
              <a:rPr lang="en-US" sz="4000">
                <a:solidFill>
                  <a:schemeClr val="tx2"/>
                </a:solidFill>
                <a:latin typeface="Congenial Black" panose="020B0604020202020204" pitchFamily="2" charset="0"/>
              </a:rPr>
              <a:t>System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1DB9C79-4CEF-4879-8EA7-EDD22C81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0045" y="3267536"/>
            <a:ext cx="2666738" cy="2948389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latin typeface="Congenial Black" panose="02000503040000020004" pitchFamily="2" charset="0"/>
              </a:rPr>
              <a:t>Team Members: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Khương Văn Hùng (Leader)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Phan Trương Thảo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Hà Hữu Việt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Nguyễn Văn Trung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Trần Thành Lam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Đinh Thị Tươi</a:t>
            </a:r>
            <a:r>
              <a:rPr lang="en-US" sz="160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pic>
        <p:nvPicPr>
          <p:cNvPr id="1036" name="Picture 12" descr="Doctor Appointment script - Buy doctor booking script - AIS Technolabs">
            <a:extLst>
              <a:ext uri="{FF2B5EF4-FFF2-40B4-BE49-F238E27FC236}">
                <a16:creationId xmlns:a16="http://schemas.microsoft.com/office/drawing/2014/main" id="{1B485455-CB8E-42AC-86E9-9F879CFF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0137" y="1138176"/>
            <a:ext cx="2089762" cy="21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9ACA1C46-EBD0-4E0C-9B5D-5967FD65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3" y="87886"/>
            <a:ext cx="1909618" cy="105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Hình ảnh 7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C467A4C4-9B7A-45D3-BA80-95DAA2019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0" y="2521230"/>
            <a:ext cx="3815278" cy="2323243"/>
          </a:xfrm>
          <a:prstGeom prst="rect">
            <a:avLst/>
          </a:prstGeom>
        </p:spPr>
      </p:pic>
      <p:sp>
        <p:nvSpPr>
          <p:cNvPr id="42" name="Tiêu đề phụ 2">
            <a:extLst>
              <a:ext uri="{FF2B5EF4-FFF2-40B4-BE49-F238E27FC236}">
                <a16:creationId xmlns:a16="http://schemas.microsoft.com/office/drawing/2014/main" id="{0E73E10B-A3EB-4185-B19D-BA1225EC9C52}"/>
              </a:ext>
            </a:extLst>
          </p:cNvPr>
          <p:cNvSpPr txBox="1">
            <a:spLocks/>
          </p:cNvSpPr>
          <p:nvPr/>
        </p:nvSpPr>
        <p:spPr>
          <a:xfrm>
            <a:off x="6689899" y="3288489"/>
            <a:ext cx="2666738" cy="1183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b="1">
                <a:solidFill>
                  <a:schemeClr val="tx2"/>
                </a:solidFill>
                <a:latin typeface="Congenial Black" panose="02000503040000020004" pitchFamily="2" charset="0"/>
              </a:rPr>
              <a:t>Supervisor</a:t>
            </a:r>
            <a:r>
              <a:rPr lang="en-US" b="1">
                <a:solidFill>
                  <a:schemeClr val="tx2"/>
                </a:solidFill>
                <a:latin typeface="Congenial Black" panose="02000503040000020004" pitchFamily="2" charset="0"/>
              </a:rPr>
              <a:t>:</a:t>
            </a:r>
          </a:p>
          <a:p>
            <a:pPr algn="l"/>
            <a:r>
              <a:rPr lang="vi-VN" sz="1600">
                <a:solidFill>
                  <a:schemeClr val="tx2"/>
                </a:solidFill>
                <a:latin typeface="Bahnschrift SemiBold" panose="020B0502040204020203" pitchFamily="34" charset="0"/>
              </a:rPr>
              <a:t>Mr. Nguyễn Trung Kiên</a:t>
            </a:r>
            <a:r>
              <a:rPr lang="en-US" sz="160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12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818342-F3F4-4EAA-8375-305A2F54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Database schema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BD5C123-7673-40FD-9187-0E1DCEE2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341745"/>
            <a:ext cx="640491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6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C000578-54CE-4773-9516-C123B43F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44" y="48223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vi-VN" sz="4000" b="1" i="0" dirty="0" err="1">
                <a:solidFill>
                  <a:schemeClr val="tx2"/>
                </a:solidFill>
                <a:effectLst/>
                <a:latin typeface="Be Vietnam Pro"/>
              </a:rPr>
              <a:t>Package</a:t>
            </a:r>
            <a:r>
              <a:rPr lang="vi-VN" sz="4000" b="1" i="0" dirty="0">
                <a:solidFill>
                  <a:schemeClr val="tx2"/>
                </a:solidFill>
                <a:effectLst/>
                <a:latin typeface="Be Vietnam Pro"/>
              </a:rPr>
              <a:t> </a:t>
            </a:r>
            <a:r>
              <a:rPr lang="vi-VN" sz="4000" b="1" i="0" dirty="0" err="1">
                <a:solidFill>
                  <a:schemeClr val="tx2"/>
                </a:solidFill>
                <a:effectLst/>
                <a:latin typeface="Be Vietnam Pro"/>
              </a:rPr>
              <a:t>diagram</a:t>
            </a:r>
            <a:endParaRPr lang="en-US" sz="40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image83.png">
            <a:extLst>
              <a:ext uri="{FF2B5EF4-FFF2-40B4-BE49-F238E27FC236}">
                <a16:creationId xmlns:a16="http://schemas.microsoft.com/office/drawing/2014/main" id="{A4EA7A1E-7AFB-442B-8AFA-7CC4EC04E6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279" r="279"/>
          <a:stretch>
            <a:fillRect/>
          </a:stretch>
        </p:blipFill>
        <p:spPr>
          <a:xfrm>
            <a:off x="1460092" y="1066352"/>
            <a:ext cx="4533764" cy="3134453"/>
          </a:xfrm>
          <a:prstGeom prst="rect">
            <a:avLst/>
          </a:prstGeom>
        </p:spPr>
      </p:pic>
      <p:pic>
        <p:nvPicPr>
          <p:cNvPr id="6" name="Hình ảnh 5" descr="Ảnh có chứa bàn&#10;&#10;Mô tả được tạo tự động">
            <a:extLst>
              <a:ext uri="{FF2B5EF4-FFF2-40B4-BE49-F238E27FC236}">
                <a16:creationId xmlns:a16="http://schemas.microsoft.com/office/drawing/2014/main" id="{DA992CFF-636C-460F-826F-FDE67AD5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18" y="1777830"/>
            <a:ext cx="4533764" cy="17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B0482E3-94F6-4644-BBC2-9EF69A9C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UI Design</a:t>
            </a: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0E072C54-F59A-0AEC-5906-D167A42F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Theme: shreethemes.in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AA603F1-6134-4B88-A676-E6ED7F2D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991655"/>
            <a:ext cx="5828261" cy="327839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8D83707-A399-48B7-9EC9-34FB90BE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91655"/>
            <a:ext cx="5828261" cy="32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C63BD25-8309-482C-9522-4915B997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800" kern="1200" dirty="0" err="1">
                <a:solidFill>
                  <a:schemeClr val="tx2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Screen</a:t>
            </a:r>
            <a:r>
              <a:rPr lang="vi-VN" sz="2800" kern="1200" dirty="0">
                <a:solidFill>
                  <a:schemeClr val="tx2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vi-VN" sz="2800" kern="1200" dirty="0" err="1">
                <a:solidFill>
                  <a:schemeClr val="tx2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Flow</a:t>
            </a:r>
            <a:endParaRPr lang="en-US" sz="2800" kern="1200" dirty="0">
              <a:solidFill>
                <a:schemeClr val="tx2"/>
              </a:solidFill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C9A9CAC6-4980-46C8-83DE-778C7F539FB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5035" y="858525"/>
            <a:ext cx="6768710" cy="521190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C0A081F-C703-452F-BACE-52D9F2F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solidFill>
                  <a:schemeClr val="tx2"/>
                </a:solidFill>
                <a:latin typeface="Bahnschrift SemiBold" panose="020B0502040204020203" pitchFamily="34" charset="0"/>
              </a:rPr>
              <a:t>Project Results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Thin line design concept for project website banner. | Stock vector |  Colourbox">
            <a:extLst>
              <a:ext uri="{FF2B5EF4-FFF2-40B4-BE49-F238E27FC236}">
                <a16:creationId xmlns:a16="http://schemas.microsoft.com/office/drawing/2014/main" id="{DD1B7C4A-F224-4106-9A7F-79F56C5F30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404" y="1374561"/>
            <a:ext cx="6192981" cy="4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EE5029-0829-4E0A-ADB2-7566014B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anchor="ctr">
            <a:normAutofit/>
          </a:bodyPr>
          <a:lstStyle/>
          <a:p>
            <a:r>
              <a:rPr lang="vi-VN" sz="28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Status</a:t>
            </a:r>
            <a:r>
              <a:rPr lang="vi-VN" sz="28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vi-VN" sz="28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of</a:t>
            </a:r>
            <a:r>
              <a:rPr lang="vi-VN" sz="28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the </a:t>
            </a:r>
            <a:r>
              <a:rPr lang="vi-VN" sz="28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project</a:t>
            </a:r>
            <a:endParaRPr lang="vi-VN" sz="28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88F17433-1DD1-7FBD-F4C6-2BAD40A6B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47111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81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8E4E715-F8DE-41E9-8678-6CF47B4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vi-VN" sz="6000">
                <a:solidFill>
                  <a:schemeClr val="bg1"/>
                </a:solidFill>
                <a:latin typeface="Bahnschrift SemiBold" panose="020B0502040204020203" pitchFamily="34" charset="0"/>
              </a:rPr>
              <a:t>Lessons learned</a:t>
            </a:r>
            <a:endParaRPr lang="vi-VN" sz="6000">
              <a:solidFill>
                <a:schemeClr val="bg1"/>
              </a:solidFill>
            </a:endParaRP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8FDD03E1-C797-9658-9348-C87149AFE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6640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2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Online Doctor Consultation | Online doctor, World map design, Doctor">
            <a:extLst>
              <a:ext uri="{FF2B5EF4-FFF2-40B4-BE49-F238E27FC236}">
                <a16:creationId xmlns:a16="http://schemas.microsoft.com/office/drawing/2014/main" id="{06E92CB7-5B4F-47D9-8653-98E936BD0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593" y="672264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êu đề 1">
            <a:extLst>
              <a:ext uri="{FF2B5EF4-FFF2-40B4-BE49-F238E27FC236}">
                <a16:creationId xmlns:a16="http://schemas.microsoft.com/office/drawing/2014/main" id="{E809DD64-9398-4388-9E10-CDD2C410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571" y="2043641"/>
            <a:ext cx="8664146" cy="9381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vi-V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vi-VN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end</a:t>
            </a:r>
            <a:endParaRPr lang="en-US" sz="4000" kern="1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iêu đề phụ 2">
            <a:extLst>
              <a:ext uri="{FF2B5EF4-FFF2-40B4-BE49-F238E27FC236}">
                <a16:creationId xmlns:a16="http://schemas.microsoft.com/office/drawing/2014/main" id="{E54B2C0C-3261-4BFE-89E6-FB45C1B874D5}"/>
              </a:ext>
            </a:extLst>
          </p:cNvPr>
          <p:cNvSpPr txBox="1">
            <a:spLocks/>
          </p:cNvSpPr>
          <p:nvPr/>
        </p:nvSpPr>
        <p:spPr>
          <a:xfrm>
            <a:off x="3115425" y="3596444"/>
            <a:ext cx="5201422" cy="11836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6000" b="1" dirty="0" err="1">
                <a:solidFill>
                  <a:schemeClr val="tx2"/>
                </a:solidFill>
                <a:latin typeface="Congenial Black" panose="02000503040000020004" pitchFamily="2" charset="0"/>
              </a:rPr>
              <a:t>Thanks</a:t>
            </a:r>
            <a:r>
              <a:rPr lang="vi-VN" sz="6000" b="1" dirty="0">
                <a:solidFill>
                  <a:schemeClr val="tx2"/>
                </a:solidFill>
                <a:latin typeface="Congenial Black" panose="02000503040000020004" pitchFamily="2" charset="0"/>
              </a:rPr>
              <a:t> </a:t>
            </a:r>
            <a:r>
              <a:rPr lang="vi-VN" sz="6000" b="1" dirty="0" err="1">
                <a:solidFill>
                  <a:schemeClr val="tx2"/>
                </a:solidFill>
                <a:latin typeface="Congenial Black" panose="02000503040000020004" pitchFamily="2" charset="0"/>
              </a:rPr>
              <a:t>for</a:t>
            </a:r>
            <a:r>
              <a:rPr lang="vi-VN" sz="6000" b="1" dirty="0">
                <a:solidFill>
                  <a:schemeClr val="tx2"/>
                </a:solidFill>
                <a:latin typeface="Congenial Black" panose="02000503040000020004" pitchFamily="2" charset="0"/>
              </a:rPr>
              <a:t> </a:t>
            </a:r>
            <a:r>
              <a:rPr lang="vi-VN" sz="6000" b="1" dirty="0" err="1">
                <a:solidFill>
                  <a:schemeClr val="tx2"/>
                </a:solidFill>
                <a:latin typeface="Congenial Black" panose="02000503040000020004" pitchFamily="2" charset="0"/>
              </a:rPr>
              <a:t>listening</a:t>
            </a:r>
            <a:endParaRPr lang="en-US" sz="6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6637276-7BD6-4B8D-8E4E-4231BB13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91" y="226906"/>
            <a:ext cx="1909618" cy="105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3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40A6F61-7F9E-4A9C-9352-2399C9CC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vi-VN" sz="3600" b="0" i="0" dirty="0" err="1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Application</a:t>
            </a:r>
            <a:r>
              <a:rPr lang="vi-VN" sz="3600" b="0" i="0" dirty="0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vi-VN" sz="3600" b="0" i="0" dirty="0" err="1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Roles</a:t>
            </a:r>
            <a:r>
              <a:rPr lang="vi-VN" sz="3600" b="0" i="0" dirty="0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/</a:t>
            </a:r>
            <a:r>
              <a:rPr lang="vi-VN" sz="3600" b="0" i="0" dirty="0" err="1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Actors</a:t>
            </a:r>
            <a:endParaRPr lang="vi-VN" sz="36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How to Define Roles and Responsibilities for Team Members">
            <a:extLst>
              <a:ext uri="{FF2B5EF4-FFF2-40B4-BE49-F238E27FC236}">
                <a16:creationId xmlns:a16="http://schemas.microsoft.com/office/drawing/2014/main" id="{227F35D6-B2D0-4358-AF4D-47F66D41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1" y="638387"/>
            <a:ext cx="6383246" cy="51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6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ow to Define Roles and Responsibilities for Team Members">
            <a:extLst>
              <a:ext uri="{FF2B5EF4-FFF2-40B4-BE49-F238E27FC236}">
                <a16:creationId xmlns:a16="http://schemas.microsoft.com/office/drawing/2014/main" id="{7E4E401F-5F60-43B0-BF9A-2BD6C6D70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r="1044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1DB980C-C97F-4601-85BF-62EBE722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4236" cy="189991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latin typeface="Congenial Black" panose="02000503040000020004" pitchFamily="2" charset="0"/>
              </a:rPr>
              <a:t>Roles of project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C44465-1D2F-4678-99F3-94D34E90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121727" cy="3742762"/>
          </a:xfrm>
        </p:spPr>
        <p:txBody>
          <a:bodyPr>
            <a:normAutofit/>
          </a:bodyPr>
          <a:lstStyle/>
          <a:p>
            <a:r>
              <a:rPr lang="vi-VN" sz="20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Guest</a:t>
            </a:r>
            <a:endParaRPr lang="vi-VN" sz="2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r>
              <a:rPr lang="vi-VN" sz="20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Patient</a:t>
            </a:r>
            <a:endParaRPr lang="vi-VN" sz="2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r>
              <a:rPr lang="vi-VN" sz="20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Doctor</a:t>
            </a:r>
            <a:r>
              <a:rPr lang="vi-VN" sz="2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</a:p>
          <a:p>
            <a:r>
              <a:rPr lang="vi-VN" sz="20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Staff</a:t>
            </a:r>
            <a:endParaRPr lang="vi-VN" sz="2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r>
              <a:rPr lang="vi-VN" sz="200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Marketting</a:t>
            </a:r>
            <a:endParaRPr lang="vi-VN" sz="2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  <a:p>
            <a:r>
              <a:rPr lang="vi-VN" sz="2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Admin</a:t>
            </a:r>
            <a:endParaRPr lang="en-US" sz="2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A0B6A1-4644-4795-87C3-0BA184C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5200" cy="428505"/>
          </a:xfrm>
        </p:spPr>
        <p:txBody>
          <a:bodyPr>
            <a:noAutofit/>
          </a:bodyPr>
          <a:lstStyle/>
          <a:p>
            <a:r>
              <a:rPr lang="vi-VN" sz="2800">
                <a:solidFill>
                  <a:schemeClr val="tx2"/>
                </a:solidFill>
                <a:latin typeface="Congenial Black" panose="02000503040000020004" pitchFamily="2" charset="0"/>
              </a:rPr>
              <a:t>USER CASE - GUEST</a:t>
            </a:r>
            <a:endParaRPr lang="en-US" sz="2800" dirty="0">
              <a:solidFill>
                <a:schemeClr val="tx2"/>
              </a:solidFill>
              <a:latin typeface="Congenial Black" panose="02000503040000020004" pitchFamily="2" charset="0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C342A0C-C53C-48AD-B929-0836B5AC2946}"/>
              </a:ext>
            </a:extLst>
          </p:cNvPr>
          <p:cNvSpPr/>
          <p:nvPr/>
        </p:nvSpPr>
        <p:spPr>
          <a:xfrm>
            <a:off x="8343966" y="3243541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Home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5EC71245-AD0E-45C5-9571-DC8943F89E40}"/>
              </a:ext>
            </a:extLst>
          </p:cNvPr>
          <p:cNvSpPr/>
          <p:nvPr/>
        </p:nvSpPr>
        <p:spPr>
          <a:xfrm>
            <a:off x="2924354" y="1487470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Bahnschrift SemiBold" panose="020B0502040204020203" pitchFamily="34" charset="0"/>
              </a:rPr>
              <a:t>Register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6A623673-7A03-4E2A-80BC-AA18B993676C}"/>
              </a:ext>
            </a:extLst>
          </p:cNvPr>
          <p:cNvSpPr/>
          <p:nvPr/>
        </p:nvSpPr>
        <p:spPr>
          <a:xfrm>
            <a:off x="2110988" y="3243542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Blogs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8888B408-AD08-4B73-95BF-440375281CD7}"/>
              </a:ext>
            </a:extLst>
          </p:cNvPr>
          <p:cNvSpPr/>
          <p:nvPr/>
        </p:nvSpPr>
        <p:spPr>
          <a:xfrm>
            <a:off x="7911468" y="5041318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Contact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14932E1B-C33F-4024-AFD6-D92E84A387CE}"/>
              </a:ext>
            </a:extLst>
          </p:cNvPr>
          <p:cNvSpPr/>
          <p:nvPr/>
        </p:nvSpPr>
        <p:spPr>
          <a:xfrm>
            <a:off x="7780874" y="1445766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Doctors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2C71898-BD92-4CF4-87A7-776292964890}"/>
              </a:ext>
            </a:extLst>
          </p:cNvPr>
          <p:cNvSpPr/>
          <p:nvPr/>
        </p:nvSpPr>
        <p:spPr>
          <a:xfrm>
            <a:off x="2924354" y="5041318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Services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48DFC6C4-8944-4EAE-B824-1E30BEDA9301}"/>
              </a:ext>
            </a:extLst>
          </p:cNvPr>
          <p:cNvSpPr/>
          <p:nvPr/>
        </p:nvSpPr>
        <p:spPr>
          <a:xfrm>
            <a:off x="5610656" y="3050899"/>
            <a:ext cx="1607127" cy="104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Bahnschrift SemiBold" panose="020B0502040204020203" pitchFamily="34" charset="0"/>
              </a:rPr>
              <a:t>Guest</a:t>
            </a:r>
            <a:endParaRPr lang="en-US" dirty="0">
              <a:latin typeface="Bahnschrift SemiBold" panose="020B0502040204020203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9CE0A091-5F95-47E5-AE78-D3F19AFB62F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7217783" y="3572753"/>
            <a:ext cx="1126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249F1AD4-63E6-40B4-94EA-0648B3ED1CAF}"/>
              </a:ext>
            </a:extLst>
          </p:cNvPr>
          <p:cNvCxnSpPr>
            <a:cxnSpLocks/>
          </p:cNvCxnSpPr>
          <p:nvPr/>
        </p:nvCxnSpPr>
        <p:spPr>
          <a:xfrm flipH="1" flipV="1">
            <a:off x="4276436" y="3572753"/>
            <a:ext cx="1256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8B99EF61-B08B-4543-A0C5-64D7EBF67390}"/>
              </a:ext>
            </a:extLst>
          </p:cNvPr>
          <p:cNvCxnSpPr>
            <a:cxnSpLocks/>
          </p:cNvCxnSpPr>
          <p:nvPr/>
        </p:nvCxnSpPr>
        <p:spPr>
          <a:xfrm flipH="1">
            <a:off x="4986067" y="4094608"/>
            <a:ext cx="624589" cy="94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C6AF0079-E5C8-487A-AEA8-F901F9A7FB7B}"/>
              </a:ext>
            </a:extLst>
          </p:cNvPr>
          <p:cNvCxnSpPr>
            <a:cxnSpLocks/>
          </p:cNvCxnSpPr>
          <p:nvPr/>
        </p:nvCxnSpPr>
        <p:spPr>
          <a:xfrm>
            <a:off x="7205935" y="4094608"/>
            <a:ext cx="705533" cy="94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AF848E5-923D-467A-BAF3-42EC83E4E795}"/>
              </a:ext>
            </a:extLst>
          </p:cNvPr>
          <p:cNvCxnSpPr>
            <a:cxnSpLocks/>
          </p:cNvCxnSpPr>
          <p:nvPr/>
        </p:nvCxnSpPr>
        <p:spPr>
          <a:xfrm flipV="1">
            <a:off x="7232073" y="2104190"/>
            <a:ext cx="548801" cy="95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5708396A-EBD5-480A-9A80-DDD1B420C5F0}"/>
              </a:ext>
            </a:extLst>
          </p:cNvPr>
          <p:cNvCxnSpPr>
            <a:cxnSpLocks/>
          </p:cNvCxnSpPr>
          <p:nvPr/>
        </p:nvCxnSpPr>
        <p:spPr>
          <a:xfrm flipH="1" flipV="1">
            <a:off x="4986067" y="2142144"/>
            <a:ext cx="624589" cy="95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7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A0B6A1-4644-4795-87C3-0BA184C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65125"/>
            <a:ext cx="3674534" cy="428505"/>
          </a:xfrm>
        </p:spPr>
        <p:txBody>
          <a:bodyPr>
            <a:noAutofit/>
          </a:bodyPr>
          <a:lstStyle/>
          <a:p>
            <a:r>
              <a:rPr lang="vi-VN" sz="2800" dirty="0">
                <a:solidFill>
                  <a:schemeClr val="tx2"/>
                </a:solidFill>
                <a:latin typeface="Congenial Black" panose="02000503040000020004" pitchFamily="2" charset="0"/>
              </a:rPr>
              <a:t>USER CASE -  ADMIN</a:t>
            </a:r>
            <a:endParaRPr lang="en-US" sz="2800" dirty="0">
              <a:solidFill>
                <a:schemeClr val="tx2"/>
              </a:solidFill>
              <a:latin typeface="Congenial Black" panose="02000503040000020004" pitchFamily="2" charset="0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C342A0C-C53C-48AD-B929-0836B5AC2946}"/>
              </a:ext>
            </a:extLst>
          </p:cNvPr>
          <p:cNvSpPr/>
          <p:nvPr/>
        </p:nvSpPr>
        <p:spPr>
          <a:xfrm>
            <a:off x="2113645" y="3765396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Doctors Manage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5EC71245-AD0E-45C5-9571-DC8943F89E40}"/>
              </a:ext>
            </a:extLst>
          </p:cNvPr>
          <p:cNvSpPr/>
          <p:nvPr/>
        </p:nvSpPr>
        <p:spPr>
          <a:xfrm>
            <a:off x="2924354" y="1487470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Bahnschrift SemiBold" panose="020B0502040204020203" pitchFamily="34" charset="0"/>
              </a:rPr>
              <a:t>Dashboard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6A623673-7A03-4E2A-80BC-AA18B993676C}"/>
              </a:ext>
            </a:extLst>
          </p:cNvPr>
          <p:cNvSpPr/>
          <p:nvPr/>
        </p:nvSpPr>
        <p:spPr>
          <a:xfrm>
            <a:off x="2113645" y="2510522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Bahnschrift SemiBold" panose="020B0502040204020203" pitchFamily="34" charset="0"/>
              </a:rPr>
              <a:t>Accounts</a:t>
            </a:r>
            <a:r>
              <a:rPr lang="vi-VN" dirty="0">
                <a:latin typeface="Bahnschrift SemiBold" panose="020B0502040204020203" pitchFamily="34" charset="0"/>
              </a:rPr>
              <a:t> </a:t>
            </a:r>
            <a:r>
              <a:rPr lang="vi-VN" dirty="0" err="1">
                <a:latin typeface="Bahnschrift SemiBold" panose="020B0502040204020203" pitchFamily="34" charset="0"/>
              </a:rPr>
              <a:t>Manage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8888B408-AD08-4B73-95BF-440375281CD7}"/>
              </a:ext>
            </a:extLst>
          </p:cNvPr>
          <p:cNvSpPr/>
          <p:nvPr/>
        </p:nvSpPr>
        <p:spPr>
          <a:xfrm>
            <a:off x="7911468" y="5041318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Services Manage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14932E1B-C33F-4024-AFD6-D92E84A387CE}"/>
              </a:ext>
            </a:extLst>
          </p:cNvPr>
          <p:cNvSpPr/>
          <p:nvPr/>
        </p:nvSpPr>
        <p:spPr>
          <a:xfrm>
            <a:off x="7780874" y="1445766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Settings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2C71898-BD92-4CF4-87A7-776292964890}"/>
              </a:ext>
            </a:extLst>
          </p:cNvPr>
          <p:cNvSpPr/>
          <p:nvPr/>
        </p:nvSpPr>
        <p:spPr>
          <a:xfrm>
            <a:off x="2831294" y="5033757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Patients Manage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48DFC6C4-8944-4EAE-B824-1E30BEDA9301}"/>
              </a:ext>
            </a:extLst>
          </p:cNvPr>
          <p:cNvSpPr/>
          <p:nvPr/>
        </p:nvSpPr>
        <p:spPr>
          <a:xfrm>
            <a:off x="5610656" y="3050899"/>
            <a:ext cx="1607127" cy="104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Admin</a:t>
            </a:r>
            <a:endParaRPr lang="en-US">
              <a:latin typeface="Bahnschrift SemiBold" panose="020B0502040204020203" pitchFamily="34" charset="0"/>
            </a:endParaRPr>
          </a:p>
          <a:p>
            <a:pPr algn="ctr"/>
            <a:endParaRPr lang="en-US"/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9CE0A091-5F95-47E5-AE78-D3F19AFB62F5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175358" y="2839734"/>
            <a:ext cx="1435298" cy="73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249F1AD4-63E6-40B4-94EA-0648B3ED1CAF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6414219" y="4094608"/>
            <a:ext cx="1" cy="96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8B99EF61-B08B-4543-A0C5-64D7EBF67390}"/>
              </a:ext>
            </a:extLst>
          </p:cNvPr>
          <p:cNvCxnSpPr>
            <a:cxnSpLocks/>
          </p:cNvCxnSpPr>
          <p:nvPr/>
        </p:nvCxnSpPr>
        <p:spPr>
          <a:xfrm flipH="1">
            <a:off x="4893007" y="4094608"/>
            <a:ext cx="717649" cy="93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C6AF0079-E5C8-487A-AEA8-F901F9A7FB7B}"/>
              </a:ext>
            </a:extLst>
          </p:cNvPr>
          <p:cNvCxnSpPr>
            <a:cxnSpLocks/>
          </p:cNvCxnSpPr>
          <p:nvPr/>
        </p:nvCxnSpPr>
        <p:spPr>
          <a:xfrm>
            <a:off x="7205935" y="4094608"/>
            <a:ext cx="705533" cy="94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AF848E5-923D-467A-BAF3-42EC83E4E795}"/>
              </a:ext>
            </a:extLst>
          </p:cNvPr>
          <p:cNvCxnSpPr>
            <a:cxnSpLocks/>
          </p:cNvCxnSpPr>
          <p:nvPr/>
        </p:nvCxnSpPr>
        <p:spPr>
          <a:xfrm flipV="1">
            <a:off x="7232073" y="2104190"/>
            <a:ext cx="548801" cy="95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5708396A-EBD5-480A-9A80-DDD1B420C5F0}"/>
              </a:ext>
            </a:extLst>
          </p:cNvPr>
          <p:cNvCxnSpPr>
            <a:cxnSpLocks/>
          </p:cNvCxnSpPr>
          <p:nvPr/>
        </p:nvCxnSpPr>
        <p:spPr>
          <a:xfrm flipH="1" flipV="1">
            <a:off x="4986067" y="2142144"/>
            <a:ext cx="624589" cy="95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3347D54F-7BC1-4920-B7F2-AA00F79CBCB0}"/>
              </a:ext>
            </a:extLst>
          </p:cNvPr>
          <p:cNvSpPr/>
          <p:nvPr/>
        </p:nvSpPr>
        <p:spPr>
          <a:xfrm>
            <a:off x="8653081" y="2510522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Appointment Manage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71F44FB8-F148-4DDF-8628-7CE8B9EFB56E}"/>
              </a:ext>
            </a:extLst>
          </p:cNvPr>
          <p:cNvSpPr/>
          <p:nvPr/>
        </p:nvSpPr>
        <p:spPr>
          <a:xfrm>
            <a:off x="8653081" y="3580518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Reservations Manage</a:t>
            </a:r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68AAFA26-53D2-4239-9A75-5F291DA38F0C}"/>
              </a:ext>
            </a:extLst>
          </p:cNvPr>
          <p:cNvSpPr/>
          <p:nvPr/>
        </p:nvSpPr>
        <p:spPr>
          <a:xfrm>
            <a:off x="5383362" y="5057982"/>
            <a:ext cx="2061713" cy="658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Bahnschrift SemiBold" panose="020B0502040204020203" pitchFamily="34" charset="0"/>
              </a:rPr>
              <a:t>Blogs Manage</a:t>
            </a:r>
            <a:endParaRPr lang="en-US">
              <a:latin typeface="Bahnschrift SemiBold" panose="020B0502040204020203" pitchFamily="34" charset="0"/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F0B3A90B-0D74-4EEE-AF8D-C556C53009B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75358" y="3572754"/>
            <a:ext cx="1435298" cy="49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40B013E4-4A81-4CD0-A321-1D746F56499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217783" y="2830754"/>
            <a:ext cx="1466859" cy="74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F50BE11F-DA74-4582-89A2-3EEC362449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17783" y="3572754"/>
            <a:ext cx="1435298" cy="31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7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4da927ab_7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2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vi-VN" sz="2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- </a:t>
            </a:r>
            <a:r>
              <a:rPr lang="vi-VN" sz="28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sz="2800" b="1" dirty="0">
              <a:solidFill>
                <a:schemeClr val="dk2"/>
              </a:solidFill>
              <a:latin typeface="Congenial Black" panose="0200050304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04da927ab_7_0"/>
          <p:cNvSpPr/>
          <p:nvPr/>
        </p:nvSpPr>
        <p:spPr>
          <a:xfrm>
            <a:off x="992129" y="1065645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Manage Doctor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204da927ab_7_0"/>
          <p:cNvSpPr/>
          <p:nvPr/>
        </p:nvSpPr>
        <p:spPr>
          <a:xfrm>
            <a:off x="5964668" y="2821668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Manage Blog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04da927ab_7_0"/>
          <p:cNvSpPr/>
          <p:nvPr/>
        </p:nvSpPr>
        <p:spPr>
          <a:xfrm>
            <a:off x="5848649" y="1023941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Manage Patient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04da927ab_7_0"/>
          <p:cNvSpPr/>
          <p:nvPr/>
        </p:nvSpPr>
        <p:spPr>
          <a:xfrm>
            <a:off x="937679" y="2821668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Manage Service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04da927ab_7_0"/>
          <p:cNvSpPr/>
          <p:nvPr/>
        </p:nvSpPr>
        <p:spPr>
          <a:xfrm>
            <a:off x="3678431" y="2629074"/>
            <a:ext cx="1607100" cy="104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Marketing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1204da927ab_7_0"/>
          <p:cNvCxnSpPr>
            <a:stCxn id="116" idx="1"/>
            <a:endCxn id="115" idx="3"/>
          </p:cNvCxnSpPr>
          <p:nvPr/>
        </p:nvCxnSpPr>
        <p:spPr>
          <a:xfrm rot="10800000">
            <a:off x="2999231" y="3150924"/>
            <a:ext cx="67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g1204da927ab_7_0"/>
          <p:cNvCxnSpPr>
            <a:stCxn id="116" idx="3"/>
            <a:endCxn id="113" idx="1"/>
          </p:cNvCxnSpPr>
          <p:nvPr/>
        </p:nvCxnSpPr>
        <p:spPr>
          <a:xfrm>
            <a:off x="5285531" y="3150924"/>
            <a:ext cx="67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g1204da927ab_7_0"/>
          <p:cNvCxnSpPr>
            <a:stCxn id="116" idx="0"/>
          </p:cNvCxnSpPr>
          <p:nvPr/>
        </p:nvCxnSpPr>
        <p:spPr>
          <a:xfrm rot="10800000" flipH="1">
            <a:off x="4481981" y="1682274"/>
            <a:ext cx="1366500" cy="9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g1204da927ab_7_0"/>
          <p:cNvCxnSpPr>
            <a:stCxn id="116" idx="0"/>
          </p:cNvCxnSpPr>
          <p:nvPr/>
        </p:nvCxnSpPr>
        <p:spPr>
          <a:xfrm rot="10800000">
            <a:off x="3053981" y="1720374"/>
            <a:ext cx="1428000" cy="90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g1204da927ab_7_0"/>
          <p:cNvSpPr txBox="1">
            <a:spLocks noGrp="1"/>
          </p:cNvSpPr>
          <p:nvPr>
            <p:ph type="title"/>
          </p:nvPr>
        </p:nvSpPr>
        <p:spPr>
          <a:xfrm>
            <a:off x="992125" y="4338075"/>
            <a:ext cx="4772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vi-VN" sz="28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- </a:t>
            </a:r>
            <a:r>
              <a:rPr lang="vi-VN" sz="28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 sz="2800" b="1" dirty="0">
              <a:solidFill>
                <a:schemeClr val="dk2"/>
              </a:solidFill>
              <a:latin typeface="Congenial Black" panose="0200050304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204da927ab_7_0"/>
          <p:cNvSpPr/>
          <p:nvPr/>
        </p:nvSpPr>
        <p:spPr>
          <a:xfrm>
            <a:off x="937674" y="5258401"/>
            <a:ext cx="2460300" cy="85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Appointment Manage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3" name="Google Shape;123;g1204da927ab_7_0"/>
          <p:cNvSpPr/>
          <p:nvPr/>
        </p:nvSpPr>
        <p:spPr>
          <a:xfrm>
            <a:off x="7158825" y="5173879"/>
            <a:ext cx="2460300" cy="93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Reservations Manage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4" name="Google Shape;124;g1204da927ab_7_0"/>
          <p:cNvSpPr/>
          <p:nvPr/>
        </p:nvSpPr>
        <p:spPr>
          <a:xfrm>
            <a:off x="4526024" y="4996975"/>
            <a:ext cx="1881600" cy="13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Marketing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1204da927ab_7_0"/>
          <p:cNvCxnSpPr>
            <a:stCxn id="124" idx="3"/>
            <a:endCxn id="123" idx="1"/>
          </p:cNvCxnSpPr>
          <p:nvPr/>
        </p:nvCxnSpPr>
        <p:spPr>
          <a:xfrm rot="10800000" flipH="1">
            <a:off x="6407624" y="5641675"/>
            <a:ext cx="751200" cy="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g1204da927ab_7_0"/>
          <p:cNvCxnSpPr>
            <a:stCxn id="124" idx="1"/>
            <a:endCxn id="122" idx="3"/>
          </p:cNvCxnSpPr>
          <p:nvPr/>
        </p:nvCxnSpPr>
        <p:spPr>
          <a:xfrm flipH="1">
            <a:off x="3398024" y="5649475"/>
            <a:ext cx="1128000" cy="3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552b1310_0_10"/>
          <p:cNvSpPr txBox="1">
            <a:spLocks noGrp="1"/>
          </p:cNvSpPr>
          <p:nvPr>
            <p:ph type="title"/>
          </p:nvPr>
        </p:nvSpPr>
        <p:spPr>
          <a:xfrm>
            <a:off x="677321" y="365125"/>
            <a:ext cx="5352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vi-VN" sz="2800" b="1" dirty="0">
                <a:solidFill>
                  <a:schemeClr val="dk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USE CASE -  PATIENT</a:t>
            </a:r>
            <a:endParaRPr sz="2800" b="1" dirty="0">
              <a:solidFill>
                <a:schemeClr val="dk2"/>
              </a:solidFill>
              <a:latin typeface="Congenial Black" panose="0200050304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f552b1310_0_10"/>
          <p:cNvSpPr/>
          <p:nvPr/>
        </p:nvSpPr>
        <p:spPr>
          <a:xfrm>
            <a:off x="2113645" y="3765396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Services List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7" name="Google Shape;157;g11f552b1310_0_10"/>
          <p:cNvSpPr/>
          <p:nvPr/>
        </p:nvSpPr>
        <p:spPr>
          <a:xfrm>
            <a:off x="2924354" y="1487470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User Profile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1f552b1310_0_10"/>
          <p:cNvSpPr/>
          <p:nvPr/>
        </p:nvSpPr>
        <p:spPr>
          <a:xfrm>
            <a:off x="2113645" y="2510522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Doctors List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1f552b1310_0_10"/>
          <p:cNvSpPr/>
          <p:nvPr/>
        </p:nvSpPr>
        <p:spPr>
          <a:xfrm>
            <a:off x="7911468" y="5041318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Reserve a Service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1f552b1310_0_10"/>
          <p:cNvSpPr/>
          <p:nvPr/>
        </p:nvSpPr>
        <p:spPr>
          <a:xfrm>
            <a:off x="7780874" y="1445766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Appointment History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f552b1310_0_10"/>
          <p:cNvSpPr/>
          <p:nvPr/>
        </p:nvSpPr>
        <p:spPr>
          <a:xfrm>
            <a:off x="2831294" y="5033757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Book Appointment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1f552b1310_0_10"/>
          <p:cNvSpPr/>
          <p:nvPr/>
        </p:nvSpPr>
        <p:spPr>
          <a:xfrm>
            <a:off x="5610656" y="3050899"/>
            <a:ext cx="1607100" cy="104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Patient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11f552b1310_0_10"/>
          <p:cNvCxnSpPr>
            <a:endCxn id="158" idx="3"/>
          </p:cNvCxnSpPr>
          <p:nvPr/>
        </p:nvCxnSpPr>
        <p:spPr>
          <a:xfrm rot="10800000">
            <a:off x="4175245" y="2839772"/>
            <a:ext cx="1435200" cy="73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g11f552b1310_0_10"/>
          <p:cNvCxnSpPr/>
          <p:nvPr/>
        </p:nvCxnSpPr>
        <p:spPr>
          <a:xfrm flipH="1">
            <a:off x="4893056" y="4094608"/>
            <a:ext cx="717600" cy="93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Google Shape;165;g11f552b1310_0_10"/>
          <p:cNvCxnSpPr/>
          <p:nvPr/>
        </p:nvCxnSpPr>
        <p:spPr>
          <a:xfrm>
            <a:off x="7205935" y="4094608"/>
            <a:ext cx="705600" cy="9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g11f552b1310_0_10"/>
          <p:cNvCxnSpPr/>
          <p:nvPr/>
        </p:nvCxnSpPr>
        <p:spPr>
          <a:xfrm rot="10800000" flipH="1">
            <a:off x="7232073" y="2104136"/>
            <a:ext cx="548700" cy="95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g11f552b1310_0_10"/>
          <p:cNvCxnSpPr/>
          <p:nvPr/>
        </p:nvCxnSpPr>
        <p:spPr>
          <a:xfrm rot="10800000">
            <a:off x="4986056" y="2142229"/>
            <a:ext cx="624600" cy="95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g11f552b1310_0_10"/>
          <p:cNvSpPr/>
          <p:nvPr/>
        </p:nvSpPr>
        <p:spPr>
          <a:xfrm>
            <a:off x="8653081" y="2510522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Reservation History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" name="Google Shape;169;g11f552b1310_0_10"/>
          <p:cNvSpPr/>
          <p:nvPr/>
        </p:nvSpPr>
        <p:spPr>
          <a:xfrm>
            <a:off x="8653081" y="3580518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</a:rPr>
              <a:t>Payment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11f552b1310_0_10"/>
          <p:cNvCxnSpPr>
            <a:stCxn id="162" idx="1"/>
          </p:cNvCxnSpPr>
          <p:nvPr/>
        </p:nvCxnSpPr>
        <p:spPr>
          <a:xfrm flipH="1">
            <a:off x="4175456" y="3572749"/>
            <a:ext cx="1435200" cy="49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g11f552b1310_0_10"/>
          <p:cNvCxnSpPr>
            <a:stCxn id="162" idx="3"/>
          </p:cNvCxnSpPr>
          <p:nvPr/>
        </p:nvCxnSpPr>
        <p:spPr>
          <a:xfrm rot="10800000" flipH="1">
            <a:off x="7217756" y="2830849"/>
            <a:ext cx="1467000" cy="74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g11f552b1310_0_10"/>
          <p:cNvCxnSpPr>
            <a:stCxn id="162" idx="3"/>
          </p:cNvCxnSpPr>
          <p:nvPr/>
        </p:nvCxnSpPr>
        <p:spPr>
          <a:xfrm>
            <a:off x="7217756" y="3572749"/>
            <a:ext cx="1435200" cy="3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552b1310_0_10"/>
          <p:cNvSpPr txBox="1">
            <a:spLocks noGrp="1"/>
          </p:cNvSpPr>
          <p:nvPr>
            <p:ph type="title"/>
          </p:nvPr>
        </p:nvSpPr>
        <p:spPr>
          <a:xfrm>
            <a:off x="677321" y="365125"/>
            <a:ext cx="5352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vi-VN" sz="2800" b="1" dirty="0">
                <a:solidFill>
                  <a:schemeClr val="dk2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USE CASE -  DOCTOR</a:t>
            </a:r>
            <a:endParaRPr sz="2800" b="1" dirty="0">
              <a:solidFill>
                <a:schemeClr val="dk2"/>
              </a:solidFill>
              <a:latin typeface="Congenial Black" panose="0200050304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f552b1310_0_10"/>
          <p:cNvSpPr/>
          <p:nvPr/>
        </p:nvSpPr>
        <p:spPr>
          <a:xfrm>
            <a:off x="2154399" y="4805492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>
                <a:solidFill>
                  <a:schemeClr val="lt1"/>
                </a:solidFill>
              </a:rPr>
              <a:t>My</a:t>
            </a:r>
            <a:r>
              <a:rPr lang="vi-VN" sz="1800" dirty="0">
                <a:solidFill>
                  <a:schemeClr val="lt1"/>
                </a:solidFill>
              </a:rPr>
              <a:t> </a:t>
            </a:r>
            <a:r>
              <a:rPr lang="vi-VN" sz="1800" dirty="0" err="1">
                <a:solidFill>
                  <a:schemeClr val="lt1"/>
                </a:solidFill>
              </a:rPr>
              <a:t>Appointment</a:t>
            </a:r>
            <a:r>
              <a:rPr lang="vi-VN" sz="1800" dirty="0">
                <a:solidFill>
                  <a:schemeClr val="lt1"/>
                </a:solidFill>
              </a:rPr>
              <a:t> </a:t>
            </a:r>
            <a:r>
              <a:rPr lang="vi-VN" sz="1800" dirty="0" err="1">
                <a:solidFill>
                  <a:schemeClr val="lt1"/>
                </a:solidFill>
              </a:rPr>
              <a:t>Details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7" name="Google Shape;157;g11f552b1310_0_10"/>
          <p:cNvSpPr/>
          <p:nvPr/>
        </p:nvSpPr>
        <p:spPr>
          <a:xfrm>
            <a:off x="2154399" y="1601010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>
                <a:solidFill>
                  <a:schemeClr val="lt1"/>
                </a:solidFill>
              </a:rPr>
              <a:t>User</a:t>
            </a:r>
            <a:r>
              <a:rPr lang="vi-VN" sz="1800" dirty="0">
                <a:solidFill>
                  <a:schemeClr val="lt1"/>
                </a:solidFill>
              </a:rPr>
              <a:t> </a:t>
            </a:r>
            <a:r>
              <a:rPr lang="vi-VN" sz="1800" dirty="0" err="1">
                <a:solidFill>
                  <a:schemeClr val="lt1"/>
                </a:solidFill>
              </a:rPr>
              <a:t>Profile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1f552b1310_0_10"/>
          <p:cNvSpPr/>
          <p:nvPr/>
        </p:nvSpPr>
        <p:spPr>
          <a:xfrm>
            <a:off x="2154399" y="3238918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</a:t>
            </a:r>
            <a:r>
              <a:rPr lang="vi-V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Appointments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1f552b1310_0_10"/>
          <p:cNvSpPr/>
          <p:nvPr/>
        </p:nvSpPr>
        <p:spPr>
          <a:xfrm>
            <a:off x="8371390" y="1581857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</a:t>
            </a:r>
            <a:r>
              <a:rPr lang="vi-V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</a:t>
            </a:r>
            <a:r>
              <a:rPr lang="vi-V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f552b1310_0_10"/>
          <p:cNvSpPr/>
          <p:nvPr/>
        </p:nvSpPr>
        <p:spPr>
          <a:xfrm>
            <a:off x="8371390" y="4805492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</a:t>
            </a:r>
            <a:r>
              <a:rPr lang="vi-V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1f552b1310_0_10"/>
          <p:cNvSpPr/>
          <p:nvPr/>
        </p:nvSpPr>
        <p:spPr>
          <a:xfrm>
            <a:off x="5610656" y="3050899"/>
            <a:ext cx="1607100" cy="104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>
                <a:solidFill>
                  <a:schemeClr val="lt1"/>
                </a:solidFill>
              </a:rPr>
              <a:t>Doctor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11f552b1310_0_10"/>
          <p:cNvCxnSpPr>
            <a:cxnSpLocks/>
          </p:cNvCxnSpPr>
          <p:nvPr/>
        </p:nvCxnSpPr>
        <p:spPr>
          <a:xfrm flipH="1">
            <a:off x="4185255" y="4047459"/>
            <a:ext cx="1525432" cy="1051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g11f552b1310_0_10"/>
          <p:cNvCxnSpPr>
            <a:cxnSpLocks/>
          </p:cNvCxnSpPr>
          <p:nvPr/>
        </p:nvCxnSpPr>
        <p:spPr>
          <a:xfrm>
            <a:off x="7198915" y="4047459"/>
            <a:ext cx="1172475" cy="8385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g11f552b1310_0_10"/>
          <p:cNvCxnSpPr>
            <a:cxnSpLocks/>
          </p:cNvCxnSpPr>
          <p:nvPr/>
        </p:nvCxnSpPr>
        <p:spPr>
          <a:xfrm flipV="1">
            <a:off x="7128206" y="2259510"/>
            <a:ext cx="1243184" cy="8960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g11f552b1310_0_10"/>
          <p:cNvCxnSpPr>
            <a:cxnSpLocks/>
          </p:cNvCxnSpPr>
          <p:nvPr/>
        </p:nvCxnSpPr>
        <p:spPr>
          <a:xfrm flipH="1" flipV="1">
            <a:off x="4209372" y="2213584"/>
            <a:ext cx="1386967" cy="8752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g11f552b1310_0_10"/>
          <p:cNvSpPr/>
          <p:nvPr/>
        </p:nvSpPr>
        <p:spPr>
          <a:xfrm>
            <a:off x="8371390" y="3239764"/>
            <a:ext cx="20616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</a:t>
            </a:r>
            <a:r>
              <a:rPr lang="vi-V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Feedbacks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170" name="Google Shape;170;g11f552b1310_0_10"/>
          <p:cNvCxnSpPr>
            <a:cxnSpLocks/>
            <a:stCxn id="162" idx="1"/>
            <a:endCxn id="158" idx="3"/>
          </p:cNvCxnSpPr>
          <p:nvPr/>
        </p:nvCxnSpPr>
        <p:spPr>
          <a:xfrm flipH="1" flipV="1">
            <a:off x="4215999" y="3568168"/>
            <a:ext cx="1394657" cy="45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g11f552b1310_0_10"/>
          <p:cNvCxnSpPr>
            <a:cxnSpLocks/>
            <a:stCxn id="162" idx="3"/>
            <a:endCxn id="168" idx="1"/>
          </p:cNvCxnSpPr>
          <p:nvPr/>
        </p:nvCxnSpPr>
        <p:spPr>
          <a:xfrm flipV="1">
            <a:off x="7217756" y="3569014"/>
            <a:ext cx="1153634" cy="3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2474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55B416E-AE67-4567-BCB2-9B263A14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0" i="0" kern="1200" dirty="0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Application Design</a:t>
            </a:r>
            <a:endParaRPr lang="en-US" sz="5200" kern="12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Graphic 6" descr="Thiết kế">
            <a:extLst>
              <a:ext uri="{FF2B5EF4-FFF2-40B4-BE49-F238E27FC236}">
                <a16:creationId xmlns:a16="http://schemas.microsoft.com/office/drawing/2014/main" id="{639C7759-4068-4889-1B28-372DC122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Thiết kế">
            <a:extLst>
              <a:ext uri="{FF2B5EF4-FFF2-40B4-BE49-F238E27FC236}">
                <a16:creationId xmlns:a16="http://schemas.microsoft.com/office/drawing/2014/main" id="{FFECDF10-8A3B-4013-9763-7173DEB3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198</Words>
  <Application>Microsoft Office PowerPoint</Application>
  <PresentationFormat>Màn hình rộng</PresentationFormat>
  <Paragraphs>82</Paragraphs>
  <Slides>17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7" baseType="lpstr">
      <vt:lpstr>Aharoni</vt:lpstr>
      <vt:lpstr>Arial</vt:lpstr>
      <vt:lpstr>Bahnschrift SemiBold</vt:lpstr>
      <vt:lpstr>Be Vietnam Pro</vt:lpstr>
      <vt:lpstr>Britannic Bold</vt:lpstr>
      <vt:lpstr>Calibri</vt:lpstr>
      <vt:lpstr>Calibri Light</vt:lpstr>
      <vt:lpstr>Congenial Black</vt:lpstr>
      <vt:lpstr>Times New Roman</vt:lpstr>
      <vt:lpstr>Chủ đề Office</vt:lpstr>
      <vt:lpstr>Clinic Booking System</vt:lpstr>
      <vt:lpstr>Application Roles/Actors</vt:lpstr>
      <vt:lpstr>Roles of project</vt:lpstr>
      <vt:lpstr>USER CASE - GUEST</vt:lpstr>
      <vt:lpstr>USER CASE -  ADMIN</vt:lpstr>
      <vt:lpstr>USE CASE - Marketing</vt:lpstr>
      <vt:lpstr>USE CASE -  PATIENT</vt:lpstr>
      <vt:lpstr>USE CASE -  DOCTOR</vt:lpstr>
      <vt:lpstr>Application Design</vt:lpstr>
      <vt:lpstr>Database schema</vt:lpstr>
      <vt:lpstr>Package diagram</vt:lpstr>
      <vt:lpstr>UI Design</vt:lpstr>
      <vt:lpstr>Screen Flow</vt:lpstr>
      <vt:lpstr>Project Results</vt:lpstr>
      <vt:lpstr>Status of the project</vt:lpstr>
      <vt:lpstr>Lessons learned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Booking System</dc:title>
  <dc:creator>Hùng</dc:creator>
  <cp:lastModifiedBy>Hùng Khương</cp:lastModifiedBy>
  <cp:revision>8</cp:revision>
  <dcterms:created xsi:type="dcterms:W3CDTF">2022-03-22T10:12:07Z</dcterms:created>
  <dcterms:modified xsi:type="dcterms:W3CDTF">2022-03-29T10:35:12Z</dcterms:modified>
</cp:coreProperties>
</file>