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9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322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49"/>
    <p:restoredTop sz="93629"/>
  </p:normalViewPr>
  <p:slideViewPr>
    <p:cSldViewPr snapToGrid="0" snapToObjects="1">
      <p:cViewPr varScale="1">
        <p:scale>
          <a:sx n="88" d="100"/>
          <a:sy n="88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postman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getpostma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also use </a:t>
            </a:r>
            <a:r>
              <a:rPr lang="en-US" sz="1800" u="sng" dirty="0">
                <a:solidFill>
                  <a:srgbClr val="0062E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postman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chrome extension to send requests to the server and see the response. Alternately, you can download the stand-alone Postman tool from </a:t>
            </a:r>
            <a:r>
              <a:rPr lang="en-US" sz="1800" u="sng" dirty="0">
                <a:solidFill>
                  <a:srgbClr val="0062E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http://getpostman.com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install it on your computer</a:t>
            </a:r>
            <a:r>
              <a:rPr lang="en-VN" dirty="0">
                <a:effectLst/>
              </a:rPr>
              <a:t> 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63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7E9E2AA8-53FD-3395-CC4D-A4B5338382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-2453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Node and HTTP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7673F-A896-6A04-420A-AC46FE58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2F5E0-D06A-0B67-548F-7E9E2681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E0B0F4-75F9-859F-8785-4FAF57A5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Response Codes (Main ones)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B5A1B5-60EC-A85D-7DF3-BB6E680A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75" y="1549400"/>
            <a:ext cx="4365454" cy="4627563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D861D6-C21C-DC02-6657-FB147B07B4A4}"/>
              </a:ext>
            </a:extLst>
          </p:cNvPr>
          <p:cNvSpPr txBox="1">
            <a:spLocks/>
          </p:cNvSpPr>
          <p:nvPr/>
        </p:nvSpPr>
        <p:spPr>
          <a:xfrm>
            <a:off x="5265683" y="1549400"/>
            <a:ext cx="6414253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HTTP Response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Server may send back data in a specific format: 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eXtensible</a:t>
            </a:r>
            <a:r>
              <a:rPr lang="en-US" dirty="0"/>
              <a:t> Markup Language (XML) – </a:t>
            </a:r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253637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44C0B-4949-05A5-5C52-249091D1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6A656-185C-E6BD-34A1-CD4F48FD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0785D-88B5-6D86-0930-4EB1DDEE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D1C0D6-1BD7-F696-843B-F1B1B914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6878391" cy="4627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http://www.json.org</a:t>
            </a:r>
            <a:endParaRPr lang="en-US" dirty="0"/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Language independent *</a:t>
            </a:r>
          </a:p>
          <a:p>
            <a:r>
              <a:rPr lang="en-US" dirty="0"/>
              <a:t>Self-describing and easy to understand</a:t>
            </a:r>
          </a:p>
          <a:p>
            <a:r>
              <a:rPr lang="en-US" dirty="0"/>
              <a:t>Data structured as:</a:t>
            </a:r>
          </a:p>
          <a:p>
            <a:pPr lvl="1"/>
            <a:r>
              <a:rPr lang="en-US" dirty="0"/>
              <a:t>A collection of </a:t>
            </a:r>
          </a:p>
          <a:p>
            <a:pPr lvl="1"/>
            <a:r>
              <a:rPr lang="en-US" dirty="0"/>
              <a:t>name/value pairs: Ordered list of values 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81F108-731C-06F0-0F53-C7DB6F6F7ED3}"/>
              </a:ext>
            </a:extLst>
          </p:cNvPr>
          <p:cNvSpPr txBox="1">
            <a:spLocks/>
          </p:cNvSpPr>
          <p:nvPr/>
        </p:nvSpPr>
        <p:spPr>
          <a:xfrm>
            <a:off x="7378262" y="1563413"/>
            <a:ext cx="4403834" cy="4627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effectLst/>
              </a:rPr>
              <a:t>Example</a:t>
            </a:r>
            <a:br>
              <a:rPr lang="en-US" sz="1800" dirty="0">
                <a:effectLst/>
              </a:rPr>
            </a:br>
            <a:r>
              <a:rPr lang="en-US" sz="2200" dirty="0">
                <a:effectLst/>
              </a:rPr>
              <a:t>{ "promotions": [ </a:t>
            </a:r>
            <a:endParaRPr lang="en-US" sz="2200" dirty="0"/>
          </a:p>
          <a:p>
            <a:pPr marL="341312" lvl="1" indent="0">
              <a:buNone/>
            </a:pPr>
            <a:r>
              <a:rPr lang="en-US" sz="2200" dirty="0">
                <a:effectLst/>
              </a:rPr>
              <a:t>{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"id": 0,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"name": "Weekend Grand Buffet",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"image": "images/</a:t>
            </a:r>
            <a:r>
              <a:rPr lang="en-US" sz="2200" dirty="0" err="1">
                <a:effectLst/>
              </a:rPr>
              <a:t>buffet.png</a:t>
            </a:r>
            <a:r>
              <a:rPr lang="en-US" sz="2200" dirty="0">
                <a:effectLst/>
              </a:rPr>
              <a:t>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"label": "New",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"price": "19.99",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"description": "Featuring mouthwatering combinations . . . " </a:t>
            </a:r>
            <a:endParaRPr lang="en-US" sz="2200" dirty="0"/>
          </a:p>
          <a:p>
            <a:pPr marL="341312" lvl="1" indent="0">
              <a:buNone/>
            </a:pPr>
            <a:r>
              <a:rPr lang="en-US" sz="2200" dirty="0">
                <a:effectLst/>
              </a:rPr>
              <a:t>} ]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959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Node HTTP module</a:t>
            </a:r>
          </a:p>
        </p:txBody>
      </p:sp>
    </p:spTree>
    <p:extLst>
      <p:ext uri="{BB962C8B-B14F-4D97-AF65-F5344CB8AC3E}">
        <p14:creationId xmlns:p14="http://schemas.microsoft.com/office/powerpoint/2010/main" val="402689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4308B-1E98-AFB0-346B-D10BAD4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07472-88E4-EB06-367D-B03D9F0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3675E-5DD1-0E66-9336-E28DED02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Node HTTP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40A03-6BF6-E469-D3B7-6F8A1060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networking module supporting a high-performance foundation for a HTTP stack </a:t>
            </a:r>
          </a:p>
          <a:p>
            <a:r>
              <a:rPr lang="en-US" dirty="0"/>
              <a:t>Using the module:</a:t>
            </a:r>
            <a:br>
              <a:rPr lang="en-US" dirty="0"/>
            </a:br>
            <a:r>
              <a:rPr lang="en-US" dirty="0"/>
              <a:t>const http = require('http'); </a:t>
            </a:r>
          </a:p>
          <a:p>
            <a:r>
              <a:rPr lang="en-US" dirty="0"/>
              <a:t>Creating a server:</a:t>
            </a:r>
            <a:br>
              <a:rPr lang="en-US" dirty="0"/>
            </a:br>
            <a:r>
              <a:rPr lang="en-US" dirty="0"/>
              <a:t>const server = </a:t>
            </a:r>
            <a:r>
              <a:rPr lang="en-US" dirty="0" err="1"/>
              <a:t>http.createServer</a:t>
            </a:r>
            <a:r>
              <a:rPr lang="en-US" dirty="0"/>
              <a:t>(function(req, res){ . . . }); </a:t>
            </a:r>
          </a:p>
          <a:p>
            <a:r>
              <a:rPr lang="en-US" dirty="0"/>
              <a:t>Starting the server: </a:t>
            </a:r>
            <a:r>
              <a:rPr lang="en-US" dirty="0" err="1"/>
              <a:t>server.listen</a:t>
            </a:r>
            <a:r>
              <a:rPr lang="en-US" dirty="0"/>
              <a:t>(port, . . . ); </a:t>
            </a:r>
          </a:p>
        </p:txBody>
      </p:sp>
    </p:spTree>
    <p:extLst>
      <p:ext uri="{BB962C8B-B14F-4D97-AF65-F5344CB8AC3E}">
        <p14:creationId xmlns:p14="http://schemas.microsoft.com/office/powerpoint/2010/main" val="104485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4308B-1E98-AFB0-346B-D10BAD4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07472-88E4-EB06-367D-B03D9F0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3675E-5DD1-0E66-9336-E28DED02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Node HTTP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40A03-6BF6-E469-D3B7-6F8A1060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Incoming request message information available through the first parameter “req” </a:t>
            </a:r>
          </a:p>
          <a:p>
            <a:pPr lvl="1"/>
            <a:r>
              <a:rPr lang="en-US" dirty="0" err="1"/>
              <a:t>req.headers</a:t>
            </a:r>
            <a:r>
              <a:rPr lang="en-US" dirty="0"/>
              <a:t>, </a:t>
            </a:r>
            <a:r>
              <a:rPr lang="en-US" dirty="0" err="1"/>
              <a:t>req.body</a:t>
            </a:r>
            <a:r>
              <a:rPr lang="en-US" dirty="0"/>
              <a:t>,... </a:t>
            </a:r>
          </a:p>
          <a:p>
            <a:r>
              <a:rPr lang="en-US" dirty="0"/>
              <a:t>Response message is constructed on the second parameter “res” </a:t>
            </a:r>
          </a:p>
          <a:p>
            <a:pPr lvl="1"/>
            <a:r>
              <a:rPr lang="en-US" dirty="0" err="1"/>
              <a:t>res.setHeader</a:t>
            </a:r>
            <a:r>
              <a:rPr lang="en-US" dirty="0"/>
              <a:t>(“Content-</a:t>
            </a:r>
            <a:r>
              <a:rPr lang="en-US" dirty="0" err="1"/>
              <a:t>Type”,“text</a:t>
            </a:r>
            <a:r>
              <a:rPr lang="en-US" dirty="0"/>
              <a:t>/html”);</a:t>
            </a:r>
          </a:p>
          <a:p>
            <a:pPr lvl="1"/>
            <a:r>
              <a:rPr lang="en-US" dirty="0" err="1"/>
              <a:t>res.statusCode</a:t>
            </a:r>
            <a:r>
              <a:rPr lang="en-US" dirty="0"/>
              <a:t>=200; </a:t>
            </a:r>
          </a:p>
          <a:p>
            <a:pPr lvl="1"/>
            <a:r>
              <a:rPr lang="en-US" dirty="0" err="1"/>
              <a:t>res.write</a:t>
            </a:r>
            <a:r>
              <a:rPr lang="en-US" dirty="0"/>
              <a:t>(‘HelloWorld!’); </a:t>
            </a:r>
          </a:p>
          <a:p>
            <a:pPr lvl="1"/>
            <a:r>
              <a:rPr lang="en-US" dirty="0" err="1"/>
              <a:t>res.end</a:t>
            </a:r>
            <a:r>
              <a:rPr lang="en-US" dirty="0"/>
              <a:t>(‘&lt;html&gt;&lt;body&gt;&lt;h1&gt;HelloWorld&lt;/h1&gt;&lt;/body&gt;&lt;/html&gt;’); </a:t>
            </a:r>
          </a:p>
        </p:txBody>
      </p:sp>
    </p:spTree>
    <p:extLst>
      <p:ext uri="{BB962C8B-B14F-4D97-AF65-F5344CB8AC3E}">
        <p14:creationId xmlns:p14="http://schemas.microsoft.com/office/powerpoint/2010/main" val="31362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0F3D2-E74C-B4E9-A391-350FE9F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EA2F8-6174-06F8-ABC2-CA1281DD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D5D21-2091-7743-2B00-03A8D964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path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2FCA-ABC5-BB28-A36F-535BA11D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path Module: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const path = require(‘path’); </a:t>
            </a:r>
          </a:p>
          <a:p>
            <a:r>
              <a:rPr lang="en-US" dirty="0"/>
              <a:t>Some example path methods: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path.resolve</a:t>
            </a:r>
            <a:r>
              <a:rPr lang="en-US" b="1" dirty="0"/>
              <a:t>(‘./public’+</a:t>
            </a:r>
            <a:r>
              <a:rPr lang="en-US" b="1" dirty="0" err="1"/>
              <a:t>fileUrl</a:t>
            </a:r>
            <a:r>
              <a:rPr lang="en-US" b="1" dirty="0"/>
              <a:t>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path.extname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7910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92388-5170-1BD2-B7FB-3FD6436B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0E9EF-06E8-B2A0-3A05-3CBB7D79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A427E0-C6AB-F61B-AA68-AFA22388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fs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47BC3-1A52-C64E-3419-0B08B76A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fs module in your application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const fs = require(‘fs’); </a:t>
            </a:r>
          </a:p>
          <a:p>
            <a:r>
              <a:rPr lang="en-US" dirty="0"/>
              <a:t>Some example fs methods: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fs.exists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, function(exists) { . . . } ); 	</a:t>
            </a:r>
            <a:r>
              <a:rPr lang="en-US" b="1" dirty="0" err="1"/>
              <a:t>fs.createReadStream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).pipe(res); </a:t>
            </a:r>
          </a:p>
        </p:txBody>
      </p:sp>
    </p:spTree>
    <p:extLst>
      <p:ext uri="{BB962C8B-B14F-4D97-AF65-F5344CB8AC3E}">
        <p14:creationId xmlns:p14="http://schemas.microsoft.com/office/powerpoint/2010/main" val="271164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Implement a simple HTTP Server</a:t>
            </a:r>
          </a:p>
        </p:txBody>
      </p:sp>
    </p:spTree>
    <p:extLst>
      <p:ext uri="{BB962C8B-B14F-4D97-AF65-F5344CB8AC3E}">
        <p14:creationId xmlns:p14="http://schemas.microsoft.com/office/powerpoint/2010/main" val="213267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F23B1-0258-79D4-5230-9B839830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D298E-07C1-36E3-AA5B-D66DD1D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FAE70-1950-EEB9-8108-A1108B6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HTTP Server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74BF8-2B95-C60E-7D8A-C870D190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folder named </a:t>
            </a:r>
            <a:r>
              <a:rPr lang="en-US" b="1" dirty="0"/>
              <a:t>node-http</a:t>
            </a:r>
            <a:r>
              <a:rPr lang="en-US" dirty="0"/>
              <a:t> in the </a:t>
            </a:r>
            <a:r>
              <a:rPr lang="en-US" b="1" dirty="0"/>
              <a:t>NodeJS</a:t>
            </a:r>
            <a:r>
              <a:rPr lang="en-US" dirty="0"/>
              <a:t> folder and move into the folder.</a:t>
            </a:r>
          </a:p>
          <a:p>
            <a:pPr lvl="0"/>
            <a:r>
              <a:rPr lang="en-US" dirty="0"/>
              <a:t>In the </a:t>
            </a:r>
            <a:r>
              <a:rPr lang="en-US" b="1" dirty="0"/>
              <a:t>node-http</a:t>
            </a:r>
            <a:r>
              <a:rPr lang="en-US" dirty="0"/>
              <a:t> folder, create a subfolder named </a:t>
            </a:r>
            <a:r>
              <a:rPr lang="en-US" b="1" dirty="0"/>
              <a:t>public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At the prompt, type the following to initialize a </a:t>
            </a:r>
            <a:r>
              <a:rPr lang="en-US" b="1" dirty="0" err="1"/>
              <a:t>package.json</a:t>
            </a:r>
            <a:r>
              <a:rPr lang="en-US" dirty="0"/>
              <a:t> file in the </a:t>
            </a:r>
            <a:r>
              <a:rPr lang="en-US" b="1" dirty="0"/>
              <a:t>node-http</a:t>
            </a:r>
            <a:r>
              <a:rPr lang="en-US" dirty="0"/>
              <a:t> folder:</a:t>
            </a:r>
            <a:endParaRPr lang="en-V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ADF3FF-66DD-88B1-F31B-F1B96547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58312"/>
            <a:ext cx="10304552" cy="669353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endParaRPr kumimoji="0" lang="en-US" altLang="en-V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2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F23B1-0258-79D4-5230-9B839830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D298E-07C1-36E3-AA5B-D66DD1D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FAE70-1950-EEB9-8108-A1108B6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HTTP Server</a:t>
            </a:r>
            <a:endParaRPr lang="en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6780A8-A4C7-259F-36C3-06461BFC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00081"/>
            <a:ext cx="11180064" cy="4627563"/>
          </a:xfrm>
        </p:spPr>
        <p:txBody>
          <a:bodyPr/>
          <a:lstStyle/>
          <a:p>
            <a:r>
              <a:rPr lang="en-US" dirty="0"/>
              <a:t>Accept the standard defaults suggested until you end up with a </a:t>
            </a:r>
            <a:r>
              <a:rPr lang="en-US" b="1" dirty="0" err="1"/>
              <a:t>package.json</a:t>
            </a:r>
            <a:r>
              <a:rPr lang="en-US" dirty="0"/>
              <a:t> file containing the following:</a:t>
            </a:r>
            <a:endParaRPr lang="en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0320AD-6A51-5585-D14A-13536AC9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69" y="2622905"/>
            <a:ext cx="5682430" cy="365177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33211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Understand the Networking Essentials</a:t>
            </a:r>
          </a:p>
          <a:p>
            <a:pPr lvl="0"/>
            <a:r>
              <a:rPr lang="en-US" dirty="0"/>
              <a:t>Create and implement a simple HTTP server using the Node HTTP core module</a:t>
            </a:r>
          </a:p>
          <a:p>
            <a:r>
              <a:rPr lang="en-US" dirty="0"/>
              <a:t>Create and implement a web server to serve static HTML files from a folder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339A7-4964-6C8E-2546-A6FB6BB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A92-A542-4BBF-261D-5FFD933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84D66-F2E9-2909-5EB6-99FBEFA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 Simple HTTP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F8BB3-46C9-E2F7-6D2E-0917A646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23279"/>
            <a:ext cx="11180064" cy="4627563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b="1" dirty="0" err="1"/>
              <a:t>index.js</a:t>
            </a:r>
            <a:r>
              <a:rPr lang="en-US" dirty="0"/>
              <a:t> and add the following code to it: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675E-7E04-DD8F-961A-524B5FAC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86" y="2331987"/>
            <a:ext cx="6783990" cy="3745134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24905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339A7-4964-6C8E-2546-A6FB6BB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A92-A542-4BBF-261D-5FFD933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84D66-F2E9-2909-5EB6-99FBEFA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 Simple HTTP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F8BB3-46C9-E2F7-6D2E-0917A646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423279"/>
            <a:ext cx="5449211" cy="4945989"/>
          </a:xfrm>
        </p:spPr>
        <p:txBody>
          <a:bodyPr>
            <a:normAutofit/>
          </a:bodyPr>
          <a:lstStyle/>
          <a:p>
            <a:r>
              <a:rPr lang="en-US" dirty="0"/>
              <a:t>Start the server by typing the following at the prompt:</a:t>
            </a:r>
          </a:p>
          <a:p>
            <a:endParaRPr lang="en-US" dirty="0"/>
          </a:p>
          <a:p>
            <a:r>
              <a:rPr lang="en-US" dirty="0"/>
              <a:t>Then you can type </a:t>
            </a:r>
            <a:r>
              <a:rPr lang="en-US" b="1" dirty="0">
                <a:hlinkClick r:id="rId3"/>
              </a:rPr>
              <a:t>http://localhost:3000</a:t>
            </a:r>
            <a:r>
              <a:rPr lang="en-US" dirty="0"/>
              <a:t> in your browser address bar and see the result. </a:t>
            </a:r>
            <a:endParaRPr lang="en-V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FA4525-A644-64C8-DE2C-9552AE5E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59756"/>
            <a:ext cx="4374931" cy="623187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5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start</a:t>
            </a:r>
            <a:endParaRPr kumimoji="0" lang="en-US" altLang="en-VN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77A3E-3E3B-E09E-F6DA-3DF78D83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9967"/>
            <a:ext cx="5773482" cy="329806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24357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14FA7-F992-1FA6-445A-76316289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76D0E-AFAF-6C1B-D989-5E921851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42E77D-1F40-E63A-DEC1-14F6DC0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Postman to test HTTP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2ECDD-34B9-5BDD-E2E4-9674BAD7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9447"/>
            <a:ext cx="7772400" cy="466751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17037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Implement a server that returns html files from a folder</a:t>
            </a:r>
            <a:r>
              <a:rPr lang="en-VN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B1FF1-9AD6-24CF-B940-15A87938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CC489-D418-438B-D996-7C567D0C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000B9E-4611-5246-77F2-B2FD402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HTML Files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AF257-ED59-A7E4-1DEB-C062B1E9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5051842" cy="462756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public</a:t>
            </a:r>
            <a:r>
              <a:rPr lang="en-US" dirty="0"/>
              <a:t> folder, create a file named </a:t>
            </a:r>
            <a:r>
              <a:rPr lang="en-US" b="1" dirty="0" err="1"/>
              <a:t>index.html</a:t>
            </a:r>
            <a:r>
              <a:rPr lang="en-US" dirty="0"/>
              <a:t> and add the following code to it:</a:t>
            </a:r>
          </a:p>
          <a:p>
            <a:endParaRPr lang="en-US" dirty="0"/>
          </a:p>
          <a:p>
            <a:r>
              <a:rPr lang="en-US" dirty="0"/>
              <a:t>Similarly create an </a:t>
            </a:r>
            <a:r>
              <a:rPr lang="en-US" b="1" dirty="0" err="1"/>
              <a:t>aboutus.html</a:t>
            </a:r>
            <a:r>
              <a:rPr lang="en-US" dirty="0"/>
              <a:t> file and add the following code to it: 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28CC0-3344-9137-8B87-671A931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27" y="1165941"/>
            <a:ext cx="5256893" cy="2522501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5802D-8897-2B17-2186-03B25418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93" y="4093368"/>
            <a:ext cx="6446414" cy="1985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624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B1FF1-9AD6-24CF-B940-15A87938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CC489-D418-438B-D996-7C567D0C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000B9E-4611-5246-77F2-B2FD402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HTML Files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AF257-ED59-A7E4-1DEB-C062B1E9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2634343"/>
            <a:ext cx="4986529" cy="3542620"/>
          </a:xfrm>
        </p:spPr>
        <p:txBody>
          <a:bodyPr>
            <a:normAutofit/>
          </a:bodyPr>
          <a:lstStyle/>
          <a:p>
            <a:r>
              <a:rPr lang="en-US" dirty="0"/>
              <a:t>Then update </a:t>
            </a:r>
            <a:r>
              <a:rPr lang="en-US" b="1" dirty="0" err="1"/>
              <a:t>index.js</a:t>
            </a:r>
            <a:r>
              <a:rPr lang="en-US" dirty="0"/>
              <a:t> as follows: </a:t>
            </a:r>
            <a:endParaRPr lang="en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7E103-272E-C6D1-6EE2-01DCD3E0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3" y="107499"/>
            <a:ext cx="6205729" cy="6231197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69811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B0670-B5E4-78FE-0FC2-7B6CBC95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82702-25A8-6774-2298-79A56FF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43037-A589-C131-6585-18E6A72B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Start the HTTP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255CB-AA2C-139E-1BEC-089F162A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3" y="1397000"/>
            <a:ext cx="3626026" cy="2315029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B56394-1B2A-FBE7-C62E-AFFD866C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3" y="4073223"/>
            <a:ext cx="3626026" cy="22047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7BCC2-936C-8ECA-7030-0607CA01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89" y="4073223"/>
            <a:ext cx="3676051" cy="22047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6BFFC7-C74A-731A-4F60-B7EBECCB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032" y="2177339"/>
            <a:ext cx="3861833" cy="30693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C442F0-D020-E9DA-1227-2F8A5D5CF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982" y="1397000"/>
            <a:ext cx="3626026" cy="2315029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70588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Understand the Networking Essentials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implement a simple HTTP Server 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implement a server that returns html files from a folder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Networking Essentials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F0C92-9A15-43A1-07ED-9A6AC2E9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CDDB7-196D-6141-BA59-4C84BA76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985D6-73EC-B8AA-8C6D-DD6E3599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and Server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26B76-9893-3005-CA4F-1DABD70B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are not stand-alone </a:t>
            </a:r>
          </a:p>
          <a:p>
            <a:r>
              <a:rPr lang="en-US" dirty="0"/>
              <a:t>Many of them have a “Cloud” backend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84525-E542-7488-EA01-0114CCE5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84" y="3138652"/>
            <a:ext cx="7772400" cy="28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506EA-8983-E1C4-7416-D3FFC2EB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8239-9FCD-5861-A142-A74894A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0261CA-68FA-D0E0-2ED7-688F4C07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Communication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B09B-FC3C-EAD1-1B0A-98A69EB2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Network operations cause unexpected delays </a:t>
            </a:r>
          </a:p>
          <a:p>
            <a:pPr>
              <a:lnSpc>
                <a:spcPct val="150000"/>
              </a:lnSpc>
            </a:pPr>
            <a:r>
              <a:rPr lang="en-US" dirty="0"/>
              <a:t>You need to write applications recognizing the asynchronous nature of communication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not instantaneously available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4395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ED1CF-A696-F16A-0ACB-1B317169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2D603-1719-250E-0900-47FE1A8B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07B21E-158B-C43A-3111-CD435F15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 (HTTP)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C64CC-7C59-5337-BAEE-1414A45F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3" y="1549400"/>
            <a:ext cx="4492542" cy="4627563"/>
          </a:xfrm>
        </p:spPr>
        <p:txBody>
          <a:bodyPr/>
          <a:lstStyle/>
          <a:p>
            <a:r>
              <a:rPr lang="en-US" dirty="0"/>
              <a:t>A client-server communications protocol </a:t>
            </a:r>
          </a:p>
          <a:p>
            <a:r>
              <a:rPr lang="en-US" dirty="0"/>
              <a:t>Allows retrieving inter- linked text documents (hypertext) </a:t>
            </a:r>
          </a:p>
          <a:p>
            <a:pPr lvl="1"/>
            <a:r>
              <a:rPr lang="en-US" dirty="0"/>
              <a:t>World Wide Web.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999DBBD-78DD-148C-3971-2E64CD4EEA8B}"/>
              </a:ext>
            </a:extLst>
          </p:cNvPr>
          <p:cNvSpPr txBox="1">
            <a:spLocks/>
          </p:cNvSpPr>
          <p:nvPr/>
        </p:nvSpPr>
        <p:spPr>
          <a:xfrm>
            <a:off x="5938344" y="1549399"/>
            <a:ext cx="6022427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latin typeface="Calibri" panose="020F0502020204030204" pitchFamily="34" charset="0"/>
              </a:rPr>
              <a:t>HTTP Verbs </a:t>
            </a:r>
            <a:r>
              <a:rPr lang="en-US" dirty="0">
                <a:effectLst/>
                <a:latin typeface="ArialMT"/>
              </a:rPr>
              <a:t>– </a:t>
            </a:r>
            <a:r>
              <a:rPr lang="en-US" dirty="0">
                <a:effectLst/>
                <a:latin typeface="Calibri" panose="020F0502020204030204" pitchFamily="34" charset="0"/>
              </a:rPr>
              <a:t>HEAD </a:t>
            </a:r>
            <a:endParaRPr lang="en-US" dirty="0"/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GET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POST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PUT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DELETE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TRACE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OPTIONS </a:t>
            </a:r>
            <a:r>
              <a:rPr lang="en-US" sz="2800" dirty="0">
                <a:effectLst/>
                <a:latin typeface="ArialMT"/>
              </a:rPr>
              <a:t>– </a:t>
            </a:r>
            <a:r>
              <a:rPr lang="en-US" sz="2800" dirty="0">
                <a:effectLst/>
                <a:latin typeface="Calibri" panose="020F0502020204030204" pitchFamily="34" charset="0"/>
              </a:rPr>
              <a:t>CONNECT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5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2F897-60D8-16E0-A353-B2CF9E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AF091-E54F-B61F-0BDF-66809923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7EE4E3-0419-8DE9-666F-44E5153E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 (HTTP)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93B53-809B-417C-B404-BE0B2FF14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12" y="1759953"/>
            <a:ext cx="11179175" cy="4038292"/>
          </a:xfrm>
        </p:spPr>
      </p:pic>
    </p:spTree>
    <p:extLst>
      <p:ext uri="{BB962C8B-B14F-4D97-AF65-F5344CB8AC3E}">
        <p14:creationId xmlns:p14="http://schemas.microsoft.com/office/powerpoint/2010/main" val="30756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A0A51-36AE-24D5-62D9-F0633400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ACD30-2C55-D516-17E4-AC6B589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B9BBD-76DA-C680-07A1-FF5A93B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Message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CA9034-C244-8F5D-9F6B-AA29F7822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061" y="1494426"/>
            <a:ext cx="7055877" cy="4682537"/>
          </a:xfrm>
        </p:spPr>
      </p:pic>
    </p:spTree>
    <p:extLst>
      <p:ext uri="{BB962C8B-B14F-4D97-AF65-F5344CB8AC3E}">
        <p14:creationId xmlns:p14="http://schemas.microsoft.com/office/powerpoint/2010/main" val="5691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870B3-5E19-A035-7223-BD3EDEBA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D6D6-E904-E0FC-E6FA-16B6D344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7ACF8D-25B0-4B46-E107-2DC2FA98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Response Message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F5C5C4-0D25-02B3-AB61-1588A741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939" y="1549400"/>
            <a:ext cx="6989051" cy="4627563"/>
          </a:xfrm>
        </p:spPr>
      </p:pic>
    </p:spTree>
    <p:extLst>
      <p:ext uri="{BB962C8B-B14F-4D97-AF65-F5344CB8AC3E}">
        <p14:creationId xmlns:p14="http://schemas.microsoft.com/office/powerpoint/2010/main" val="219910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801</Words>
  <Application>Microsoft Office PowerPoint</Application>
  <PresentationFormat>Widescreen</PresentationFormat>
  <Paragraphs>141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.Lucida Grande UI Regular</vt:lpstr>
      <vt:lpstr>Arial</vt:lpstr>
      <vt:lpstr>ArialMT</vt:lpstr>
      <vt:lpstr>Calibri</vt:lpstr>
      <vt:lpstr>Menlo</vt:lpstr>
      <vt:lpstr>Wingdings</vt:lpstr>
      <vt:lpstr>Office Theme</vt:lpstr>
      <vt:lpstr>Node and HTTP</vt:lpstr>
      <vt:lpstr>Objectives</vt:lpstr>
      <vt:lpstr>PowerPoint Presentation</vt:lpstr>
      <vt:lpstr>Client and Server </vt:lpstr>
      <vt:lpstr>Client-Server Communication</vt:lpstr>
      <vt:lpstr>Hypertext Transfer Protocol (HTTP) </vt:lpstr>
      <vt:lpstr>Hypertext Transfer Protocol (HTTP) </vt:lpstr>
      <vt:lpstr>HTTP Request Message </vt:lpstr>
      <vt:lpstr>HTTP Response Message </vt:lpstr>
      <vt:lpstr>HTTP Response Codes (Main ones) </vt:lpstr>
      <vt:lpstr>Javascript Object Notation (JSON)</vt:lpstr>
      <vt:lpstr>PowerPoint Presentation</vt:lpstr>
      <vt:lpstr>Node HTTP module</vt:lpstr>
      <vt:lpstr>Node HTTP module</vt:lpstr>
      <vt:lpstr>Node path Module </vt:lpstr>
      <vt:lpstr>Node fs Module </vt:lpstr>
      <vt:lpstr>PowerPoint Presentation</vt:lpstr>
      <vt:lpstr>A Simple HTTP Server</vt:lpstr>
      <vt:lpstr>A Simple HTTP Server</vt:lpstr>
      <vt:lpstr>A Simple HTTP Server</vt:lpstr>
      <vt:lpstr>A Simple HTTP Server</vt:lpstr>
      <vt:lpstr>Using Postman to test HTTP Server</vt:lpstr>
      <vt:lpstr>PowerPoint Presentation</vt:lpstr>
      <vt:lpstr>Serving HTML Files</vt:lpstr>
      <vt:lpstr>Serving HTML Files</vt:lpstr>
      <vt:lpstr>Start the HTTP Server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169</cp:revision>
  <dcterms:created xsi:type="dcterms:W3CDTF">2021-08-08T14:50:46Z</dcterms:created>
  <dcterms:modified xsi:type="dcterms:W3CDTF">2023-09-21T09:15:32Z</dcterms:modified>
</cp:coreProperties>
</file>