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90" r:id="rId4"/>
    <p:sldId id="299" r:id="rId5"/>
    <p:sldId id="300" r:id="rId6"/>
    <p:sldId id="301" r:id="rId7"/>
    <p:sldId id="303" r:id="rId8"/>
    <p:sldId id="304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6" r:id="rId21"/>
    <p:sldId id="315" r:id="rId22"/>
    <p:sldId id="316" r:id="rId23"/>
    <p:sldId id="318" r:id="rId24"/>
    <p:sldId id="319" r:id="rId25"/>
    <p:sldId id="327" r:id="rId26"/>
    <p:sldId id="317" r:id="rId27"/>
    <p:sldId id="323" r:id="rId28"/>
    <p:sldId id="320" r:id="rId29"/>
    <p:sldId id="321" r:id="rId30"/>
    <p:sldId id="322" r:id="rId31"/>
    <p:sldId id="324" r:id="rId32"/>
    <p:sldId id="325" r:id="rId33"/>
    <p:sldId id="328" r:id="rId34"/>
    <p:sldId id="329" r:id="rId35"/>
    <p:sldId id="330" r:id="rId36"/>
    <p:sldId id="331" r:id="rId37"/>
    <p:sldId id="332" r:id="rId38"/>
    <p:sldId id="334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/resources/middleware/body-</a:t>
            </a:r>
            <a:r>
              <a:rPr lang="en-US" dirty="0" err="1"/>
              <a:t>parser.html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7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93D928ED-3A1D-0F7C-EBFB-02EF6A5085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9525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Introduction to Express</a:t>
            </a:r>
            <a:br>
              <a:rPr lang="en-US" dirty="0"/>
            </a:br>
            <a:r>
              <a:rPr lang="en-US" dirty="0"/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Then, install the </a:t>
            </a:r>
            <a:r>
              <a:rPr lang="en-US" b="1" dirty="0"/>
              <a:t>Express</a:t>
            </a:r>
            <a:r>
              <a:rPr lang="en-US" dirty="0"/>
              <a:t> framework in the folder by typing the following at the prompt:</a:t>
            </a:r>
            <a:r>
              <a:rPr lang="en-VN" dirty="0"/>
              <a:t> </a:t>
            </a:r>
          </a:p>
          <a:p>
            <a:pPr lvl="0"/>
            <a:endParaRPr lang="en-VN" dirty="0"/>
          </a:p>
          <a:p>
            <a:r>
              <a:rPr lang="en-US" dirty="0"/>
              <a:t>Create a file named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and add the following to it: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7DDC9-ACA9-7BB1-C829-09B722005D6C}"/>
              </a:ext>
            </a:extLst>
          </p:cNvPr>
          <p:cNvSpPr txBox="1"/>
          <p:nvPr/>
        </p:nvSpPr>
        <p:spPr>
          <a:xfrm>
            <a:off x="838199" y="2558911"/>
            <a:ext cx="8588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express@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4.18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B07D0-7B33-E8F4-4218-F2BD036662E8}"/>
              </a:ext>
            </a:extLst>
          </p:cNvPr>
          <p:cNvSpPr txBox="1"/>
          <p:nvPr/>
        </p:nvSpPr>
        <p:spPr>
          <a:xfrm>
            <a:off x="838199" y="403012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node_modules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451266-5276-3853-0427-B62DF1BD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37" y="4114040"/>
            <a:ext cx="5257800" cy="217337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85935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b="1" dirty="0" err="1"/>
              <a:t>index.js</a:t>
            </a:r>
            <a:r>
              <a:rPr lang="en-US" b="1" dirty="0"/>
              <a:t> </a:t>
            </a:r>
            <a:r>
              <a:rPr lang="en-US" dirty="0"/>
              <a:t>and add the following code to it: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17ED1-3DF2-7B03-2DDD-22DA1CB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1" y="2112963"/>
            <a:ext cx="7748598" cy="406400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5299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457432" cy="4627563"/>
          </a:xfrm>
        </p:spPr>
        <p:txBody>
          <a:bodyPr/>
          <a:lstStyle/>
          <a:p>
            <a:r>
              <a:rPr lang="en-US" sz="2200" dirty="0"/>
              <a:t>Start the server by typing the following at the prompt, and then interact with the server: 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4BBC-FC0A-4030-F416-2EE273A38FD0}"/>
              </a:ext>
            </a:extLst>
          </p:cNvPr>
          <p:cNvSpPr txBox="1"/>
          <p:nvPr/>
        </p:nvSpPr>
        <p:spPr>
          <a:xfrm>
            <a:off x="838200" y="2090661"/>
            <a:ext cx="609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2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200" b="1" dirty="0">
                <a:effectLst/>
              </a:rPr>
              <a:t> </a:t>
            </a:r>
            <a:endParaRPr lang="en-VN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15AB12-39C0-5DB8-B3E3-2FF8E7C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2" y="2676762"/>
            <a:ext cx="6099716" cy="334780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85236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1238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examined REST in the previous lecture 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an end point with a URI </a:t>
            </a:r>
          </a:p>
          <a:p>
            <a:pPr>
              <a:lnSpc>
                <a:spcPct val="150000"/>
              </a:lnSpc>
            </a:pPr>
            <a:r>
              <a:rPr lang="en-US" dirty="0"/>
              <a:t>Apply the verb on the URI 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 supports this through </a:t>
            </a:r>
            <a:r>
              <a:rPr lang="en-US" b="1" dirty="0" err="1"/>
              <a:t>app.all</a:t>
            </a:r>
            <a:r>
              <a:rPr lang="en-US" b="1" dirty="0"/>
              <a:t>, </a:t>
            </a:r>
            <a:r>
              <a:rPr lang="en-US" b="1" dirty="0" err="1"/>
              <a:t>app.get</a:t>
            </a:r>
            <a:r>
              <a:rPr lang="en-US" b="1" dirty="0"/>
              <a:t>, </a:t>
            </a:r>
            <a:r>
              <a:rPr lang="en-US" b="1" dirty="0" err="1"/>
              <a:t>app.post</a:t>
            </a:r>
            <a:r>
              <a:rPr lang="en-US" b="1" dirty="0"/>
              <a:t>, </a:t>
            </a:r>
            <a:r>
              <a:rPr lang="en-US" b="1" dirty="0" err="1"/>
              <a:t>app.put</a:t>
            </a:r>
            <a:r>
              <a:rPr lang="en-US" b="1" dirty="0"/>
              <a:t>, </a:t>
            </a:r>
            <a:r>
              <a:rPr lang="en-US" b="1" dirty="0" err="1"/>
              <a:t>app.delete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94576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Application Routes: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app.all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app.get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app.post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app.put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app.delete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</p:txBody>
      </p:sp>
    </p:spTree>
    <p:extLst>
      <p:ext uri="{BB962C8B-B14F-4D97-AF65-F5344CB8AC3E}">
        <p14:creationId xmlns:p14="http://schemas.microsoft.com/office/powerpoint/2010/main" val="214950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F7EBA-BA04-8E9C-6954-0A5C1C85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0F5A0-DD73-21B7-C001-3839DD2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8F8237-8AD4-0619-79C5-CA78CB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with Parameters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20240-9DCF-CD76-2665-67DF4A02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sz="2500" dirty="0" err="1"/>
              <a:t>app.get</a:t>
            </a:r>
            <a:r>
              <a:rPr lang="en-US" sz="2500" dirty="0"/>
              <a:t>(‘/dishes/:</a:t>
            </a:r>
            <a:r>
              <a:rPr lang="en-US" sz="2500" dirty="0" err="1"/>
              <a:t>dishId</a:t>
            </a:r>
            <a:r>
              <a:rPr lang="en-US" sz="2500" dirty="0"/>
              <a:t>’, (</a:t>
            </a:r>
            <a:r>
              <a:rPr lang="en-US" sz="2500" dirty="0" err="1"/>
              <a:t>req,res,next</a:t>
            </a:r>
            <a:r>
              <a:rPr lang="en-US" sz="2500" dirty="0"/>
              <a:t>) =&gt;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</a:t>
            </a:r>
            <a:r>
              <a:rPr lang="en-US" sz="2500" dirty="0" err="1"/>
              <a:t>res.end</a:t>
            </a:r>
            <a:r>
              <a:rPr lang="en-US" sz="2500" dirty="0"/>
              <a:t>(‘Will send details of the dish: ’ + </a:t>
            </a:r>
            <a:r>
              <a:rPr lang="en-US" sz="2500" dirty="0" err="1"/>
              <a:t>req.params.dishId</a:t>
            </a:r>
            <a:r>
              <a:rPr lang="en-US" sz="2500" dirty="0"/>
              <a:t> + ‘ to you!’)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80158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4001E-AEAA-9F0B-D8EB-2C903016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874C6-908F-3A85-CA01-F967A37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90413-082D-E125-D55B-6975AF88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Parser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4EC5D1-D73C-E1F8-6022-EEE8E9B3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Middleware to parse the body of the 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Body Parser: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bodyParser</a:t>
            </a:r>
            <a:r>
              <a:rPr lang="en-US" b="1" dirty="0"/>
              <a:t> = require('body-parser’); 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</a:t>
            </a:r>
            <a:r>
              <a:rPr lang="en-US" dirty="0"/>
              <a:t> // parse the JSON in the body </a:t>
            </a:r>
          </a:p>
          <a:p>
            <a:pPr>
              <a:lnSpc>
                <a:spcPct val="150000"/>
              </a:lnSpc>
            </a:pPr>
            <a:r>
              <a:rPr lang="en-US" dirty="0"/>
              <a:t>Parses the body of the message and populates the </a:t>
            </a:r>
            <a:r>
              <a:rPr lang="en-US" b="1" dirty="0" err="1"/>
              <a:t>req.body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3516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B9DB-A662-0AFA-2E43-62ACC814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18D0B-16B9-AA14-3A58-BFA0EFA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9325A-8823-EBEA-7498-5AC6B841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E8E8A-4DC7-A68E-1590-D840336A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Express Router creates a mini-Express application: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dishRouter</a:t>
            </a:r>
            <a:r>
              <a:rPr lang="en-US" b="1" dirty="0"/>
              <a:t> = </a:t>
            </a:r>
            <a:r>
              <a:rPr lang="en-US" b="1" dirty="0" err="1"/>
              <a:t>express.Router</a:t>
            </a:r>
            <a:r>
              <a:rPr lang="en-US" b="1" dirty="0"/>
              <a:t>(); 	</a:t>
            </a:r>
            <a:r>
              <a:rPr lang="en-US" b="1" dirty="0" err="1"/>
              <a:t>dishRouter.use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dishRouter.route</a:t>
            </a:r>
            <a:r>
              <a:rPr lang="en-US" b="1" dirty="0"/>
              <a:t>(‘/’)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.all(.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.get(.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... </a:t>
            </a:r>
          </a:p>
        </p:txBody>
      </p:sp>
    </p:spTree>
    <p:extLst>
      <p:ext uri="{BB962C8B-B14F-4D97-AF65-F5344CB8AC3E}">
        <p14:creationId xmlns:p14="http://schemas.microsoft.com/office/powerpoint/2010/main" val="90508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application routes in the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143293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Setting up a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08E4D-245F-D23F-8314-8E4F97FB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2348-9995-BB3B-1A69-3EE3D36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9FA4D-F2CF-88EE-9BF3-2BF48493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759F4-D5E8-3928-7D18-43156ED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continue in the </a:t>
            </a:r>
            <a:r>
              <a:rPr lang="en-US" b="1" dirty="0"/>
              <a:t>node-express</a:t>
            </a:r>
            <a:r>
              <a:rPr lang="en-US" dirty="0"/>
              <a:t> folder and modify the server in this exercise.</a:t>
            </a:r>
          </a:p>
          <a:p>
            <a:r>
              <a:rPr lang="en-US" dirty="0"/>
              <a:t>Install body-parser by typing the following at the command prompt: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5F645-FDDE-EA7A-98DF-04FD42B1BA8B}"/>
              </a:ext>
            </a:extLst>
          </p:cNvPr>
          <p:cNvSpPr txBox="1"/>
          <p:nvPr/>
        </p:nvSpPr>
        <p:spPr>
          <a:xfrm>
            <a:off x="838199" y="3678515"/>
            <a:ext cx="8428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body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-parser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</p:spTree>
    <p:extLst>
      <p:ext uri="{BB962C8B-B14F-4D97-AF65-F5344CB8AC3E}">
        <p14:creationId xmlns:p14="http://schemas.microsoft.com/office/powerpoint/2010/main" val="36923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6602C-6DCA-38EA-40E1-3967F368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4" y="1397000"/>
            <a:ext cx="9398931" cy="49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6733-241D-D1CD-DF2E-0AE3C992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24" y="1495735"/>
            <a:ext cx="9032205" cy="48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46FA-9F80-0E1A-F296-4CF4CA37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31" y="1397000"/>
            <a:ext cx="9713738" cy="47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Test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761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347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E18CA-B3AA-9775-BA4E-C13A7D89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41" y="2325235"/>
            <a:ext cx="7215503" cy="3851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557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322F2-1884-C399-79FF-4528EF8C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4" y="2458279"/>
            <a:ext cx="6986313" cy="37186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36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PUT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A2EBC-D755-0EE5-833D-66C4FCAC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2238918"/>
            <a:ext cx="7134148" cy="38587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7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A7BAC-5C48-72DB-EE87-6E24C313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52" y="2324046"/>
            <a:ext cx="7094260" cy="38529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549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966E-5B0A-5743-387E-36F59BCD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22" y="2305966"/>
            <a:ext cx="7202339" cy="38709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8710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FF154-D2C8-6093-81F0-7D1D512F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27" y="2248456"/>
            <a:ext cx="7411074" cy="39285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6658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the Express Router in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28507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Using Express Router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2867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FE441-18CF-45BD-3AD5-72ED6DF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4C027-5F97-DAC9-6615-EB43292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C1030-A62C-1D89-AA6F-3076E2B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9571-EB74-3A6A-CDBE-38A62359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new folder named </a:t>
            </a:r>
            <a:r>
              <a:rPr lang="en-US" b="1" dirty="0"/>
              <a:t>routes</a:t>
            </a:r>
            <a:r>
              <a:rPr lang="en-US" dirty="0"/>
              <a:t> in the </a:t>
            </a:r>
            <a:r>
              <a:rPr lang="en-US" b="1" dirty="0"/>
              <a:t>node-express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Create a new file named </a:t>
            </a:r>
            <a:r>
              <a:rPr lang="en-US" b="1" dirty="0" err="1"/>
              <a:t>dishRouter.js</a:t>
            </a:r>
            <a:r>
              <a:rPr lang="en-US" dirty="0"/>
              <a:t> in the routes folder and add the following code to it: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7560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80C4C0-783C-98FF-8242-6A938D6F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9E6390-C70D-E501-2DBB-B8B5AFF6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392" y="1410625"/>
            <a:ext cx="7418408" cy="4899342"/>
          </a:xfrm>
          <a:ln>
            <a:solidFill>
              <a:srgbClr val="4E8F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2B7DD-32AB-8B1E-BA5F-A8E98D4F2795}"/>
              </a:ext>
            </a:extLst>
          </p:cNvPr>
          <p:cNvSpPr txBox="1"/>
          <p:nvPr/>
        </p:nvSpPr>
        <p:spPr>
          <a:xfrm>
            <a:off x="860385" y="3337076"/>
            <a:ext cx="2233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dishRouter.js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3208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37</a:t>
            </a:fld>
            <a:endParaRPr lang="en-V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061588-EE8B-83F0-F7E7-AD8F3434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477" y="1400537"/>
            <a:ext cx="7494828" cy="4884384"/>
          </a:xfrm>
          <a:ln>
            <a:solidFill>
              <a:srgbClr val="4E8F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CA243-84BF-4930-D2BC-88FA5F80AA1C}"/>
              </a:ext>
            </a:extLst>
          </p:cNvPr>
          <p:cNvSpPr txBox="1"/>
          <p:nvPr/>
        </p:nvSpPr>
        <p:spPr>
          <a:xfrm>
            <a:off x="756695" y="2856895"/>
            <a:ext cx="29062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Update </a:t>
            </a:r>
            <a:r>
              <a:rPr lang="en-US" sz="2800" b="1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index.js</a:t>
            </a:r>
            <a:r>
              <a:rPr lang="en-US" sz="2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follows:</a:t>
            </a:r>
            <a:endParaRPr lang="en-VN" sz="28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5493979-F6DD-0EF3-06D0-BBED70FF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337543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Express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4793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Understand to 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Step by step 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Understand to 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FCE7C-3B43-D96F-0BC3-3EC08427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25237-603C-FCE8-BDC5-5BBD0A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E25BA-50B4-8DBC-52D6-A654A271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Express?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A6C06-7362-A861-1FAE-EEFFFD7F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Express: Fast, unopinionated, minimalist web framework for Node.js (from </a:t>
            </a:r>
            <a:r>
              <a:rPr lang="en-US" dirty="0" err="1">
                <a:hlinkClick r:id="rId2"/>
              </a:rPr>
              <a:t>expressjs.com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Web application framework that provides a robust set of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Many third-party middleware to extend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your project folder do: </a:t>
            </a:r>
            <a:r>
              <a:rPr lang="en-US" b="1" dirty="0" err="1"/>
              <a:t>npm</a:t>
            </a:r>
            <a:r>
              <a:rPr lang="en-US" b="1" dirty="0"/>
              <a:t> install express --save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131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7E2EB-425C-3F30-2D3F-A02F550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1675E-B160-F126-E584-2DA93687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2D15D-A649-0547-3354-0CCD8CCA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Middleware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901CC-BDE5-B237-C19D-938F5A96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Middleware provide a lot of plug-in functionality that can be used within your Express application </a:t>
            </a:r>
          </a:p>
          <a:p>
            <a:r>
              <a:rPr lang="en-US" dirty="0"/>
              <a:t>Example: </a:t>
            </a:r>
            <a:r>
              <a:rPr lang="en-US" dirty="0" err="1"/>
              <a:t>morgan</a:t>
            </a:r>
            <a:r>
              <a:rPr lang="en-US" dirty="0"/>
              <a:t> for logging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morgan</a:t>
            </a:r>
            <a:r>
              <a:rPr lang="en-US" b="1" dirty="0"/>
              <a:t> = require(‘</a:t>
            </a:r>
            <a:r>
              <a:rPr lang="en-US" b="1" dirty="0" err="1"/>
              <a:t>morgan</a:t>
            </a:r>
            <a:r>
              <a:rPr lang="en-US" b="1" dirty="0"/>
              <a:t>’);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morgan</a:t>
            </a:r>
            <a:r>
              <a:rPr lang="en-US" b="1" dirty="0"/>
              <a:t>(‘dev’)); </a:t>
            </a:r>
          </a:p>
          <a:p>
            <a:r>
              <a:rPr lang="en-US" dirty="0"/>
              <a:t>Serving static web resources: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express.static</a:t>
            </a:r>
            <a:r>
              <a:rPr lang="en-US" b="1" dirty="0"/>
              <a:t>(__</a:t>
            </a:r>
            <a:r>
              <a:rPr lang="en-US" b="1" dirty="0" err="1"/>
              <a:t>dirname</a:t>
            </a:r>
            <a:r>
              <a:rPr lang="en-US" b="1" dirty="0"/>
              <a:t> + ‘/public’));</a:t>
            </a:r>
            <a:r>
              <a:rPr lang="en-US" dirty="0"/>
              <a:t> </a:t>
            </a:r>
          </a:p>
          <a:p>
            <a:r>
              <a:rPr lang="en-US" dirty="0" err="1"/>
              <a:t>Note:__filename</a:t>
            </a:r>
            <a:r>
              <a:rPr lang="en-US" dirty="0"/>
              <a:t> and__</a:t>
            </a:r>
            <a:r>
              <a:rPr lang="en-US" dirty="0" err="1"/>
              <a:t>dirname</a:t>
            </a:r>
            <a:r>
              <a:rPr lang="en-US" dirty="0"/>
              <a:t> give you the full path to the file and directory for the current module </a:t>
            </a:r>
          </a:p>
        </p:txBody>
      </p:sp>
    </p:spTree>
    <p:extLst>
      <p:ext uri="{BB962C8B-B14F-4D97-AF65-F5344CB8AC3E}">
        <p14:creationId xmlns:p14="http://schemas.microsoft.com/office/powerpoint/2010/main" val="20967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BC31-97AE-1F58-0FE5-9931E4EC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4D2DA-3D30-9063-103C-60227B1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9613E-981F-55D4-AC05-2D1D0D26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Tour of a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DDED4-4080-B531-D5DE-E059D432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Examine </a:t>
            </a:r>
            <a:r>
              <a:rPr lang="en-US" dirty="0" err="1"/>
              <a:t>package.json</a:t>
            </a:r>
            <a:r>
              <a:rPr lang="en-US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dirty="0"/>
              <a:t>Semantic Versioning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&lt;Major Version&gt;.&lt;Minor Version&gt;.&lt;Patch&gt;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npm</a:t>
            </a:r>
            <a:r>
              <a:rPr lang="en-US" dirty="0"/>
              <a:t> install can specify the acceptable package version: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Exact: </a:t>
            </a:r>
            <a:r>
              <a:rPr lang="en-US" b="1" dirty="0" err="1"/>
              <a:t>npm</a:t>
            </a:r>
            <a:r>
              <a:rPr lang="en-US" b="1" dirty="0"/>
              <a:t> install express@4.x.x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Patch acceptable: </a:t>
            </a:r>
            <a:r>
              <a:rPr lang="en-US" b="1" dirty="0" err="1"/>
              <a:t>npm</a:t>
            </a:r>
            <a:r>
              <a:rPr lang="en-US" b="1" dirty="0"/>
              <a:t> install express@“~4.x.x”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Minor version acceptable: </a:t>
            </a:r>
            <a:r>
              <a:rPr lang="en-US" b="1" dirty="0" err="1"/>
              <a:t>npm</a:t>
            </a:r>
            <a:r>
              <a:rPr lang="en-US" b="1" dirty="0"/>
              <a:t> install express@“^4.x.x”</a:t>
            </a:r>
          </a:p>
        </p:txBody>
      </p:sp>
    </p:spTree>
    <p:extLst>
      <p:ext uri="{BB962C8B-B14F-4D97-AF65-F5344CB8AC3E}">
        <p14:creationId xmlns:p14="http://schemas.microsoft.com/office/powerpoint/2010/main" val="191514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Create a Simple Server using Express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Create a folder named </a:t>
            </a:r>
            <a:r>
              <a:rPr lang="en-US" b="1" dirty="0"/>
              <a:t>node-express</a:t>
            </a:r>
            <a:r>
              <a:rPr lang="en-US" dirty="0"/>
              <a:t> in the </a:t>
            </a:r>
            <a:r>
              <a:rPr lang="en-US" b="1" dirty="0"/>
              <a:t>NodeJS</a:t>
            </a:r>
            <a:r>
              <a:rPr lang="en-US" dirty="0"/>
              <a:t> folder and move to that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Copy the public folder from </a:t>
            </a:r>
            <a:r>
              <a:rPr lang="en-US" b="1" dirty="0"/>
              <a:t>node-http</a:t>
            </a:r>
            <a:r>
              <a:rPr lang="en-US" dirty="0"/>
              <a:t>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At the prompt, type the following to initialize a </a:t>
            </a:r>
            <a:r>
              <a:rPr lang="en-US" b="1" dirty="0" err="1"/>
              <a:t>package.json</a:t>
            </a:r>
            <a:r>
              <a:rPr lang="en-US" dirty="0"/>
              <a:t> file in the </a:t>
            </a:r>
            <a:r>
              <a:rPr lang="en-US" b="1" dirty="0"/>
              <a:t>node-express</a:t>
            </a:r>
            <a:r>
              <a:rPr lang="en-US" dirty="0"/>
              <a:t> folder: </a:t>
            </a:r>
            <a:endParaRPr lang="en-V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A7D381-521A-19AB-2185-44ED62D6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08600"/>
            <a:ext cx="8392886" cy="669353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endParaRPr kumimoji="0" lang="en-US" altLang="en-V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Accept the standard defaults suggested until you end up with a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 containing the following:</a:t>
            </a:r>
            <a:r>
              <a:rPr lang="en-V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0C8A1-2C7C-38A5-6EE9-A29D667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6" y="2650604"/>
            <a:ext cx="5645148" cy="365778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239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1138</Words>
  <Application>Microsoft Office PowerPoint</Application>
  <PresentationFormat>Widescreen</PresentationFormat>
  <Paragraphs>203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.Lucida Grande UI Regular</vt:lpstr>
      <vt:lpstr>Arial</vt:lpstr>
      <vt:lpstr>Calibri</vt:lpstr>
      <vt:lpstr>Menlo</vt:lpstr>
      <vt:lpstr>Wingdings</vt:lpstr>
      <vt:lpstr>Office Theme</vt:lpstr>
      <vt:lpstr>Introduction to Express Express Router</vt:lpstr>
      <vt:lpstr>Objectives</vt:lpstr>
      <vt:lpstr>PowerPoint Presentation</vt:lpstr>
      <vt:lpstr>What is Express?</vt:lpstr>
      <vt:lpstr>Express Middleware </vt:lpstr>
      <vt:lpstr>A Brief Tour of a Node Module </vt:lpstr>
      <vt:lpstr>PowerPoint Presentation</vt:lpstr>
      <vt:lpstr>A Simple Server using Express</vt:lpstr>
      <vt:lpstr>A Simple Server using Express</vt:lpstr>
      <vt:lpstr>A Simple Server using Express</vt:lpstr>
      <vt:lpstr>A Simple Server using Express</vt:lpstr>
      <vt:lpstr>A Simple Server using Express</vt:lpstr>
      <vt:lpstr>PowerPoint Presentation</vt:lpstr>
      <vt:lpstr>Express Application Routes </vt:lpstr>
      <vt:lpstr>Express Application Routes </vt:lpstr>
      <vt:lpstr>Routes with Parameters </vt:lpstr>
      <vt:lpstr>Body Parser </vt:lpstr>
      <vt:lpstr>Express Router </vt:lpstr>
      <vt:lpstr>PowerPoint Presentation</vt:lpstr>
      <vt:lpstr>PowerPoint Presentation</vt:lpstr>
      <vt:lpstr>Step by step</vt:lpstr>
      <vt:lpstr>Update index.js file</vt:lpstr>
      <vt:lpstr>Update index.js file </vt:lpstr>
      <vt:lpstr>Update index.js file </vt:lpstr>
      <vt:lpstr>PowerPoint Presentation</vt:lpstr>
      <vt:lpstr>Test REST API</vt:lpstr>
      <vt:lpstr>Test REST API</vt:lpstr>
      <vt:lpstr>Test REST API</vt:lpstr>
      <vt:lpstr>Test REST API</vt:lpstr>
      <vt:lpstr>Test REST API</vt:lpstr>
      <vt:lpstr>Test REST API</vt:lpstr>
      <vt:lpstr>Test REST API</vt:lpstr>
      <vt:lpstr>PowerPoint Presentation</vt:lpstr>
      <vt:lpstr>PowerPoint Presentation</vt:lpstr>
      <vt:lpstr>Using Express Router </vt:lpstr>
      <vt:lpstr>Using Express Router </vt:lpstr>
      <vt:lpstr>Using Express Router </vt:lpstr>
      <vt:lpstr>Using Express Router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220</cp:revision>
  <dcterms:created xsi:type="dcterms:W3CDTF">2021-08-08T14:50:46Z</dcterms:created>
  <dcterms:modified xsi:type="dcterms:W3CDTF">2023-09-21T09:16:02Z</dcterms:modified>
</cp:coreProperties>
</file>