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347" r:id="rId4"/>
    <p:sldId id="348" r:id="rId5"/>
    <p:sldId id="349" r:id="rId6"/>
    <p:sldId id="350" r:id="rId7"/>
    <p:sldId id="346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749"/>
    <p:restoredTop sz="96296"/>
  </p:normalViewPr>
  <p:slideViewPr>
    <p:cSldViewPr snapToGrid="0" snapToObjects="1">
      <p:cViewPr varScale="1">
        <p:scale>
          <a:sx n="88" d="100"/>
          <a:sy n="88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0" y="9525"/>
            <a:ext cx="1440628" cy="7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589649"/>
            <a:ext cx="9900745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Mongoose Population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Reference a MongoDB document from another document</a:t>
            </a:r>
          </a:p>
          <a:p>
            <a:pPr lvl="0"/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 Mongoose population to populate information into a document from a referenced document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850E3-C9E7-D107-B64F-F41D827E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43B678-EB71-0DEF-F67E-C15F61AB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30BD8-941A-45F1-8974-8E5D077A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and Relations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0A82C0-161C-216D-3FA2-0A73C37B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NoSQL databases like MongoDB normally do not explicitly support relations like the SQL databases </a:t>
            </a:r>
          </a:p>
          <a:p>
            <a:pPr>
              <a:lnSpc>
                <a:spcPct val="150000"/>
              </a:lnSpc>
            </a:pPr>
            <a:r>
              <a:rPr lang="en-US" dirty="0"/>
              <a:t>All documents are normally expected to be self- contained 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 you can store references to other documents within a document by using </a:t>
            </a:r>
            <a:r>
              <a:rPr lang="en-US" dirty="0" err="1"/>
              <a:t>ObjectIds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Mongoose does not have joins</a:t>
            </a:r>
          </a:p>
        </p:txBody>
      </p:sp>
    </p:spTree>
    <p:extLst>
      <p:ext uri="{BB962C8B-B14F-4D97-AF65-F5344CB8AC3E}">
        <p14:creationId xmlns:p14="http://schemas.microsoft.com/office/powerpoint/2010/main" val="212626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7F733-DD76-4F94-0FB7-1E7C73F4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CC8459-D11C-EBFB-68AC-B887E5D2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1BCF53-03C2-EBEF-F2C1-1AF83EE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Referencing Documents Example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F015CF-1CE0-94A8-2317-F6D221F3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Consider the dishes documents that used in the exercise: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Comments are posted by users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already have a user document containing user’s information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Referencing the user document within the comment sub-document using </a:t>
            </a:r>
            <a:r>
              <a:rPr lang="en-US" dirty="0" err="1"/>
              <a:t>ObjectIds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4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A9451-B1B7-0E98-A29B-C79A0915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F715C-8C40-8D32-2231-9CA69B7F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EAC9C-D8D4-6641-C77F-FAEB9B93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Modified Comment Schema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FB9C0-29C7-943B-247A-82CD8CBBE4F7}"/>
              </a:ext>
            </a:extLst>
          </p:cNvPr>
          <p:cNvSpPr txBox="1"/>
          <p:nvPr/>
        </p:nvSpPr>
        <p:spPr>
          <a:xfrm>
            <a:off x="1694329" y="1295881"/>
            <a:ext cx="9375290" cy="5088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var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commentSchema</a:t>
            </a:r>
            <a:r>
              <a:rPr lang="en-US" sz="2800" dirty="0">
                <a:effectLst/>
                <a:latin typeface="Calibri" panose="020F0502020204030204" pitchFamily="34" charset="0"/>
              </a:rPr>
              <a:t> = new Schema({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rating: { type: Number, min: 1, max: 5, required: true }, 	comment: { type: String, required: true },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author: { 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	type: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mongoose.Schema.Types.ObjectId</a:t>
            </a:r>
            <a:r>
              <a:rPr lang="en-US" sz="2800" dirty="0">
                <a:effectLst/>
                <a:latin typeface="Calibri" panose="020F0502020204030204" pitchFamily="34" charset="0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latin typeface="Calibri" panose="020F0502020204030204" pitchFamily="34" charset="0"/>
              </a:rPr>
              <a:t>		</a:t>
            </a:r>
            <a:r>
              <a:rPr lang="en-US" sz="2800" dirty="0">
                <a:effectLst/>
                <a:latin typeface="Calibri" panose="020F0502020204030204" pitchFamily="34" charset="0"/>
              </a:rPr>
              <a:t>ref: 'User’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latin typeface="Calibri" panose="020F0502020204030204" pitchFamily="34" charset="0"/>
              </a:rPr>
              <a:t>	</a:t>
            </a:r>
            <a:r>
              <a:rPr lang="en-US" sz="2800" dirty="0">
                <a:effectLst/>
                <a:latin typeface="Calibri" panose="020F0502020204030204" pitchFamily="34" charset="0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},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{ timestamps: true});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184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B18D2-CF3C-056C-4634-D398AAD7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7E7CA-BBAA-C30E-8D04-7C520375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89A33C-3D9E-D886-6F8E-4E2F62AD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Mongoose Population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33DB3C-06B7-4CE9-35E2-6EB3B993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is the process of automatically replacing specified paths within a document with documents from another collection </a:t>
            </a:r>
          </a:p>
          <a:p>
            <a:r>
              <a:rPr lang="en-US" dirty="0"/>
              <a:t>This is where the cross-reference with </a:t>
            </a:r>
            <a:r>
              <a:rPr lang="en-US" dirty="0" err="1"/>
              <a:t>ObjectIds</a:t>
            </a:r>
            <a:r>
              <a:rPr lang="en-US" dirty="0"/>
              <a:t> helps</a:t>
            </a:r>
          </a:p>
          <a:p>
            <a:r>
              <a:rPr lang="en-US" dirty="0"/>
              <a:t>Populating the Documents: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9CD4B-3260-2064-2C73-EB1ABE71C685}"/>
              </a:ext>
            </a:extLst>
          </p:cNvPr>
          <p:cNvSpPr txBox="1"/>
          <p:nvPr/>
        </p:nvSpPr>
        <p:spPr>
          <a:xfrm>
            <a:off x="838200" y="4152016"/>
            <a:ext cx="60995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effectLst/>
                <a:latin typeface="Calibri" panose="020F0502020204030204" pitchFamily="34" charset="0"/>
              </a:rPr>
              <a:t>Dishes.find</a:t>
            </a:r>
            <a:r>
              <a:rPr lang="en-US" sz="2800" dirty="0">
                <a:effectLst/>
                <a:latin typeface="Calibri" panose="020F0502020204030204" pitchFamily="34" charset="0"/>
              </a:rPr>
              <a:t>({}) .populate('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comments.author</a:t>
            </a:r>
            <a:r>
              <a:rPr lang="en-US" sz="2800" dirty="0">
                <a:effectLst/>
                <a:latin typeface="Calibri" panose="020F0502020204030204" pitchFamily="34" charset="0"/>
              </a:rPr>
              <a:t>’) 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.then((err, dish) { </a:t>
            </a:r>
            <a:endParaRPr lang="en-US" sz="2800" dirty="0"/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	... 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});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754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Mongoose Population  </a:t>
            </a:r>
          </a:p>
        </p:txBody>
      </p:sp>
    </p:spTree>
    <p:extLst>
      <p:ext uri="{BB962C8B-B14F-4D97-AF65-F5344CB8AC3E}">
        <p14:creationId xmlns:p14="http://schemas.microsoft.com/office/powerpoint/2010/main" val="58865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Understand to reference a MongoDB document from another document</a:t>
            </a:r>
          </a:p>
          <a:p>
            <a:pPr lvl="0"/>
            <a:r>
              <a:rPr lang="en-US" sz="24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Step by step use Mongoose population to populate information into a document from a referenced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9624</TotalTime>
  <Words>274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.Lucida Grande UI Regular</vt:lpstr>
      <vt:lpstr>Arial</vt:lpstr>
      <vt:lpstr>Calibri</vt:lpstr>
      <vt:lpstr>Wingdings</vt:lpstr>
      <vt:lpstr>Office Theme</vt:lpstr>
      <vt:lpstr>Mongoose Population</vt:lpstr>
      <vt:lpstr>Objectives</vt:lpstr>
      <vt:lpstr>MongoDB and Relations </vt:lpstr>
      <vt:lpstr>Referencing Documents Example </vt:lpstr>
      <vt:lpstr>Modified Comment Schema </vt:lpstr>
      <vt:lpstr>Mongoose Population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Chu Dinh Phu 2 (FE Ban NCPT)</cp:lastModifiedBy>
  <cp:revision>459</cp:revision>
  <dcterms:created xsi:type="dcterms:W3CDTF">2021-08-08T14:50:46Z</dcterms:created>
  <dcterms:modified xsi:type="dcterms:W3CDTF">2023-09-21T09:19:33Z</dcterms:modified>
</cp:coreProperties>
</file>