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RmrF5gfr5RS5Oe9eVtWC0JhX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2D08B2-2F14-4495-B149-27707FA2615B}">
  <a:tblStyle styleId="{C82D08B2-2F14-4495-B149-27707FA261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eycdn.com/blog/front-end-framework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08911" y="1659988"/>
            <a:ext cx="9974177" cy="185323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Introduction to Bootstrap and Grid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579120" y="2457005"/>
            <a:ext cx="1103376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5: Getting Started with Bootstrap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Bootstrap Grid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Viewport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&lt;meta name="viewport" content="width=device-width,  initial-scale=1, shrink-to-fit=no"&gt;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The </a:t>
            </a:r>
            <a:r>
              <a:rPr i="1" lang="en-US"/>
              <a:t>viewport</a:t>
            </a:r>
            <a:r>
              <a:rPr lang="en-US"/>
              <a:t> meta tag: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Ensures that the screen width is set to the device width  and the content is rendered with this width in mind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Designing the websites to be responsive to the size of the  viewport</a:t>
            </a:r>
            <a:endParaRPr/>
          </a:p>
          <a:p>
            <a:pPr indent="-228600" lvl="3" marL="1600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Bootstrap grid system</a:t>
            </a:r>
            <a:endParaRPr/>
          </a:p>
          <a:p>
            <a:pPr indent="0" lvl="3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http://getbootstrap.com/docs/4.0/layout/grid/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Designed to be: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Responsive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Mobile first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Fluid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Flexbox Layout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Simpler and flexible layout options in CSS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Can easily handle dynamic/unknown size of  content containers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Direction-agnostic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Flexbox for Bootstrap?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vertical alignment of content within a parent  element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reordering of content across devices and  screen resolutions with the help of media queries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CSS-only equal height columns for your grid-based layouts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1656056"/>
            <a:ext cx="7258050" cy="434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makes available five classes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default targets all screen sizes from extra small to extra large,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sm for small,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md for medium,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lg for large, and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xl for extra large screen sizes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Each row in Bootstrap grid system is divided into 12 columns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the classes .col-*, .col-sm-*, col-md-*, and .col-lg-* for defining the layouts for  the various screen sizes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Specify how many columns each piece of content will occupy within a row, all  adding up to 12 or a multiple thereof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294" y="1747115"/>
            <a:ext cx="7233412" cy="433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Auto-layout Columns</a:t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662" y="1594298"/>
            <a:ext cx="7440676" cy="446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Identify the purpose of using front-end UI frameworks in web design and development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Set up a project with Bootstrap support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Configure a web project to use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Become familiar with the basic features of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the reasons for using responsive web design in a web project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Use the Bootstrap grid system to design responsive websites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Add your own custom CSS classes to a Bootstrap based web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 Details</a:t>
            </a:r>
            <a:endParaRPr/>
          </a:p>
        </p:txBody>
      </p:sp>
      <p:graphicFrame>
        <p:nvGraphicFramePr>
          <p:cNvPr id="230" name="Google Shape;230;p20"/>
          <p:cNvGraphicFramePr/>
          <p:nvPr/>
        </p:nvGraphicFramePr>
        <p:xfrm>
          <a:off x="1715106" y="1636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{C82D08B2-2F14-4495-B149-27707FA2615B}</a:tableStyleId>
              </a:tblPr>
              <a:tblGrid>
                <a:gridCol w="1805925"/>
                <a:gridCol w="1445425"/>
                <a:gridCol w="1486675"/>
                <a:gridCol w="1493450"/>
                <a:gridCol w="1266850"/>
                <a:gridCol w="1263475"/>
              </a:tblGrid>
              <a:tr h="9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small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&lt;576px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87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54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≥576px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0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≥768px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0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14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≥992px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large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≥1200px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68837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behavior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24002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Horizontal  at all times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Collapsed to start, horizontal above breakpoints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hMerge="1"/>
                <a:tc hMerge="1"/>
              </a:tr>
              <a:tr h="688375">
                <a:tc>
                  <a:txBody>
                    <a:bodyPr/>
                    <a:lstStyle/>
                    <a:p>
                      <a:pPr indent="0" lvl="0" marL="88265" marR="26098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container  width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 (auto)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540px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720px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1140px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88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prefix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.col-sm-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.col-md-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.col-lg-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.col-xl-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88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columns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 hMerge="1"/>
                <a:tc hMerge="1"/>
                <a:tc hMerge="1"/>
              </a:tr>
              <a:tr h="3988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Gutter width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30px (15px on each side of a column)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hMerge="1"/>
                <a:tc hMerge="1"/>
                <a:tc hMerge="1"/>
              </a:tr>
              <a:tr h="3988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Nestable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 hMerge="1"/>
                <a:tc hMerge="1"/>
                <a:tc hMerge="1"/>
              </a:tr>
              <a:tr h="396100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Offsets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Using Column classes</a:t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957" y="2049653"/>
            <a:ext cx="9268085" cy="310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Reordering Content</a:t>
            </a:r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949" y="2069338"/>
            <a:ext cx="9218101" cy="314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Vertical Alignment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285" y="1659251"/>
            <a:ext cx="7377430" cy="443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Horizontal Alignment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381" y="1654192"/>
            <a:ext cx="7365238" cy="442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Column Offsets</a:t>
            </a: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591" y="1553100"/>
            <a:ext cx="7520818" cy="451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Nesting Columns</a:t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477" y="1602918"/>
            <a:ext cx="7450582" cy="447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/>
              <a:t>Exercise 6: Responsive Design and Bootstrap Grid System 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Create responsive websites using the Bootstrap grid system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Customize the CSS classes through your own additions in a separate CSS 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front-end UI frameworks in web design and development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Set up a project with Bootstrap support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Configure a web project to use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the reasons for using responsive web design in a web project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Use the Bootstrap grid system to design responsive websites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Add your own custom CSS classes to a Bootstrap based web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Front-End Web UI Frameworks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are front-end UI frameworks?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Collection of ready-to-use HTML, CSS and  JavaScript templates for UI components: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Typography, Forms, Buttons, Tables, Navigations,  Dropdowns, Alerts, Modals, Tabs, Accordion,  Carousel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Popular front-end UI frameworks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2418270" y="1644186"/>
            <a:ext cx="3132646" cy="358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Semantic-UI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Materialize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UI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849554" y="1644186"/>
            <a:ext cx="3132646" cy="358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UIKit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Milligram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311747" y="5703949"/>
            <a:ext cx="51041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www.keycdn.com/blog/front-end-frameworks/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Front-End Web UI Frameworks?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Responsive web design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Mobile first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Cross-browser compatibility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Dealing with quirks of browsers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Increased productivity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Easy to get started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Community support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Resources and web page templates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Overview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334" lvl="0" marL="13334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Bootstrap is the most popular HTML, CSS, and JS  framework for developing responsive, mobile  first projects on the web</a:t>
            </a:r>
            <a:endParaRPr/>
          </a:p>
          <a:p>
            <a:pPr indent="0" lvl="0" marL="0" marR="63500" rtl="0" algn="r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60000"/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From the Bootstrap webpage</a:t>
            </a:r>
            <a:endParaRPr sz="1800"/>
          </a:p>
          <a:p>
            <a:pPr indent="-13334" lvl="0" marL="13334" marR="63500" rtl="0" algn="l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Front-end framework for faster and easier web  development</a:t>
            </a:r>
            <a:endParaRPr/>
          </a:p>
          <a:p>
            <a:pPr indent="-13334" lvl="0" marL="13334" marR="63500" rtl="0" algn="l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Includes HTML and CSS based design templates for  typography, forms, buttons, tables, navigation, modals,  image carousels and many other, as well as optional  JavaScript plugins</a:t>
            </a:r>
            <a:endParaRPr/>
          </a:p>
          <a:p>
            <a:pPr indent="-13334" lvl="0" marL="13334" marR="63500" rtl="0" algn="l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Easily create responsive designs with mobile first approach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History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First released in 2011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Mark Otto and Jacob Thornton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Current Production Version 5.0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This course covers 4.6.0, but most classes still applicable to  3.3.7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The first comprehensive framework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Gained popularity very quickly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