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2" r:id="rId4"/>
    <p:sldId id="299" r:id="rId5"/>
    <p:sldId id="300" r:id="rId6"/>
    <p:sldId id="301" r:id="rId7"/>
    <p:sldId id="303" r:id="rId8"/>
    <p:sldId id="302" r:id="rId9"/>
    <p:sldId id="281" r:id="rId10"/>
    <p:sldId id="305" r:id="rId11"/>
    <p:sldId id="304" r:id="rId12"/>
    <p:sldId id="306" r:id="rId13"/>
    <p:sldId id="307" r:id="rId14"/>
    <p:sldId id="308" r:id="rId15"/>
    <p:sldId id="309" r:id="rId16"/>
    <p:sldId id="311" r:id="rId17"/>
    <p:sldId id="312" r:id="rId18"/>
    <p:sldId id="310" r:id="rId19"/>
    <p:sldId id="313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/>
    <p:restoredTop sz="94633"/>
  </p:normalViewPr>
  <p:slideViewPr>
    <p:cSldViewPr snapToGrid="0" snapToObjects="1">
      <p:cViewPr varScale="1">
        <p:scale>
          <a:sx n="73" d="100"/>
          <a:sy n="73" d="100"/>
        </p:scale>
        <p:origin x="2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8/15/21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8/15/21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8/15/21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8/15/21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8/15/21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8/15/21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EB450-3910-E64E-8521-C66E106DFCD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40016" y="49213"/>
            <a:ext cx="2079877" cy="5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857603"/>
            <a:ext cx="9974177" cy="1655618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Bootstrap JavaScript Components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417320" y="2108200"/>
            <a:ext cx="9357360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Collapse and Accordion</a:t>
            </a:r>
          </a:p>
        </p:txBody>
      </p:sp>
    </p:spTree>
    <p:extLst>
      <p:ext uri="{BB962C8B-B14F-4D97-AF65-F5344CB8AC3E}">
        <p14:creationId xmlns:p14="http://schemas.microsoft.com/office/powerpoint/2010/main" val="135064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77FA3-A648-9E4A-BDA4-20FA0F58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8/15/21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39774-2C44-9E45-B65A-FAAF0BCD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F48FEB-5C29-234A-972F-8B9311F1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The</a:t>
            </a:r>
            <a:r>
              <a:rPr lang="en-US" spc="-40" dirty="0"/>
              <a:t> </a:t>
            </a:r>
            <a:r>
              <a:rPr lang="en-US" spc="-5" dirty="0"/>
              <a:t>Collapse</a:t>
            </a:r>
            <a:r>
              <a:rPr lang="en-US" spc="-40" dirty="0"/>
              <a:t> </a:t>
            </a:r>
            <a:r>
              <a:rPr lang="en-US" spc="-5" dirty="0"/>
              <a:t>Plugin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38D0D-D8BC-4B45-8516-034ED4FE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Collapse plugin provides a quick way of  revealing and hiding content.</a:t>
            </a:r>
          </a:p>
          <a:p>
            <a:r>
              <a:rPr lang="en-US"/>
              <a:t>Toggling of content requires the use of a  button or a link to trigger the toggle</a:t>
            </a:r>
          </a:p>
        </p:txBody>
      </p:sp>
    </p:spTree>
    <p:extLst>
      <p:ext uri="{BB962C8B-B14F-4D97-AF65-F5344CB8AC3E}">
        <p14:creationId xmlns:p14="http://schemas.microsoft.com/office/powerpoint/2010/main" val="284773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98725-5DA4-BA48-9640-27E88EA1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8/15/21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FD022-47FA-3046-BBE6-96E77366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DC0B26-81B8-4A43-8853-FF2E2C92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7" y="1672082"/>
            <a:ext cx="11824854" cy="715963"/>
          </a:xfrm>
        </p:spPr>
        <p:txBody>
          <a:bodyPr/>
          <a:lstStyle/>
          <a:p>
            <a:pPr algn="ctr"/>
            <a:r>
              <a:rPr lang="en-US" spc="-20" dirty="0"/>
              <a:t>Exercise 15:</a:t>
            </a:r>
            <a:r>
              <a:rPr lang="en-US" spc="-75" dirty="0"/>
              <a:t> </a:t>
            </a:r>
            <a:r>
              <a:rPr lang="en-US" spc="-10" dirty="0"/>
              <a:t>Accordion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9590E7-E260-9845-B69B-F615450B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645664"/>
            <a:ext cx="11180064" cy="3068003"/>
          </a:xfrm>
        </p:spPr>
        <p:txBody>
          <a:bodyPr/>
          <a:lstStyle/>
          <a:p>
            <a:r>
              <a:rPr lang="en-US"/>
              <a:t>Design an accordion using the collapse plugin  together with the card component</a:t>
            </a:r>
          </a:p>
        </p:txBody>
      </p:sp>
    </p:spTree>
    <p:extLst>
      <p:ext uri="{BB962C8B-B14F-4D97-AF65-F5344CB8AC3E}">
        <p14:creationId xmlns:p14="http://schemas.microsoft.com/office/powerpoint/2010/main" val="230433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417320" y="2108200"/>
            <a:ext cx="9357360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Tooltips, Popovers and Modals</a:t>
            </a:r>
          </a:p>
        </p:txBody>
      </p:sp>
    </p:spTree>
    <p:extLst>
      <p:ext uri="{BB962C8B-B14F-4D97-AF65-F5344CB8AC3E}">
        <p14:creationId xmlns:p14="http://schemas.microsoft.com/office/powerpoint/2010/main" val="11131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34785-3E10-154B-AD9C-4D337B06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8/15/21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D34C8E-94FB-4940-8BDF-3F736118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1CE31-4F82-5946-8C9D-38FA893F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45" dirty="0"/>
              <a:t>Tooltips,</a:t>
            </a:r>
            <a:r>
              <a:rPr lang="en-US" spc="-15" dirty="0"/>
              <a:t> </a:t>
            </a:r>
            <a:r>
              <a:rPr lang="en-US" spc="-25" dirty="0"/>
              <a:t>Popovers</a:t>
            </a:r>
            <a:r>
              <a:rPr lang="en-US" spc="-10" dirty="0"/>
              <a:t> </a:t>
            </a:r>
            <a:r>
              <a:rPr lang="en-US" spc="-5" dirty="0"/>
              <a:t>and</a:t>
            </a:r>
            <a:r>
              <a:rPr lang="en-US" spc="-20" dirty="0"/>
              <a:t> </a:t>
            </a:r>
            <a:r>
              <a:rPr lang="en-US" spc="-5" dirty="0"/>
              <a:t>Modals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6DAB7E-18C9-F74C-AA29-BAE8FFB4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Revealing content upon interacting with an  element on the web page</a:t>
            </a:r>
          </a:p>
          <a:p>
            <a:r>
              <a:rPr lang="en-US"/>
              <a:t>Information displayed as an overlay</a:t>
            </a:r>
          </a:p>
          <a:p>
            <a:r>
              <a:rPr lang="en-US"/>
              <a:t>Order of flexibility:</a:t>
            </a:r>
          </a:p>
          <a:p>
            <a:r>
              <a:rPr lang="en-US"/>
              <a:t>Tooltip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Popover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Modal</a:t>
            </a:r>
          </a:p>
        </p:txBody>
      </p:sp>
    </p:spTree>
    <p:extLst>
      <p:ext uri="{BB962C8B-B14F-4D97-AF65-F5344CB8AC3E}">
        <p14:creationId xmlns:p14="http://schemas.microsoft.com/office/powerpoint/2010/main" val="46567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34785-3E10-154B-AD9C-4D337B06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8/15/21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D34C8E-94FB-4940-8BDF-3F736118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1CE31-4F82-5946-8C9D-38FA893F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6DAB7E-18C9-F74C-AA29-BAE8FFB4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detailed information can be presented  than tooltips and popovers</a:t>
            </a:r>
          </a:p>
          <a:p>
            <a:r>
              <a:rPr lang="en-US"/>
              <a:t>Modal contains header, body and footer</a:t>
            </a:r>
          </a:p>
          <a:p>
            <a:r>
              <a:rPr lang="en-US"/>
              <a:t>Can use the Bootstrap grid in the body to  organize content</a:t>
            </a:r>
          </a:p>
        </p:txBody>
      </p:sp>
    </p:spTree>
    <p:extLst>
      <p:ext uri="{BB962C8B-B14F-4D97-AF65-F5344CB8AC3E}">
        <p14:creationId xmlns:p14="http://schemas.microsoft.com/office/powerpoint/2010/main" val="173793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A2B90-12F2-EB40-858B-B85961B6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8/15/21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E233D-7CA5-6D40-8D69-B7C10170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CBA90-18E9-EA48-977B-1F296BEA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3" y="1792287"/>
            <a:ext cx="11824854" cy="715963"/>
          </a:xfrm>
        </p:spPr>
        <p:txBody>
          <a:bodyPr/>
          <a:lstStyle/>
          <a:p>
            <a:pPr algn="ctr"/>
            <a:r>
              <a:rPr lang="en-US" spc="-20" dirty="0"/>
              <a:t>Exercise 16:</a:t>
            </a:r>
            <a:r>
              <a:rPr lang="en-US" spc="-35" dirty="0"/>
              <a:t> </a:t>
            </a:r>
            <a:r>
              <a:rPr lang="en-US" spc="-45" dirty="0"/>
              <a:t>Tooltips</a:t>
            </a:r>
            <a:r>
              <a:rPr lang="en-US" spc="-15" dirty="0"/>
              <a:t> </a:t>
            </a:r>
            <a:r>
              <a:rPr lang="en-US" spc="-5" dirty="0"/>
              <a:t>and</a:t>
            </a:r>
            <a:r>
              <a:rPr lang="en-US" spc="-15" dirty="0"/>
              <a:t> </a:t>
            </a:r>
            <a:r>
              <a:rPr lang="en-US" spc="-5" dirty="0"/>
              <a:t>Modals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970584-AC33-4141-AC2F-B2FCDF09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755392"/>
            <a:ext cx="11180064" cy="3421571"/>
          </a:xfrm>
        </p:spPr>
        <p:txBody>
          <a:bodyPr/>
          <a:lstStyle/>
          <a:p>
            <a:r>
              <a:rPr lang="en-US"/>
              <a:t>Add tooltips to a web page</a:t>
            </a:r>
          </a:p>
          <a:p>
            <a:r>
              <a:rPr lang="en-US"/>
              <a:t>Add modals that are revealed when the user  clicks on a link or a button in the web page.</a:t>
            </a:r>
          </a:p>
        </p:txBody>
      </p:sp>
    </p:spTree>
    <p:extLst>
      <p:ext uri="{BB962C8B-B14F-4D97-AF65-F5344CB8AC3E}">
        <p14:creationId xmlns:p14="http://schemas.microsoft.com/office/powerpoint/2010/main" val="242425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417320" y="2108200"/>
            <a:ext cx="9357360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Carousel</a:t>
            </a:r>
          </a:p>
        </p:txBody>
      </p:sp>
    </p:spTree>
    <p:extLst>
      <p:ext uri="{BB962C8B-B14F-4D97-AF65-F5344CB8AC3E}">
        <p14:creationId xmlns:p14="http://schemas.microsoft.com/office/powerpoint/2010/main" val="77732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34785-3E10-154B-AD9C-4D337B06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8/15/21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D34C8E-94FB-4940-8BDF-3F736118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1CE31-4F82-5946-8C9D-38FA893F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Carousel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6DAB7E-18C9-F74C-AA29-BAE8FFB4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interesting component that allows the  inclusion of a slideshow with captions</a:t>
            </a:r>
          </a:p>
          <a:p>
            <a:r>
              <a:rPr lang="en-US"/>
              <a:t>Manual controls for the carousel</a:t>
            </a:r>
          </a:p>
        </p:txBody>
      </p:sp>
    </p:spTree>
    <p:extLst>
      <p:ext uri="{BB962C8B-B14F-4D97-AF65-F5344CB8AC3E}">
        <p14:creationId xmlns:p14="http://schemas.microsoft.com/office/powerpoint/2010/main" val="43286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A2B90-12F2-EB40-858B-B85961B6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8/15/21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2E233D-7CA5-6D40-8D69-B7C10170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CBA90-18E9-EA48-977B-1F296BEA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7" y="1645983"/>
            <a:ext cx="11824854" cy="715963"/>
          </a:xfrm>
        </p:spPr>
        <p:txBody>
          <a:bodyPr/>
          <a:lstStyle/>
          <a:p>
            <a:pPr algn="ctr"/>
            <a:r>
              <a:rPr lang="en-US" spc="-20" dirty="0"/>
              <a:t>Exercise 17:</a:t>
            </a:r>
            <a:r>
              <a:rPr lang="en-US" spc="-35" dirty="0"/>
              <a:t> </a:t>
            </a:r>
            <a:r>
              <a:rPr lang="en-US" spc="-45" dirty="0"/>
              <a:t>Carousel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970584-AC33-4141-AC2F-B2FCDF09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2474976"/>
            <a:ext cx="11180064" cy="3421571"/>
          </a:xfrm>
        </p:spPr>
        <p:txBody>
          <a:bodyPr/>
          <a:lstStyle/>
          <a:p>
            <a:r>
              <a:rPr lang="en-US"/>
              <a:t>Use a carousel component in your web page</a:t>
            </a:r>
          </a:p>
          <a:p>
            <a:r>
              <a:rPr lang="en-US"/>
              <a:t>Configure various aspects of the carousel</a:t>
            </a:r>
          </a:p>
          <a:p>
            <a:r>
              <a:rPr lang="en-US"/>
              <a:t>Add controls to the carousel to manually  control it</a:t>
            </a:r>
          </a:p>
        </p:txBody>
      </p:sp>
    </p:spTree>
    <p:extLst>
      <p:ext uri="{BB962C8B-B14F-4D97-AF65-F5344CB8AC3E}">
        <p14:creationId xmlns:p14="http://schemas.microsoft.com/office/powerpoint/2010/main" val="127268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8/15/21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Recognize how the JavaScript components provide dynamic behavior to your website</a:t>
            </a:r>
          </a:p>
          <a:p>
            <a:pPr lvl="0"/>
            <a:r>
              <a:rPr lang="en-US"/>
              <a:t>Create various navigational elements in your website using Tabs and Accordion</a:t>
            </a:r>
          </a:p>
          <a:p>
            <a:pPr lvl="0"/>
            <a:r>
              <a:rPr lang="en-US"/>
              <a:t>Create modals, tooltips and popovers to reveal content in your website</a:t>
            </a:r>
          </a:p>
          <a:p>
            <a:r>
              <a:rPr lang="en-US"/>
              <a:t>Build a carousel to show dynamic content on your website</a:t>
            </a:r>
            <a:r>
              <a:rPr lang="en-US">
                <a:effectLst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8/15/21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Understand recognize how the JavaScript components provide dynamic behavior to your website</a:t>
            </a:r>
          </a:p>
          <a:p>
            <a:pPr lvl="0"/>
            <a:r>
              <a:rPr lang="en-US"/>
              <a:t>Create various navigational elements in your website using Tabs and Accordion</a:t>
            </a:r>
          </a:p>
          <a:p>
            <a:pPr lvl="0"/>
            <a:r>
              <a:rPr lang="en-US"/>
              <a:t>Create modals, tooltips and popovers to reveal content in your website</a:t>
            </a:r>
          </a:p>
          <a:p>
            <a:r>
              <a:rPr lang="en-US"/>
              <a:t>Build a carousel to show dynamic content on your website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Bootstrap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138472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6FF68-AE7E-574E-A2A6-294E9A28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8/15/21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38915-8841-F244-8BA3-4A143DB7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21F10A-66C2-3542-96B0-C68EC4B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Bootstrap</a:t>
            </a:r>
            <a:r>
              <a:rPr lang="en-US" spc="-10" dirty="0"/>
              <a:t> </a:t>
            </a:r>
            <a:r>
              <a:rPr lang="en-US" spc="-5" dirty="0"/>
              <a:t>and</a:t>
            </a:r>
            <a:r>
              <a:rPr lang="en-US" spc="-10" dirty="0"/>
              <a:t> </a:t>
            </a:r>
            <a:r>
              <a:rPr lang="en-US" spc="-20" dirty="0"/>
              <a:t>JavaScript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7F590-1345-D64B-BC48-C0739B62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Bootstrap’s JavaScript support is through JS  Plugins</a:t>
            </a:r>
          </a:p>
          <a:p>
            <a:pPr lvl="1">
              <a:lnSpc>
                <a:spcPct val="150000"/>
              </a:lnSpc>
            </a:pPr>
            <a:r>
              <a:rPr lang="en-US"/>
              <a:t>Plugins written based on Jquery</a:t>
            </a:r>
          </a:p>
          <a:p>
            <a:pPr lvl="1">
              <a:lnSpc>
                <a:spcPct val="150000"/>
              </a:lnSpc>
            </a:pPr>
            <a:r>
              <a:rPr lang="en-US"/>
              <a:t>Plugins can be individually included</a:t>
            </a:r>
          </a:p>
        </p:txBody>
      </p:sp>
    </p:spTree>
    <p:extLst>
      <p:ext uri="{BB962C8B-B14F-4D97-AF65-F5344CB8AC3E}">
        <p14:creationId xmlns:p14="http://schemas.microsoft.com/office/powerpoint/2010/main" val="396028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6FF68-AE7E-574E-A2A6-294E9A28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8/15/21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38915-8841-F244-8BA3-4A143DB7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21F10A-66C2-3542-96B0-C68EC4B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Bootstrap</a:t>
            </a:r>
            <a:r>
              <a:rPr lang="en-US" spc="-10" dirty="0"/>
              <a:t> </a:t>
            </a:r>
            <a:r>
              <a:rPr lang="en-US" spc="-5" dirty="0"/>
              <a:t>and</a:t>
            </a:r>
            <a:r>
              <a:rPr lang="en-US" spc="-10" dirty="0"/>
              <a:t> </a:t>
            </a:r>
            <a:r>
              <a:rPr lang="en-US" spc="-20" dirty="0"/>
              <a:t>JavaScript</a:t>
            </a:r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285CD9-C5F4-BA4E-9E92-D8430842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45" y="1905000"/>
            <a:ext cx="6645910" cy="38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6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6FF68-AE7E-574E-A2A6-294E9A28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8/15/21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38915-8841-F244-8BA3-4A143DB7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21F10A-66C2-3542-96B0-C68EC4B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Bootstrap </a:t>
            </a:r>
            <a:r>
              <a:rPr lang="en-US" dirty="0"/>
              <a:t>JS</a:t>
            </a:r>
            <a:r>
              <a:rPr lang="en-US" spc="-20" dirty="0"/>
              <a:t> </a:t>
            </a:r>
            <a:r>
              <a:rPr lang="en-US" spc="-10" dirty="0"/>
              <a:t>Components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7F590-1345-D64B-BC48-C0739B62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JS components can all be used without writing a single  line of JavaScript:</a:t>
            </a:r>
          </a:p>
          <a:p>
            <a:pPr lvl="1">
              <a:lnSpc>
                <a:spcPct val="150000"/>
              </a:lnSpc>
            </a:pPr>
            <a:r>
              <a:rPr lang="en-US"/>
              <a:t>data-* attributes (e.g., data-toggle, data-spy)</a:t>
            </a:r>
          </a:p>
          <a:p>
            <a:pPr lvl="1">
              <a:lnSpc>
                <a:spcPct val="150000"/>
              </a:lnSpc>
            </a:pPr>
            <a:r>
              <a:rPr lang="en-US"/>
              <a:t>Straightforward approach to use plugins</a:t>
            </a:r>
          </a:p>
          <a:p>
            <a:pPr lvl="1">
              <a:lnSpc>
                <a:spcPct val="150000"/>
              </a:lnSpc>
            </a:pPr>
            <a:r>
              <a:rPr lang="en-US"/>
              <a:t>We will explore this approach in this module</a:t>
            </a:r>
          </a:p>
          <a:p>
            <a:pPr>
              <a:lnSpc>
                <a:spcPct val="150000"/>
              </a:lnSpc>
            </a:pPr>
            <a:r>
              <a:rPr lang="en-US"/>
              <a:t>Full JS API available if needed</a:t>
            </a:r>
          </a:p>
          <a:p>
            <a:pPr lvl="1">
              <a:lnSpc>
                <a:spcPct val="150000"/>
              </a:lnSpc>
            </a:pPr>
            <a:r>
              <a:rPr lang="en-US"/>
              <a:t>Need to know JQuery syntax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293037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417320" y="2108200"/>
            <a:ext cx="9357360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accent2"/>
                </a:solidFill>
              </a:rPr>
              <a:t>Tabs, Pills and Tabbed Navigation</a:t>
            </a:r>
          </a:p>
        </p:txBody>
      </p:sp>
    </p:spTree>
    <p:extLst>
      <p:ext uri="{BB962C8B-B14F-4D97-AF65-F5344CB8AC3E}">
        <p14:creationId xmlns:p14="http://schemas.microsoft.com/office/powerpoint/2010/main" val="296892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6FF68-AE7E-574E-A2A6-294E9A28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8/15/21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38915-8841-F244-8BA3-4A143DB7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21F10A-66C2-3542-96B0-C68EC4B6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70" dirty="0"/>
              <a:t>Tabs,</a:t>
            </a:r>
            <a:r>
              <a:rPr lang="en-US" spc="-20" dirty="0"/>
              <a:t> </a:t>
            </a:r>
            <a:r>
              <a:rPr lang="en-US" spc="-10" dirty="0"/>
              <a:t>Pills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7F590-1345-D64B-BC48-C0739B626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Navigation elements for navigating content  within a page that is organized into multiple  panes</a:t>
            </a:r>
          </a:p>
        </p:txBody>
      </p:sp>
    </p:spTree>
    <p:extLst>
      <p:ext uri="{BB962C8B-B14F-4D97-AF65-F5344CB8AC3E}">
        <p14:creationId xmlns:p14="http://schemas.microsoft.com/office/powerpoint/2010/main" val="180074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95346-FEAF-444C-B484-EA742848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8/15/21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955BD-F66C-D443-BA8B-3A080F6E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29F47B-727A-AE4A-B25A-3CF3E2E9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" y="681037"/>
            <a:ext cx="11033760" cy="715963"/>
          </a:xfrm>
        </p:spPr>
        <p:txBody>
          <a:bodyPr>
            <a:noAutofit/>
          </a:bodyPr>
          <a:lstStyle/>
          <a:p>
            <a:pPr marL="11113"/>
            <a:r>
              <a:rPr lang="en-US" spc="-25" dirty="0"/>
              <a:t>Exercise 14:</a:t>
            </a:r>
            <a:r>
              <a:rPr lang="en-US" spc="-10" dirty="0"/>
              <a:t> </a:t>
            </a:r>
            <a:r>
              <a:rPr lang="en-US" spc="-20" dirty="0"/>
              <a:t>Tabs  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E63E4F-5AFE-4149-98C7-AC1E7B41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499616"/>
            <a:ext cx="11180064" cy="4677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Design a web page to use tabbed navigation for  organizing the content</a:t>
            </a:r>
          </a:p>
          <a:p>
            <a:pPr>
              <a:lnSpc>
                <a:spcPct val="150000"/>
              </a:lnSpc>
            </a:pPr>
            <a:r>
              <a:rPr lang="en-US"/>
              <a:t>Use tab panes and organize the content into the  panes</a:t>
            </a:r>
          </a:p>
          <a:p>
            <a:pPr>
              <a:lnSpc>
                <a:spcPct val="150000"/>
              </a:lnSpc>
            </a:pPr>
            <a:r>
              <a:rPr lang="en-US"/>
              <a:t>Facilitate navigation among the tab panes using  the tabbed navigation elements</a:t>
            </a:r>
          </a:p>
        </p:txBody>
      </p:sp>
    </p:spTree>
    <p:extLst>
      <p:ext uri="{BB962C8B-B14F-4D97-AF65-F5344CB8AC3E}">
        <p14:creationId xmlns:p14="http://schemas.microsoft.com/office/powerpoint/2010/main" val="417972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455</Words>
  <Application>Microsoft Macintosh PowerPoint</Application>
  <PresentationFormat>Widescreen</PresentationFormat>
  <Paragraphs>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.Lucida Grande UI Regular</vt:lpstr>
      <vt:lpstr>Arial</vt:lpstr>
      <vt:lpstr>Calibri</vt:lpstr>
      <vt:lpstr>Wingdings</vt:lpstr>
      <vt:lpstr>Office Theme</vt:lpstr>
      <vt:lpstr>Bootstrap JavaScript Components</vt:lpstr>
      <vt:lpstr>Objectives</vt:lpstr>
      <vt:lpstr>PowerPoint Presentation</vt:lpstr>
      <vt:lpstr>Bootstrap and JavaScript</vt:lpstr>
      <vt:lpstr>Bootstrap and JavaScript</vt:lpstr>
      <vt:lpstr>Bootstrap JS Components</vt:lpstr>
      <vt:lpstr>PowerPoint Presentation</vt:lpstr>
      <vt:lpstr>Tabs, Pills</vt:lpstr>
      <vt:lpstr>Exercise 14: Tabs  </vt:lpstr>
      <vt:lpstr>PowerPoint Presentation</vt:lpstr>
      <vt:lpstr>The Collapse Plugin</vt:lpstr>
      <vt:lpstr>Exercise 15: Accordion</vt:lpstr>
      <vt:lpstr>PowerPoint Presentation</vt:lpstr>
      <vt:lpstr>Tooltips, Popovers and Modals</vt:lpstr>
      <vt:lpstr>Modal</vt:lpstr>
      <vt:lpstr>Exercise 16: Tooltips and Modals</vt:lpstr>
      <vt:lpstr>PowerPoint Presentation</vt:lpstr>
      <vt:lpstr>Carousel</vt:lpstr>
      <vt:lpstr>Exercise 17: Carousel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205</cp:revision>
  <dcterms:created xsi:type="dcterms:W3CDTF">2021-08-08T14:50:46Z</dcterms:created>
  <dcterms:modified xsi:type="dcterms:W3CDTF">2021-08-15T08:23:46Z</dcterms:modified>
</cp:coreProperties>
</file>