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6oLvCJTtbP8B84VxIsBde0DP7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55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4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4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8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8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108911" y="1600200"/>
            <a:ext cx="9974177" cy="1913021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700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/>
              <a:t>Bootstrap, JQuery, Sass and</a:t>
            </a:r>
            <a:br>
              <a:rPr lang="en-US"/>
            </a:br>
            <a:r>
              <a:rPr lang="en-US"/>
              <a:t>Deployment Website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JQuery Example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&lt;script&gt;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$(document).ready(function(){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$('[data-toggle="tooltip"]').tooltip();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	});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None/>
            </a:pPr>
            <a:r>
              <a:rPr lang="en-US"/>
              <a:t>&lt;/script&gt;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58" name="Google Shape;158;p1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JQuery Selectors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Any HTML element e.g., “p”, “button” etc.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Using an #id, e.g., “#myCarousel”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Class, e.g., “.btn”, “.btn.btn-default”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Attribute, e.g., “[href]”, “[data-toggle=“tooltip”]”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Current element: $(this).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And a lot more . . 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JQuery Events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User’s interactions on a web page causing DOM events: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Mouse: click, dblclick, mouseenter, mouseleave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Keyboard: keypress, keydown, keyup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Form: submit, change, focus, blur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Document, Window: load, resize, scroll, unload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JQuery Event Methods: e.g., ready(), click(), dblclick(),  mousedown(), on()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Example: Bootstrap Carousel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Data Attributes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data-slide=“prev|next”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data-slide-to=“0|1|2|…”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data-ride=“carousel”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data-interval=5000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Example: Carousel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JavaScript based control: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$(‘.carousel’).carousel();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e.g.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$(‘.carousel’).carousel({ interval:2000});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1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Example: Carousel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Other controls: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.carousel(‘cycle’): cycle items left to right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.carousel(‘pause’): stops the carousel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.carousel(number): cycles the carousel to a particular  frame number specified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.carousel(‘prev’): previous item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.carousel(‘next’): next item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98" name="Google Shape;198;p1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Example: Carousel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Events: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slide.bs.carousel: fires when the slide instance method is  invoked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slid.bs.carousel: fired when the carousel has completed its slides  transition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with the .on() method:</a:t>
            </a:r>
            <a:endParaRPr/>
          </a:p>
          <a:p>
            <a:pPr indent="0" lvl="1" marL="344487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/>
              <a:t>	$(“#myCarousel”).on(‘slide.bs.carousel’, function() {</a:t>
            </a:r>
            <a:endParaRPr/>
          </a:p>
          <a:p>
            <a:pPr indent="0" lvl="1" marL="344487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/>
              <a:t>		// do something</a:t>
            </a:r>
            <a:endParaRPr/>
          </a:p>
          <a:p>
            <a:pPr indent="0" lvl="1" marL="344487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</a:pPr>
            <a:r>
              <a:rPr lang="en-US"/>
              <a:t>	})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7"/>
          <p:cNvSpPr txBox="1"/>
          <p:nvPr>
            <p:ph type="title"/>
          </p:nvPr>
        </p:nvSpPr>
        <p:spPr>
          <a:xfrm>
            <a:off x="177477" y="1645983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18: Bootstrap and JQuery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99871" y="2474976"/>
            <a:ext cx="11502459" cy="342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Add two buttons to the Carousel to  pause/resume the slide transition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Activate the buttons using JavaScript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1810512" y="2092960"/>
            <a:ext cx="793089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CSS Preprocessors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 and Sass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CSS is great for defining styles and repeatedly  applying them to various HTML elements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CSS is limited when it comes to features like  defining variables, nesting selectors, expressions,  functions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Maintainability suffers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Write Bootstrap JS component controls using jQuery and JavaScript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Develop CSS code using preprocessors like Less and Sass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Develop task automation using NPM Scripts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27" name="Google Shape;227;p2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 Preprocessors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Several popular: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Less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Sass (Syntactically Awesome Style Sheets), and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Scss (Sassy CSS) syntax examined in this course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Stylus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All are compiled into traditional CSS syntax automatically before use  in a web page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We will examine Less and Sass briefly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Bootstrap 3 used Less, but Bootstrap 4 migrated to use Sass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Typical CSS Preprocessors Features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Variables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Nesting selectors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Mixins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Functions &amp; Expressions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6421445" y="1557655"/>
            <a:ext cx="4648891" cy="3536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$lt-gray: #ddd;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$background-dark: #512DA8;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$carousel-item-height: 300px;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.navbar-inverse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background:$background-dark;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.carousel .item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 $carousel-item-height;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657858" y="1557655"/>
            <a:ext cx="4462782" cy="4081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@lt-gray: #ddd;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575945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@background-dark: #512DA8;  @carousel-item-height: 300px;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.navbar-inverse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background:@background-dark;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.carousel .carousel-item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 @carousel-item-height;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39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can also have scope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Nesting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838200" y="1428160"/>
            <a:ext cx="4953000" cy="49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676275" rtl="0" algn="l">
              <a:lnSpc>
                <a:spcPct val="12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@background-dark: #512DA8;  @carousel-item-height: 300px;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.carousel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0" marR="0" rtl="0" algn="l">
              <a:lnSpc>
                <a:spcPct val="12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background:@background-dark;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0" marR="0" rtl="0" algn="l">
              <a:lnSpc>
                <a:spcPct val="12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.carousel-item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0" marR="5080" rtl="0" algn="l">
              <a:lnSpc>
                <a:spcPct val="12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 @carousel-item-height;  img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3665" marR="476884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 absolute;  top: 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3665" marR="0" rtl="0" algn="l">
              <a:lnSpc>
                <a:spcPct val="12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 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3665" marR="0" rtl="0" algn="l">
              <a:lnSpc>
                <a:spcPct val="12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min-height: 300px;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0" marR="0" rtl="0" algn="l">
              <a:lnSpc>
                <a:spcPct val="12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0" marR="0" rtl="0" algn="l">
              <a:lnSpc>
                <a:spcPct val="12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2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6775767" y="1428160"/>
            <a:ext cx="4953000" cy="4638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$background-dark: #512DA8;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$carousel-item-height: 300px;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.carousel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0" marR="0" rtl="0" algn="l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background:$background-dark;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0" marR="0" rtl="0" algn="l"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.carousel-item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0" marR="0" rtl="0" algn="l"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 $carousel-item-height;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0" marR="0" rtl="0" algn="l"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img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4300" marR="42735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position: absolute;  top: 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4300" marR="0" rtl="0" algn="l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 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84300" marR="0" rtl="0" algn="l"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min-height: 300px;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0" marR="0" rtl="0" algn="l">
              <a:spcBef>
                <a:spcPts val="25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4700" marR="0" rtl="0" algn="l"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Mixins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1357250"/>
            <a:ext cx="9541686" cy="451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2474913" y="6032051"/>
            <a:ext cx="7242174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Mixins can hold multiple CSS declarations unlike variables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Mixins with Parameters</a:t>
            </a:r>
            <a:endParaRPr/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67" y="1540256"/>
            <a:ext cx="10682465" cy="428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Mathematical Operations</a:t>
            </a:r>
            <a:endParaRPr/>
          </a:p>
        </p:txBody>
      </p:sp>
      <p:pic>
        <p:nvPicPr>
          <p:cNvPr id="280" name="Google Shape;2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98" y="1895983"/>
            <a:ext cx="10972603" cy="377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86" name="Google Shape;286;p2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Other Features</a:t>
            </a:r>
            <a:endParaRPr/>
          </a:p>
        </p:txBody>
      </p:sp>
      <p:sp>
        <p:nvSpPr>
          <p:cNvPr id="288" name="Google Shape;288;p2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Functions: math, list, string, color, color  operations, color blending etc.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See the documentation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Imports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e.g., in both Less and Sass: @import “foo”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183573" y="140036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19: Less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505968" y="2267712"/>
            <a:ext cx="11180064" cy="3031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Simple exercise to write a Less file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Generate the corresponding CSS file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lessc compiler</a:t>
            </a:r>
            <a:endParaRPr/>
          </a:p>
          <a:p>
            <a:pPr indent="-23780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02" name="Google Shape;302;p2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9"/>
          <p:cNvSpPr txBox="1"/>
          <p:nvPr>
            <p:ph type="title"/>
          </p:nvPr>
        </p:nvSpPr>
        <p:spPr>
          <a:xfrm>
            <a:off x="183573" y="140036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20: Scss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505968" y="2267712"/>
            <a:ext cx="11180064" cy="3031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Write Scss code using many of the features of Scss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Automatically convert the Scss code into CSS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Bootstrap and JavaScript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Building and Deployment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3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 Development and Deployment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Web development and deployment involves a  lot of repetitive tasks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The DRY (do not repeat yourself) principle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Need for build tools to automate tasks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CSS Tasks</a:t>
            </a:r>
            <a:endParaRPr/>
          </a:p>
        </p:txBody>
      </p:sp>
      <p:sp>
        <p:nvSpPr>
          <p:cNvPr id="325" name="Google Shape;325;p3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Compiling Sass or Less into CSS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Running Autoprefixer to add any vendor prefixes that  are needed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Minification: removing unnecessary characters (white  spaces, newlines, comments) from source code  without compromising functionality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Concatenation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Tasks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JSHint: Checking JavaScript code for errors and  potential problems (static code analysis)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Concatenation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Uglification: minification + mangling (reduce local  variables to single letters)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Rechecking for errors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3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Other Tasks</a:t>
            </a:r>
            <a:endParaRPr/>
          </a:p>
        </p:txBody>
      </p:sp>
      <p:sp>
        <p:nvSpPr>
          <p:cNvPr id="341" name="Google Shape;341;p3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Images: optimizing files to reduce file size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Watch: watching for changes in files and  automatically rerunning tasks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Server and Livereload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Testing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Building your site for deployment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NPM Scripts</a:t>
            </a:r>
            <a:endParaRPr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“scripts” property in the package.json file: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Several supported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“start”: run by the npm start command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Of particular interest to us is to use the ”npm run”  approach to run scripts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e.g., ”npm run scss”, “npm run lite”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6"/>
          <p:cNvSpPr txBox="1"/>
          <p:nvPr>
            <p:ph type="title"/>
          </p:nvPr>
        </p:nvSpPr>
        <p:spPr>
          <a:xfrm>
            <a:off x="183573" y="1597215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Exercise 21: NPM Scripts</a:t>
            </a:r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499872" y="2584704"/>
            <a:ext cx="11180064" cy="359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 how to configure NPM scripts in  package.json to execute several building and  deployment tasks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5" name="Google Shape;365;p3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How to write Bootstrap JS component controls using jQuery and JavaScript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Understand develop CSS code using preprocessors like Less and Sass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How to automate your web development tasks and deploy using NPM scripts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and JavaScript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Bootstrap’s JavaScript support is through JS  Plugins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Plugins written based on Jquery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Plugins can be individually included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and JavaScript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3045" y="1905000"/>
            <a:ext cx="6645910" cy="38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8/15/21</a:t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Bootstrap JS Components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JS components can all be used without writing a single  line of JavaScript: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data-* attributes (e.g., data-toggle, data-spy)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Straightforward approach to use plugins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We will explore this approach in this module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Full JS API available if needed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Need to know JQuery syntax and 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Jquery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4488" lvl="0" marL="344488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Lightweight Javascript library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Feature-rich: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HTML/DOM manipulation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CSS manipulation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HTML Event methods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Effects and animations</a:t>
            </a:r>
            <a:endParaRPr/>
          </a:p>
          <a:p>
            <a:pPr indent="-341313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AJAX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Bootstrap JS components build upon JQuery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8/15/21</a:t>
            </a:r>
            <a:endParaRPr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JQuery Syntax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b="1" lang="en-US"/>
              <a:t>$(selector).action()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$: define/access JQuery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(selector): to query and find HTML elements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action(): action to be performed on the element(s)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e.g., $(“p”).hide(), $(“#mycarousel”).carousel(‘pause’)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