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VLm51L+neHScwQzWvnqEWtZ0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55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1524000" y="2162908"/>
            <a:ext cx="9144000" cy="108766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2000">
                <a:srgbClr val="FFFFFF">
                  <a:alpha val="0"/>
                </a:srgbClr>
              </a:gs>
              <a:gs pos="100000">
                <a:srgbClr val="EB711E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Arial"/>
              <a:buNone/>
            </a:pPr>
            <a:r>
              <a:rPr b="1" lang="en-US" sz="50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 to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Frameworks/Libraries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2759133" y="1768857"/>
            <a:ext cx="2633472" cy="4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Angular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Ember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Backbone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Aurelia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6799395" y="1768857"/>
            <a:ext cx="2633472" cy="4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Meteor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Polymer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Knockout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Vue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Don’t Overreact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So, is React a Library or a Framework?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768" y="2631789"/>
            <a:ext cx="2176272" cy="246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 to React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React?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JavaScript library for building user interfaces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Declarative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Component-based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Technology stack agnostic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History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Designed by Jordan Walke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First deployed on Facebook's newsfeed in 2011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Open-sourced at JSConf US in May 2013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Designed for speed, simplicity, and scalability</a:t>
            </a:r>
            <a:endParaRPr/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3176076" y="5467604"/>
            <a:ext cx="582765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https://en.wikipedia.org/wiki/React_(JavaScript_library)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Vocabulary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600200" y="1793241"/>
            <a:ext cx="4328160" cy="380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One-way data flow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JSX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State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Props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7025640" y="1793241"/>
            <a:ext cx="4328160" cy="380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DOM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 / Redux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type="title"/>
          </p:nvPr>
        </p:nvSpPr>
        <p:spPr>
          <a:xfrm>
            <a:off x="183573" y="159721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22: Getting Started with React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create-react-app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Scaffold out a basic React application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React Application Overview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Element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Smallest building blocks of React apps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const element = &lt;h1 className="App-title"&gt;Welcome to React&lt;/h1&gt;;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Plain JS objects that are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Cheap to create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Components are “made of” elements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class App extends Component { . . .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Rendering to the DOM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Rendered using ReactDOM. See index.js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ReactDOM.render(&lt;App /&gt;, document.getElementById('root’));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Where is it rendered? See index.html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&lt;div id="root"&gt;&lt;/div&gt;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Root DOM node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Overview Front-end JavaScript frameworks and libraries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Understand the architecture of an React application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Scaffold out a starter React application using create-react-app, the command line tool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 to JSX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JSX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499872" y="1549401"/>
            <a:ext cx="11180064" cy="71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const element = &lt;h1&gt;Hello, world!&lt;/h1&gt;;</a:t>
            </a:r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154" y="2417766"/>
            <a:ext cx="4604294" cy="204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2865951" y="5117521"/>
            <a:ext cx="6550152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Waiter, what’s this HTML tag doing in my code?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Syntactic extension to JavaScript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Shorthand notation to represent JavaScript  functions calls that evaluate to JavaScript objects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Avoids artificial separation of rendering logic  from other UI logic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56" y="1604518"/>
            <a:ext cx="9746488" cy="446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Embedding Expressions in JSX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1885765" y="1691120"/>
            <a:ext cx="8510524" cy="4485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dish = { id: 0, name:'Uthappizza’, . . .};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key={dish.id} className="col-12 mt-5"&gt;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tag="li"&gt;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366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body className="ml-5"&gt;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heading&gt;{dish.name}&lt;/Media&gt;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366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&lt;/Media&gt;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&lt;/Media&gt;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5"/>
          <p:cNvSpPr txBox="1"/>
          <p:nvPr>
            <p:ph type="title"/>
          </p:nvPr>
        </p:nvSpPr>
        <p:spPr>
          <a:xfrm>
            <a:off x="183573" y="159721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Exercise 23: Configuring your React Application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Configure your React project to use reactstrap.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Start using reactstrap components in your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Overview Front-end JavaScript frameworks and libraries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Understand the architecture of an React application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Scaffold out a starter React application using create-react-app, the command line tool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 Front-End JavaScript Frameworks and  Libraries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JavaScript Libraries/Frameworks?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Complexity of managing DOM manipulation and  data updates manually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Well defined application architectures: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Model View Controller / Model View View Model /  Model View Whatever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Binding of model and view: controllers, view models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Flux architecture / Redux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Software Library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Collection of implementations of behavior with a  well-defined interface by which the behavior is  invoked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Reuse of behavior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Modularity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E.g., jQuery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https://en.wikipedia.org/wiki/Library_(computing)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Software Framework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Abstraction in which software provides generic  functionality that can be selectively changed by additional user-written code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Universal, reusable environment that provides  particular functionality as part of a larger software platform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E.g., Angular, Ember, Backbone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https://en.wikipedia.org/wiki/Software_framework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Library vs Framework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99872" y="1500632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The following borrowed from AngularJS documentation  makes the distinction clear: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b="1" lang="en-US"/>
              <a:t>a library </a:t>
            </a:r>
            <a:r>
              <a:rPr lang="en-US"/>
              <a:t>- a collection of functions which are useful when  writing web apps. Your code is in charge and it calls into the  library when it sees fit. E.g., jQuery.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b="1" lang="en-US"/>
              <a:t>frameworks</a:t>
            </a:r>
            <a:r>
              <a:rPr lang="en-US"/>
              <a:t> - a particular implementation of a web application,  where your code fills in the details. The framework is in charge  and it calls into your code when it needs something app specific.  E.g., Angular, Ember, etc.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https://docs.angularjs.org/guide/introduction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Framework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Hollywood Principle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Don’t call us, we’ll call you!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Inversion of Control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Imperative vs Declarative Programming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Frameworks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Single Page Application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Rich Internet Applications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Model-View-Controller (MVC) / Model-View-  ViewModel (MVVM) / Model-View-Whatever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 binding, routing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Scalable, Reusable, Maintanable JS code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Test driven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