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ED843D">
                  <a:alpha val="75686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 b="1" sz="44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" type="body"/>
          </p:nvPr>
        </p:nvSpPr>
        <p:spPr>
          <a:xfrm rot="5400000">
            <a:off x="3768941" y="-2093696"/>
            <a:ext cx="4640263" cy="1190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3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  <a:defRPr/>
            </a:lvl1pPr>
            <a:lvl2pPr indent="-350519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  <a:defRPr/>
            </a:lvl2pPr>
            <a:lvl3pPr indent="-355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1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400" y="36513"/>
            <a:ext cx="2078984" cy="57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40016" y="49213"/>
            <a:ext cx="2079877" cy="5754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1524000" y="2162908"/>
            <a:ext cx="9144000" cy="108766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82000">
                <a:srgbClr val="FFFFFF">
                  <a:alpha val="0"/>
                </a:srgbClr>
              </a:gs>
              <a:gs pos="100000">
                <a:srgbClr val="EB711E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000"/>
              <a:buFont typeface="Arial"/>
              <a:buNone/>
            </a:pPr>
            <a:r>
              <a:rPr b="1" lang="en-US" sz="50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React Components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0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Props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JSX attributes are passed into a component as a single object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Available in the component as “props”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Can pass in multiple attributes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Cannot modify props within the component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Examples:</a:t>
            </a:r>
            <a:endParaRPr/>
          </a:p>
          <a:p>
            <a:pPr indent="0" lvl="1" marL="344487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&lt;Menu dishes={this.state.dishes} /&gt;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Here the dishes are available as props within the Menu Component and can be accessed as  this.props.dishes</a:t>
            </a:r>
            <a:endParaRPr/>
          </a:p>
          <a:p>
            <a:pPr indent="-246825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0" lvl="1" marL="344487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&lt;Dishdetail dish={this.state.dish} comments={this.state.comments} /&gt;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Here dish is available as props within the Dishdetail Component and can be accessed as  this.props.dish, and comments as this.props.comments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1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Handling Events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Handling events is similar to the way you handle  events on DOM elements: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Use camelCase to specify events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Pass function as the event handler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Example:</a:t>
            </a:r>
            <a:endParaRPr/>
          </a:p>
          <a:p>
            <a:pPr indent="0" lvl="1" marL="344487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</a:pPr>
            <a:r>
              <a:rPr b="1" lang="en-US"/>
              <a:t>&lt;Card onClick={() =&gt; this.onDishSelect(dish)}&gt;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67" name="Google Shape;167;p1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Lifting State Up</a:t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Sometimes several components may share the  same data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Changes to data in one component needs to be  reflected to another component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Best to move the shared state to a common  ancestor component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3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Lists and Keys</a:t>
            </a:r>
            <a:endParaRPr/>
          </a:p>
        </p:txBody>
      </p:sp>
      <p:sp>
        <p:nvSpPr>
          <p:cNvPr id="177" name="Google Shape;177;p13"/>
          <p:cNvSpPr txBox="1"/>
          <p:nvPr/>
        </p:nvSpPr>
        <p:spPr>
          <a:xfrm>
            <a:off x="590550" y="1549094"/>
            <a:ext cx="9419082" cy="4474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42900" lvl="0" marL="355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 are handled similar to JavaScript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2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1654810" rtl="0" algn="l">
              <a:lnSpc>
                <a:spcPct val="12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menu = this.props.dishes.map((dish) =&gt; {  return (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83665" marR="0" rtl="0" algn="l">
              <a:lnSpc>
                <a:spcPct val="12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key={dish.id}&gt;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41500" marR="0" rtl="0" algn="l">
              <a:lnSpc>
                <a:spcPct val="12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&lt;h1&gt;{dish.name}&lt;/h1&gt;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41500" marR="0" rtl="0" algn="l">
              <a:lnSpc>
                <a:spcPct val="12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&lt;p&gt;{dish.description}&lt;/p&gt;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83665" marR="0" rtl="0" algn="l">
              <a:lnSpc>
                <a:spcPct val="12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2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2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527050" marR="0" rtl="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should be given to elements inside the array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2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Help identify which items have changed, are added or removed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4"/>
          <p:cNvSpPr txBox="1"/>
          <p:nvPr>
            <p:ph type="title"/>
          </p:nvPr>
        </p:nvSpPr>
        <p:spPr>
          <a:xfrm>
            <a:off x="183573" y="1597215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25: React Components Part 2</a:t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499872" y="2584704"/>
            <a:ext cx="11180064" cy="3592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Make use of the Card component to display a list of items.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Use the Card component to display detailed information.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React Components: Lifecycle Methods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React Component Lifecycle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React Component goes through the following  lifecycle stages: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Mounting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Updating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Unmounting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Several lifecycle methods available in each stage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7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Mounting Lifecycle Methods</a:t>
            </a:r>
            <a:endParaRPr/>
          </a:p>
        </p:txBody>
      </p:sp>
      <p:sp>
        <p:nvSpPr>
          <p:cNvPr id="206" name="Google Shape;206;p17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Called when an instance of a component is being created  and inserted into the DOM: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constructor()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getDerivedStateFromProps()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render()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componentDidMount()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An earlier method now deprecated called  componentWillMount()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8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Updating Lifecycle Methods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4488" lvl="0" marL="344488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Called when a component is being re-rendered</a:t>
            </a:r>
            <a:endParaRPr/>
          </a:p>
          <a:p>
            <a:pPr indent="-341313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Can be caused by changes to props or state</a:t>
            </a:r>
            <a:endParaRPr/>
          </a:p>
          <a:p>
            <a:pPr indent="-341313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getDerivedStateFromProps()</a:t>
            </a:r>
            <a:endParaRPr/>
          </a:p>
          <a:p>
            <a:pPr indent="-341313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shouldComponentUpdate()</a:t>
            </a:r>
            <a:endParaRPr/>
          </a:p>
          <a:p>
            <a:pPr indent="-341313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render()</a:t>
            </a:r>
            <a:endParaRPr/>
          </a:p>
          <a:p>
            <a:pPr indent="-341313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getSnapshotBeforeUpdate()</a:t>
            </a:r>
            <a:endParaRPr/>
          </a:p>
          <a:p>
            <a:pPr indent="-341313" lvl="1" marL="685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componentDidUpdate()</a:t>
            </a:r>
            <a:endParaRPr/>
          </a:p>
          <a:p>
            <a:pPr indent="-344488" lvl="0" marL="344488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Two methods that are now deprecated:  componentWillReceiveProps() and componentWillUpdate()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1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Unmounting Lifecycle Methods</a:t>
            </a:r>
            <a:endParaRPr/>
          </a:p>
        </p:txBody>
      </p:sp>
      <p:sp>
        <p:nvSpPr>
          <p:cNvPr id="222" name="Google Shape;222;p19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Is called when the component is being removed  from the DOM: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componentWillUnmount()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Error Handling: called when there is an error  during rendering, in a lifecycle method or in the  constructor of any child component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componentDidCatch()</a:t>
            </a:r>
            <a:endParaRPr/>
          </a:p>
          <a:p>
            <a:pPr indent="-23780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How to create a React component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Use JSX to define the views of your component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React State and Props to passing data between components</a:t>
            </a:r>
            <a:endParaRPr/>
          </a:p>
          <a:p>
            <a:pPr indent="-344487" lvl="0" marL="344487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Handling events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React components lifecycle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0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7" lvl="0" marL="344487" rtl="0" algn="l"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How to create a React component</a:t>
            </a:r>
            <a:endParaRPr/>
          </a:p>
          <a:p>
            <a:pPr indent="-344487" lvl="0" marL="344487" rtl="0" algn="l"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Use JSX to define the views of your component</a:t>
            </a:r>
            <a:endParaRPr/>
          </a:p>
          <a:p>
            <a:pPr indent="-344487" lvl="0" marL="344487" rtl="0" algn="l"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React State and Props to passing data between components</a:t>
            </a:r>
            <a:endParaRPr/>
          </a:p>
          <a:p>
            <a:pPr indent="-344487" lvl="0" marL="344487" rtl="0" algn="l"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Handling events</a:t>
            </a:r>
            <a:endParaRPr/>
          </a:p>
          <a:p>
            <a:pPr indent="-344487" lvl="0" marL="344487" rtl="0" algn="l"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React components lifecycle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React Components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React Components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 component returns a set of React elements that  should appear on the screen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Components enable you to split your UI into  independent, reusable pieces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Components also accept inputs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Different kinds of components can be defined in React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Component Conventions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User-defined component names must always  start with a capital letter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These compile to React.createElement(. . .)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Tags starting with lowercase letters are treated as  DOM tags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Built-in components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183573" y="1597215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24: React Components Part 1 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99872" y="2584704"/>
            <a:ext cx="11180064" cy="3592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Add components to your React application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Use JSX to define the views of your component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React Components: State and Props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8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State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Each component can store its own local  information in its “state”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Private and fully controlled by the component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Can be passed as props to children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Only class components can have local state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42" name="Google Shape;142;p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State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99872" y="1549400"/>
            <a:ext cx="4681728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State declared within the  constructor:</a:t>
            </a:r>
            <a:endParaRPr/>
          </a:p>
          <a:p>
            <a:pPr indent="0" lvl="1" marL="344487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class Menu extends Component {</a:t>
            </a:r>
            <a:endParaRPr/>
          </a:p>
          <a:p>
            <a:pPr indent="0" lvl="2" marL="801687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constructor(props) {  </a:t>
            </a:r>
            <a:endParaRPr/>
          </a:p>
          <a:p>
            <a:pPr indent="0" lvl="3" marL="1258887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super(props);</a:t>
            </a:r>
            <a:endParaRPr/>
          </a:p>
          <a:p>
            <a:pPr indent="0" lvl="3" marL="1258887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this.state = {</a:t>
            </a:r>
            <a:endParaRPr/>
          </a:p>
          <a:p>
            <a:pPr indent="0" lvl="4" marL="1716086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selectedDish: null</a:t>
            </a:r>
            <a:endParaRPr/>
          </a:p>
          <a:p>
            <a:pPr indent="0" lvl="3" marL="1258887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2" marL="801687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2" marL="801687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  <a:p>
            <a:pPr indent="0" lvl="1" marL="344487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6141027" y="1549400"/>
            <a:ext cx="580644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4507" lvl="0" marL="3444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60000"/>
              <a:buFont typeface="Merriweather Sans"/>
              <a:buChar char="◆"/>
            </a:pPr>
            <a:r>
              <a:rPr lang="en-US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should only be modified  using setState()</a:t>
            </a:r>
            <a:endParaRPr/>
          </a:p>
          <a:p>
            <a:pPr indent="0" lvl="1" marL="344487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79999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onDishSelect(dish) {  </a:t>
            </a:r>
            <a:endParaRPr/>
          </a:p>
          <a:p>
            <a:pPr indent="0" lvl="2" marL="801687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this.setState({</a:t>
            </a:r>
            <a:endParaRPr/>
          </a:p>
          <a:p>
            <a:pPr indent="0" lvl="3" marL="1258887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selectedDish: dish</a:t>
            </a:r>
            <a:endParaRPr/>
          </a:p>
          <a:p>
            <a:pPr indent="0" lvl="2" marL="801687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/>
          </a:p>
          <a:p>
            <a:pPr indent="0" lvl="1" marL="344487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79999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344487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488" lvl="0" marL="344488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do the following:</a:t>
            </a:r>
            <a:endParaRPr/>
          </a:p>
          <a:p>
            <a:pPr indent="-344488" lvl="0" marL="344488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this.state.selectedDish = dish;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2021-08-08T14:50:46Z</dcterms:created>
  <dc:creator>Pham Ngoc Tho (FE FPTU HN)</dc:creator>
</cp:coreProperties>
</file>