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2" r:id="rId4"/>
    <p:sldId id="404" r:id="rId5"/>
    <p:sldId id="405" r:id="rId6"/>
    <p:sldId id="406" r:id="rId7"/>
    <p:sldId id="403" r:id="rId8"/>
    <p:sldId id="407" r:id="rId9"/>
    <p:sldId id="408" r:id="rId10"/>
    <p:sldId id="409" r:id="rId11"/>
    <p:sldId id="412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/>
    <p:restoredTop sz="94633"/>
  </p:normalViewPr>
  <p:slideViewPr>
    <p:cSldViewPr snapToGrid="0" snapToObjects="1">
      <p:cViewPr varScale="1">
        <p:scale>
          <a:sx n="91" d="100"/>
          <a:sy n="9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4B2D7-2B7D-5446-9DD5-98FD93CCE278}"/>
              </a:ext>
            </a:extLst>
          </p:cNvPr>
          <p:cNvSpPr txBox="1">
            <a:spLocks/>
          </p:cNvSpPr>
          <p:nvPr/>
        </p:nvSpPr>
        <p:spPr>
          <a:xfrm>
            <a:off x="1524000" y="1633728"/>
            <a:ext cx="9144000" cy="1499616"/>
          </a:xfrm>
          <a:prstGeom prst="rect">
            <a:avLst/>
          </a:prstGeom>
          <a:gradFill flip="none" rotWithShape="1">
            <a:gsLst>
              <a:gs pos="82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accent2">
                  <a:lumMod val="93000"/>
                  <a:alpha val="8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/>
              <a:t>React Forms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82683-89FC-F145-A45F-2B56F9C5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4077C-80D0-4A44-B018-52E6C421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C1F7B6-85C1-1A47-8939-4ED1C43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Uncontrolled</a:t>
            </a:r>
            <a:r>
              <a:rPr lang="en-US" spc="-80" dirty="0"/>
              <a:t> </a:t>
            </a:r>
            <a:r>
              <a:rPr lang="en-US" spc="-5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A8F9F-399B-A14F-86FA-8E49D1F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Ideally you should implement forms within  controlled components</a:t>
            </a:r>
          </a:p>
          <a:p>
            <a:r>
              <a:rPr lang="en-US"/>
              <a:t>Sometimes this approach may be too tedious</a:t>
            </a:r>
          </a:p>
          <a:p>
            <a:r>
              <a:rPr lang="en-US"/>
              <a:t>Uncontrolled component approach allows you  to handle the form data by the DOM itself</a:t>
            </a:r>
          </a:p>
          <a:p>
            <a:r>
              <a:rPr lang="en-US"/>
              <a:t>Instead of writing an event handler for every  state update, use a ref to get form values from  the DOM</a:t>
            </a:r>
          </a:p>
          <a:p>
            <a:r>
              <a:rPr lang="en-US"/>
              <a:t>More easier to integrate React with non-React  code</a:t>
            </a:r>
          </a:p>
        </p:txBody>
      </p:sp>
    </p:spTree>
    <p:extLst>
      <p:ext uri="{BB962C8B-B14F-4D97-AF65-F5344CB8AC3E}">
        <p14:creationId xmlns:p14="http://schemas.microsoft.com/office/powerpoint/2010/main" val="348297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34: Uncontrolled Forms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Create uncontrolled forms through uncontrolled components in React</a:t>
            </a:r>
          </a:p>
          <a:p>
            <a:r>
              <a:rPr lang="en-US"/>
              <a:t>Handle the form submission in the React application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74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to create controlled forms and perform form validation</a:t>
            </a:r>
          </a:p>
          <a:p>
            <a:r>
              <a:rPr lang="en-US"/>
              <a:t>How to create uncontrolled React forms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controlled forms and perform form validation</a:t>
            </a:r>
          </a:p>
          <a:p>
            <a:r>
              <a:rPr lang="en-US"/>
              <a:t>Create uncontrolled React forms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4C663-B03A-1343-B11B-753A22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A6DD4-C5AA-6943-9142-C558B5D8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AAB4F-FF72-B54B-B71E-A8E94A47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5" dirty="0"/>
              <a:t>F</a:t>
            </a:r>
            <a:r>
              <a:rPr lang="en-US" dirty="0"/>
              <a:t>o</a:t>
            </a:r>
            <a:r>
              <a:rPr lang="en-US" spc="-5" dirty="0"/>
              <a:t>rm</a:t>
            </a:r>
            <a:r>
              <a:rPr lang="en-US" dirty="0"/>
              <a:t>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8B3E9-9328-844B-8B11-53FCAFAE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Cohesive, effective and compelling data entry  experience</a:t>
            </a:r>
          </a:p>
          <a:p>
            <a:pPr>
              <a:lnSpc>
                <a:spcPct val="150000"/>
              </a:lnSpc>
            </a:pPr>
            <a:r>
              <a:rPr lang="en-US"/>
              <a:t>Extensively used in websites and web  applications for</a:t>
            </a:r>
          </a:p>
          <a:p>
            <a:pPr lvl="1">
              <a:lnSpc>
                <a:spcPct val="150000"/>
              </a:lnSpc>
            </a:pPr>
            <a:r>
              <a:rPr lang="en-US"/>
              <a:t>log in</a:t>
            </a:r>
          </a:p>
          <a:p>
            <a:pPr lvl="1">
              <a:lnSpc>
                <a:spcPct val="150000"/>
              </a:lnSpc>
            </a:pPr>
            <a:r>
              <a:rPr lang="en-US"/>
              <a:t>submit information (placing orders, booking a ticket  etc.)</a:t>
            </a:r>
          </a:p>
        </p:txBody>
      </p:sp>
    </p:spTree>
    <p:extLst>
      <p:ext uri="{BB962C8B-B14F-4D97-AF65-F5344CB8AC3E}">
        <p14:creationId xmlns:p14="http://schemas.microsoft.com/office/powerpoint/2010/main" val="193950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3FE5-008E-C940-AE87-8402C9E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9C9-F879-F74C-9BF4-284A193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63AB6-4407-104D-9613-73B43AF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HTML</a:t>
            </a:r>
            <a:r>
              <a:rPr lang="en-US" spc="-85" dirty="0"/>
              <a:t> </a:t>
            </a:r>
            <a:r>
              <a:rPr lang="en-US" spc="-15" dirty="0"/>
              <a:t>Forms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1BBB9-DA8F-CE4C-9647-AD9BB73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Form Tag</a:t>
            </a:r>
          </a:p>
          <a:p>
            <a:pPr lvl="1"/>
            <a:r>
              <a:rPr lang="en-US"/>
              <a:t>&lt;form&gt; . . . &lt;/form&gt;</a:t>
            </a:r>
          </a:p>
          <a:p>
            <a:r>
              <a:rPr lang="en-US"/>
              <a:t>Form elements:</a:t>
            </a:r>
          </a:p>
          <a:p>
            <a:pPr lvl="1"/>
            <a:r>
              <a:rPr lang="en-US"/>
              <a:t>&lt;input&gt;</a:t>
            </a:r>
          </a:p>
          <a:p>
            <a:pPr lvl="2"/>
            <a:r>
              <a:rPr lang="en-US"/>
              <a:t>type: text, password, submit, radio, checkbox, button, color, date, datetime, email, month, number,  range, search, tel, time, url, week</a:t>
            </a:r>
          </a:p>
          <a:p>
            <a:pPr lvl="1"/>
            <a:r>
              <a:rPr lang="en-US"/>
              <a:t>&lt;textarea&gt;</a:t>
            </a:r>
          </a:p>
          <a:p>
            <a:pPr lvl="1"/>
            <a:r>
              <a:rPr lang="en-US"/>
              <a:t>&lt;button&gt;</a:t>
            </a:r>
          </a:p>
          <a:p>
            <a:pPr lvl="1"/>
            <a:r>
              <a:rPr lang="en-US"/>
              <a:t>&lt;select&gt;</a:t>
            </a:r>
          </a:p>
          <a:p>
            <a:r>
              <a:rPr lang="en-US"/>
              <a:t>These elements maintain their own state and update it based on user input</a:t>
            </a:r>
          </a:p>
        </p:txBody>
      </p:sp>
    </p:spTree>
    <p:extLst>
      <p:ext uri="{BB962C8B-B14F-4D97-AF65-F5344CB8AC3E}">
        <p14:creationId xmlns:p14="http://schemas.microsoft.com/office/powerpoint/2010/main" val="30782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1327A-F7E2-9445-91D4-93463C4F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0054-75CB-404D-B84F-F948747D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0ABE-6453-2547-BE99-EF35B41D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Controlled</a:t>
            </a:r>
            <a:r>
              <a:rPr lang="en-US" spc="-35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DB119-7E07-D848-94ED-DF5C0F5E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Make the React component control the form that  it renders:</a:t>
            </a:r>
          </a:p>
          <a:p>
            <a:pPr lvl="1">
              <a:lnSpc>
                <a:spcPct val="150000"/>
              </a:lnSpc>
            </a:pPr>
            <a:r>
              <a:rPr lang="en-US"/>
              <a:t>Single source of truth</a:t>
            </a:r>
          </a:p>
          <a:p>
            <a:pPr lvl="1">
              <a:lnSpc>
                <a:spcPct val="150000"/>
              </a:lnSpc>
            </a:pPr>
            <a:r>
              <a:rPr lang="en-US"/>
              <a:t>Tying the form state to component state</a:t>
            </a:r>
          </a:p>
          <a:p>
            <a:pPr lvl="1">
              <a:lnSpc>
                <a:spcPct val="150000"/>
              </a:lnSpc>
            </a:pPr>
            <a:r>
              <a:rPr lang="en-US"/>
              <a:t>Controlled component</a:t>
            </a:r>
          </a:p>
          <a:p>
            <a:pPr>
              <a:lnSpc>
                <a:spcPct val="150000"/>
              </a:lnSpc>
            </a:pPr>
            <a:r>
              <a:rPr lang="en-US"/>
              <a:t>Every state mutation will have an associated  handler function</a:t>
            </a:r>
          </a:p>
        </p:txBody>
      </p:sp>
    </p:spTree>
    <p:extLst>
      <p:ext uri="{BB962C8B-B14F-4D97-AF65-F5344CB8AC3E}">
        <p14:creationId xmlns:p14="http://schemas.microsoft.com/office/powerpoint/2010/main" val="91647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32: Controlled Forms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Design a controlled form in your React application</a:t>
            </a:r>
            <a:r>
              <a:rPr lang="en-US">
                <a:effectLst/>
              </a:rPr>
              <a:t> 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5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33: Controlled Form Validation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Configure and perform simple form validation for your controlled forms</a:t>
            </a:r>
            <a:r>
              <a:rPr lang="en-US">
                <a:effectLst/>
              </a:rPr>
              <a:t> 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7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187860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305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.Lucida Grande UI Regular</vt:lpstr>
      <vt:lpstr>Arial</vt:lpstr>
      <vt:lpstr>Calibri</vt:lpstr>
      <vt:lpstr>Wingdings</vt:lpstr>
      <vt:lpstr>Office Theme</vt:lpstr>
      <vt:lpstr>PowerPoint Presentation</vt:lpstr>
      <vt:lpstr>Objectives</vt:lpstr>
      <vt:lpstr>PowerPoint Presentation</vt:lpstr>
      <vt:lpstr>Forms</vt:lpstr>
      <vt:lpstr>HTML Forms</vt:lpstr>
      <vt:lpstr>Controlled Components</vt:lpstr>
      <vt:lpstr>Exercise 32: Controlled Forms</vt:lpstr>
      <vt:lpstr>Exercise 33: Controlled Form Validation</vt:lpstr>
      <vt:lpstr>PowerPoint Presentation</vt:lpstr>
      <vt:lpstr>Uncontrolled Components</vt:lpstr>
      <vt:lpstr>Exercise 34: Uncontrolled Forms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358</cp:revision>
  <dcterms:created xsi:type="dcterms:W3CDTF">2021-08-08T14:50:46Z</dcterms:created>
  <dcterms:modified xsi:type="dcterms:W3CDTF">2021-08-16T16:38:41Z</dcterms:modified>
</cp:coreProperties>
</file>