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413" r:id="rId4"/>
    <p:sldId id="436" r:id="rId5"/>
    <p:sldId id="437" r:id="rId6"/>
    <p:sldId id="438" r:id="rId7"/>
    <p:sldId id="439" r:id="rId8"/>
    <p:sldId id="440" r:id="rId9"/>
    <p:sldId id="442" r:id="rId10"/>
    <p:sldId id="435" r:id="rId11"/>
    <p:sldId id="441" r:id="rId12"/>
    <p:sldId id="443" r:id="rId13"/>
    <p:sldId id="444" r:id="rId14"/>
    <p:sldId id="445" r:id="rId15"/>
    <p:sldId id="446" r:id="rId16"/>
    <p:sldId id="434" r:id="rId17"/>
    <p:sldId id="44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/>
    <p:restoredTop sz="94633"/>
  </p:normalViewPr>
  <p:slideViewPr>
    <p:cSldViewPr snapToGrid="0" snapToObjects="1">
      <p:cViewPr varScale="1">
        <p:scale>
          <a:sx n="105" d="100"/>
          <a:sy n="10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5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4B2D7-2B7D-5446-9DD5-98FD93CCE278}"/>
              </a:ext>
            </a:extLst>
          </p:cNvPr>
          <p:cNvSpPr txBox="1">
            <a:spLocks/>
          </p:cNvSpPr>
          <p:nvPr/>
        </p:nvSpPr>
        <p:spPr>
          <a:xfrm>
            <a:off x="1524000" y="1633728"/>
            <a:ext cx="9144000" cy="1499616"/>
          </a:xfrm>
          <a:prstGeom prst="rect">
            <a:avLst/>
          </a:prstGeom>
          <a:gradFill flip="none" rotWithShape="1">
            <a:gsLst>
              <a:gs pos="82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accent2">
                  <a:lumMod val="93000"/>
                  <a:alpha val="8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/>
              <a:t>Redux Action and Redux Thunk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Redux Middleware and Redux Thunk</a:t>
            </a:r>
          </a:p>
        </p:txBody>
      </p:sp>
    </p:spTree>
    <p:extLst>
      <p:ext uri="{BB962C8B-B14F-4D97-AF65-F5344CB8AC3E}">
        <p14:creationId xmlns:p14="http://schemas.microsoft.com/office/powerpoint/2010/main" val="219465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CB568-1491-ED4D-84E9-208F856D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433D8-E1BF-3D4A-96E9-72918FB9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FDDE2-4687-ED42-AFC3-CA478EA9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75" dirty="0"/>
              <a:t> </a:t>
            </a:r>
            <a:r>
              <a:rPr lang="en-US" spc="-15" dirty="0"/>
              <a:t>Middleware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6621F-F071-D349-AEF3-389829B4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Provides the capability to run code after an action is dispatched, but  before it reaches the reducer</a:t>
            </a:r>
          </a:p>
          <a:p>
            <a:pPr lvl="1"/>
            <a:r>
              <a:rPr lang="en-US"/>
              <a:t>Third-party extension point</a:t>
            </a:r>
          </a:p>
          <a:p>
            <a:pPr lvl="1"/>
            <a:r>
              <a:rPr lang="en-US"/>
              <a:t>e.g., logging, async API calls</a:t>
            </a:r>
          </a:p>
          <a:p>
            <a:r>
              <a:rPr lang="en-US"/>
              <a:t>Middleware:</a:t>
            </a:r>
          </a:p>
          <a:p>
            <a:pPr lvl="1"/>
            <a:r>
              <a:rPr lang="en-US"/>
              <a:t>Forms pipeline that wraps around the dispatch()</a:t>
            </a:r>
          </a:p>
          <a:p>
            <a:pPr lvl="1"/>
            <a:r>
              <a:rPr lang="en-US"/>
              <a:t>Pass actions onward</a:t>
            </a:r>
          </a:p>
          <a:p>
            <a:pPr lvl="1"/>
            <a:r>
              <a:rPr lang="en-US"/>
              <a:t>Restart the dispatch pipeline</a:t>
            </a:r>
          </a:p>
          <a:p>
            <a:pPr lvl="1"/>
            <a:r>
              <a:rPr lang="en-US"/>
              <a:t>Access the store state</a:t>
            </a:r>
          </a:p>
        </p:txBody>
      </p:sp>
    </p:spTree>
    <p:extLst>
      <p:ext uri="{BB962C8B-B14F-4D97-AF65-F5344CB8AC3E}">
        <p14:creationId xmlns:p14="http://schemas.microsoft.com/office/powerpoint/2010/main" val="311733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057B4-C471-2740-B4AA-EC32479C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92507-3C07-3543-928D-7E4CE39F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418DC-7997-124A-8A2B-E24A2891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75" dirty="0"/>
              <a:t> </a:t>
            </a:r>
            <a:r>
              <a:rPr lang="en-US" spc="-15" dirty="0"/>
              <a:t>Middleware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38C5D-3CD5-914E-8301-D538F4A2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Middleware typically used for:</a:t>
            </a:r>
          </a:p>
          <a:p>
            <a:pPr lvl="1"/>
            <a:r>
              <a:rPr lang="en-US"/>
              <a:t>Inspecting the actions and the state,</a:t>
            </a:r>
          </a:p>
          <a:p>
            <a:pPr lvl="1"/>
            <a:r>
              <a:rPr lang="en-US"/>
              <a:t>Modify actions,</a:t>
            </a:r>
          </a:p>
          <a:p>
            <a:pPr lvl="1"/>
            <a:r>
              <a:rPr lang="en-US"/>
              <a:t>Dispatch other actions,</a:t>
            </a:r>
          </a:p>
          <a:p>
            <a:pPr lvl="1"/>
            <a:r>
              <a:rPr lang="en-US"/>
              <a:t>Stop actions from reaching the reducers, etc.</a:t>
            </a:r>
          </a:p>
          <a:p>
            <a:r>
              <a:rPr lang="en-US"/>
              <a:t>The applyMiddleware() function:</a:t>
            </a:r>
          </a:p>
          <a:p>
            <a:pPr lvl="1"/>
            <a:r>
              <a:rPr lang="en-US"/>
              <a:t>Sets up the middleware pipeline</a:t>
            </a:r>
          </a:p>
          <a:p>
            <a:pPr lvl="1"/>
            <a:r>
              <a:rPr lang="en-US"/>
              <a:t>Returns a “store enhancer” that is passed to createStore()</a:t>
            </a:r>
          </a:p>
        </p:txBody>
      </p:sp>
    </p:spTree>
    <p:extLst>
      <p:ext uri="{BB962C8B-B14F-4D97-AF65-F5344CB8AC3E}">
        <p14:creationId xmlns:p14="http://schemas.microsoft.com/office/powerpoint/2010/main" val="30291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AE60A-DB01-3F4F-95EA-5CD9FD7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35188-9EEA-6442-8A1D-8AEFF2B6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CC9E66-FF9E-AF41-A56C-5E991188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Thunk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572235-FF26-A046-AD26-763C3950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programming, a thunk is a subroutine used  to inject an additional calculation in another  subroutine</a:t>
            </a:r>
          </a:p>
          <a:p>
            <a:pPr lvl="1"/>
            <a:r>
              <a:rPr lang="en-US"/>
              <a:t>Delay a calculation until its result is needed,</a:t>
            </a:r>
          </a:p>
          <a:p>
            <a:pPr lvl="1"/>
            <a:r>
              <a:rPr lang="en-US"/>
              <a:t>Insert operations at the beginning or end of the  other subroutine</a:t>
            </a:r>
          </a:p>
          <a:p>
            <a:r>
              <a:rPr lang="en-US" sz="2000"/>
              <a:t>https://en.wikipedia.org/wiki/Thunk</a:t>
            </a:r>
          </a:p>
        </p:txBody>
      </p:sp>
    </p:spTree>
    <p:extLst>
      <p:ext uri="{BB962C8B-B14F-4D97-AF65-F5344CB8AC3E}">
        <p14:creationId xmlns:p14="http://schemas.microsoft.com/office/powerpoint/2010/main" val="187614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C378A-15C6-3B41-AB34-571A444A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8A1C9-4B23-C045-9FE2-BBA10CD8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4B0FE-07DA-CC46-91EA-FAFA9E5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75" dirty="0"/>
              <a:t> </a:t>
            </a:r>
            <a:r>
              <a:rPr lang="en-US" spc="-5" dirty="0"/>
              <a:t>Thunk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44D22-F415-514A-BA73-8AD614A2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Middleware that allows you to write action  creators that return a function instead of an  action</a:t>
            </a:r>
          </a:p>
          <a:p>
            <a:pPr lvl="1"/>
            <a:r>
              <a:rPr lang="en-US"/>
              <a:t>Can be used to delay the dispatch of an action, or</a:t>
            </a:r>
          </a:p>
          <a:p>
            <a:pPr lvl="1"/>
            <a:r>
              <a:rPr lang="en-US"/>
              <a:t>Dispatch only if a certain condition is met</a:t>
            </a:r>
          </a:p>
          <a:p>
            <a:r>
              <a:rPr lang="en-US"/>
              <a:t>Inner function receives the dispatch() and  getState() store methods</a:t>
            </a:r>
          </a:p>
        </p:txBody>
      </p:sp>
    </p:spTree>
    <p:extLst>
      <p:ext uri="{BB962C8B-B14F-4D97-AF65-F5344CB8AC3E}">
        <p14:creationId xmlns:p14="http://schemas.microsoft.com/office/powerpoint/2010/main" val="166708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27347-CE16-B147-A601-2E4AADB6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3802E-4640-8C40-A52C-829A446B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812CF-D285-EF41-BE84-BE63DE8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75" dirty="0"/>
              <a:t> </a:t>
            </a:r>
            <a:r>
              <a:rPr lang="en-US" spc="-5" dirty="0"/>
              <a:t>Thunk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1B3C03-7363-AA47-A297-01A7B6D8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Useful for complex synchronous logic</a:t>
            </a:r>
          </a:p>
          <a:p>
            <a:pPr lvl="1"/>
            <a:r>
              <a:rPr lang="en-US"/>
              <a:t>Multiple dispatches</a:t>
            </a:r>
          </a:p>
          <a:p>
            <a:pPr lvl="1"/>
            <a:r>
              <a:rPr lang="en-US"/>
              <a:t>Conditional dispatches</a:t>
            </a:r>
          </a:p>
          <a:p>
            <a:pPr lvl="1"/>
            <a:r>
              <a:rPr lang="en-US"/>
              <a:t>Simple Async logic</a:t>
            </a:r>
          </a:p>
          <a:p>
            <a:r>
              <a:rPr lang="en-US"/>
              <a:t>Redux Saga: Uses ES6 generators to control pausable  functions</a:t>
            </a:r>
          </a:p>
          <a:p>
            <a:pPr lvl="1"/>
            <a:r>
              <a:rPr lang="en-US"/>
              <a:t>Comples async logic</a:t>
            </a:r>
          </a:p>
          <a:p>
            <a:pPr lvl="1"/>
            <a:r>
              <a:rPr lang="en-US"/>
              <a:t>Ongoing “background thread” like processing behavior</a:t>
            </a:r>
          </a:p>
        </p:txBody>
      </p:sp>
    </p:spTree>
    <p:extLst>
      <p:ext uri="{BB962C8B-B14F-4D97-AF65-F5344CB8AC3E}">
        <p14:creationId xmlns:p14="http://schemas.microsoft.com/office/powerpoint/2010/main" val="133699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39: Redux Thunk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Use Redux Thunk middleware to return a function instead of an action</a:t>
            </a:r>
          </a:p>
          <a:p>
            <a:r>
              <a:rPr lang="en-US"/>
              <a:t>Use a logger to print a log of actions initiated on the Redux store.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 fontScale="90000"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40: React-Redux-Form Revisited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Use react-redux-form to interact with Redux store and store the state of the form in the store</a:t>
            </a:r>
          </a:p>
        </p:txBody>
      </p:sp>
    </p:spTree>
    <p:extLst>
      <p:ext uri="{BB962C8B-B14F-4D97-AF65-F5344CB8AC3E}">
        <p14:creationId xmlns:p14="http://schemas.microsoft.com/office/powerpoint/2010/main" val="303587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/>
              <a:t>Define Redux actions</a:t>
            </a:r>
          </a:p>
          <a:p>
            <a:pPr lvl="0"/>
            <a:r>
              <a:rPr lang="en-US"/>
              <a:t>Create action creator functions that return action objects</a:t>
            </a:r>
          </a:p>
          <a:p>
            <a:r>
              <a:rPr lang="en-US"/>
              <a:t>Split the reducer function into multiple simpler functions and combine the reducer functions</a:t>
            </a:r>
          </a:p>
          <a:p>
            <a:pPr lvl="0"/>
            <a:r>
              <a:rPr lang="en-US"/>
              <a:t>Use Redux Thunk middleware to return a function instead of an action</a:t>
            </a:r>
          </a:p>
          <a:p>
            <a:pPr lvl="0"/>
            <a:r>
              <a:rPr lang="en-US"/>
              <a:t>Use a logger middleware to print a log of actions initiated on the Redux store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/>
              <a:t>Define Redux actions</a:t>
            </a:r>
          </a:p>
          <a:p>
            <a:pPr lvl="0"/>
            <a:r>
              <a:rPr lang="en-US"/>
              <a:t>Create action creator functions that return action objects</a:t>
            </a:r>
          </a:p>
          <a:p>
            <a:r>
              <a:rPr lang="en-US"/>
              <a:t>Split the reducer function into multiple simpler functions and combine the reducer functions</a:t>
            </a:r>
          </a:p>
          <a:p>
            <a:pPr lvl="0"/>
            <a:r>
              <a:rPr lang="en-US">
                <a:effectLst/>
              </a:rPr>
              <a:t>Use Redux Thunk middleware to return a function instead of an action</a:t>
            </a:r>
          </a:p>
          <a:p>
            <a:pPr lvl="0"/>
            <a:r>
              <a:rPr lang="en-US">
                <a:effectLst/>
              </a:rPr>
              <a:t>Use a logger middleware to print a log of actions initiated on the Redux store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Redux Action</a:t>
            </a:r>
          </a:p>
        </p:txBody>
      </p:sp>
    </p:spTree>
    <p:extLst>
      <p:ext uri="{BB962C8B-B14F-4D97-AF65-F5344CB8AC3E}">
        <p14:creationId xmlns:p14="http://schemas.microsoft.com/office/powerpoint/2010/main" val="4275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7039E-1833-9F4B-8367-1967AC9F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5EE15-B92B-7943-8639-04654EED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38CC6-0D93-1940-9CBE-205204D0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Redux</a:t>
            </a:r>
            <a:r>
              <a:rPr lang="en-US" spc="-60" dirty="0"/>
              <a:t> </a:t>
            </a:r>
            <a:r>
              <a:rPr lang="en-US" spc="-5" dirty="0"/>
              <a:t>Actions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D7451-4BE2-554C-9F88-4C23A227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Actions: payloads of information that send data from your  application to the store</a:t>
            </a:r>
          </a:p>
          <a:p>
            <a:pPr lvl="1">
              <a:lnSpc>
                <a:spcPct val="150000"/>
              </a:lnSpc>
            </a:pPr>
            <a:r>
              <a:rPr lang="en-US"/>
              <a:t>Done through store.dispatch()</a:t>
            </a:r>
          </a:p>
          <a:p>
            <a:pPr>
              <a:lnSpc>
                <a:spcPct val="150000"/>
              </a:lnSpc>
            </a:pPr>
            <a:r>
              <a:rPr lang="en-US"/>
              <a:t>Plain JS object that must have</a:t>
            </a:r>
          </a:p>
          <a:p>
            <a:pPr lvl="1">
              <a:lnSpc>
                <a:spcPct val="150000"/>
              </a:lnSpc>
            </a:pPr>
            <a:r>
              <a:rPr lang="en-US"/>
              <a:t>A type property that indicates the type of action to be performed</a:t>
            </a:r>
          </a:p>
          <a:p>
            <a:pPr lvl="2">
              <a:lnSpc>
                <a:spcPct val="150000"/>
              </a:lnSpc>
            </a:pPr>
            <a:r>
              <a:rPr lang="en-US"/>
              <a:t>Best supported by defining action types as String constants</a:t>
            </a:r>
          </a:p>
          <a:p>
            <a:pPr lvl="1">
              <a:lnSpc>
                <a:spcPct val="150000"/>
              </a:lnSpc>
            </a:pPr>
            <a:r>
              <a:rPr lang="en-US"/>
              <a:t>Rest of the object contains the data necessary for the action (payload)</a:t>
            </a:r>
          </a:p>
        </p:txBody>
      </p:sp>
    </p:spTree>
    <p:extLst>
      <p:ext uri="{BB962C8B-B14F-4D97-AF65-F5344CB8AC3E}">
        <p14:creationId xmlns:p14="http://schemas.microsoft.com/office/powerpoint/2010/main" val="16224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44421-1A41-4C42-BD28-CDE33A9E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8B095-86FF-8F4E-BF3D-9FB572A4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F11FE-3F68-C94C-AC88-C75E6959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Action</a:t>
            </a:r>
            <a:r>
              <a:rPr lang="en-US" spc="-85" dirty="0"/>
              <a:t> </a:t>
            </a:r>
            <a:r>
              <a:rPr lang="en-US" spc="-25" dirty="0"/>
              <a:t>Creators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B6547-10A0-3842-9D52-8F9D3989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Functions that create actions</a:t>
            </a:r>
          </a:p>
          <a:p>
            <a:pPr lvl="1">
              <a:lnSpc>
                <a:spcPct val="150000"/>
              </a:lnSpc>
            </a:pPr>
            <a:r>
              <a:rPr lang="en-US"/>
              <a:t>Encapsulate the process of creating the action  objects</a:t>
            </a:r>
          </a:p>
          <a:p>
            <a:pPr lvl="1">
              <a:lnSpc>
                <a:spcPct val="150000"/>
              </a:lnSpc>
            </a:pPr>
            <a:r>
              <a:rPr lang="en-US"/>
              <a:t>Return the action object</a:t>
            </a:r>
          </a:p>
          <a:p>
            <a:pPr lvl="1">
              <a:lnSpc>
                <a:spcPct val="150000"/>
              </a:lnSpc>
            </a:pPr>
            <a:r>
              <a:rPr lang="en-US"/>
              <a:t>Resulting action object can be passed to the store  through dispatch()</a:t>
            </a:r>
          </a:p>
        </p:txBody>
      </p:sp>
    </p:spTree>
    <p:extLst>
      <p:ext uri="{BB962C8B-B14F-4D97-AF65-F5344CB8AC3E}">
        <p14:creationId xmlns:p14="http://schemas.microsoft.com/office/powerpoint/2010/main" val="255390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FB033-8101-2642-BC32-187F0541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0F234-B161-C04C-A7EC-0BC78AF6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54415-BFD2-E340-B44E-F75AD879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Actions</a:t>
            </a:r>
            <a:r>
              <a:rPr lang="en-US" spc="-30" dirty="0"/>
              <a:t> </a:t>
            </a:r>
            <a:r>
              <a:rPr lang="en-US" spc="-5" dirty="0"/>
              <a:t>and</a:t>
            </a:r>
            <a:r>
              <a:rPr lang="en-US" spc="-35" dirty="0"/>
              <a:t> </a:t>
            </a:r>
            <a:r>
              <a:rPr lang="en-US" spc="-25" dirty="0"/>
              <a:t>Reducers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E32AEA-2E73-414D-ADE9-1D9006F2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Reducers should be able to take the previous  state and action and return next state:</a:t>
            </a:r>
          </a:p>
          <a:p>
            <a:pPr lvl="1">
              <a:lnSpc>
                <a:spcPct val="150000"/>
              </a:lnSpc>
            </a:pPr>
            <a:r>
              <a:rPr lang="en-US"/>
              <a:t>Do not mutate state</a:t>
            </a:r>
          </a:p>
          <a:p>
            <a:pPr lvl="2">
              <a:lnSpc>
                <a:spcPct val="150000"/>
              </a:lnSpc>
            </a:pPr>
            <a:r>
              <a:rPr lang="en-US"/>
              <a:t>Make a copy and modify the copy before returning it</a:t>
            </a:r>
          </a:p>
          <a:p>
            <a:pPr lvl="1">
              <a:lnSpc>
                <a:spcPct val="150000"/>
              </a:lnSpc>
            </a:pPr>
            <a:r>
              <a:rPr lang="en-US"/>
              <a:t>Actions typically handled through a switch statement  switching on the action type</a:t>
            </a:r>
          </a:p>
          <a:p>
            <a:pPr lvl="1">
              <a:lnSpc>
                <a:spcPct val="150000"/>
              </a:lnSpc>
            </a:pPr>
            <a:r>
              <a:rPr lang="en-US"/>
              <a:t>Return the previous state in the default case</a:t>
            </a:r>
          </a:p>
        </p:txBody>
      </p:sp>
    </p:spTree>
    <p:extLst>
      <p:ext uri="{BB962C8B-B14F-4D97-AF65-F5344CB8AC3E}">
        <p14:creationId xmlns:p14="http://schemas.microsoft.com/office/powerpoint/2010/main" val="21793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0656-F511-3B45-8D01-F9C2C7E8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75C61-D771-0149-8096-4FCB036E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C4575A-5F96-4E4D-AD7B-AA22356C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Splitting</a:t>
            </a:r>
            <a:r>
              <a:rPr lang="en-US" spc="-5" dirty="0"/>
              <a:t> and</a:t>
            </a:r>
            <a:r>
              <a:rPr lang="en-US" spc="-10" dirty="0"/>
              <a:t> </a:t>
            </a:r>
            <a:r>
              <a:rPr lang="en-US" spc="-5" dirty="0"/>
              <a:t>Combining</a:t>
            </a:r>
            <a:r>
              <a:rPr lang="en-US" dirty="0"/>
              <a:t> </a:t>
            </a:r>
            <a:r>
              <a:rPr lang="en-US" spc="-25" dirty="0"/>
              <a:t>Reducers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C081C-BAEA-8744-BF29-58B96005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Depending on the state shape, fields and updates  to them could be decoupled:</a:t>
            </a:r>
          </a:p>
          <a:p>
            <a:pPr lvl="1"/>
            <a:r>
              <a:rPr lang="en-US"/>
              <a:t>Split the reducer into simpler reducer functions that  operate on only some of the fields</a:t>
            </a:r>
          </a:p>
          <a:p>
            <a:pPr lvl="2"/>
            <a:r>
              <a:rPr lang="en-US"/>
              <a:t>Manages parts/slices of the global state</a:t>
            </a:r>
          </a:p>
          <a:p>
            <a:pPr lvl="1"/>
            <a:r>
              <a:rPr lang="en-US"/>
              <a:t>Combine the simpler functions to generate the overall  state</a:t>
            </a:r>
          </a:p>
        </p:txBody>
      </p:sp>
    </p:spTree>
    <p:extLst>
      <p:ext uri="{BB962C8B-B14F-4D97-AF65-F5344CB8AC3E}">
        <p14:creationId xmlns:p14="http://schemas.microsoft.com/office/powerpoint/2010/main" val="40913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37: Combining Reducers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Implement reducers that are responsible for only part of the state</a:t>
            </a:r>
          </a:p>
          <a:p>
            <a:r>
              <a:rPr lang="en-US"/>
              <a:t>Combine the reducers to manage the entire state</a:t>
            </a:r>
          </a:p>
        </p:txBody>
      </p:sp>
    </p:spTree>
    <p:extLst>
      <p:ext uri="{BB962C8B-B14F-4D97-AF65-F5344CB8AC3E}">
        <p14:creationId xmlns:p14="http://schemas.microsoft.com/office/powerpoint/2010/main" val="29881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FE955-5113-134B-8AE8-AC16970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55C4-5E36-E04F-8412-E48DA3E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8F6A-C424-EB45-B22B-B69EEF6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10" y="703706"/>
            <a:ext cx="9326187" cy="1071309"/>
          </a:xfrm>
        </p:spPr>
        <p:txBody>
          <a:bodyPr>
            <a:normAutofit/>
          </a:bodyPr>
          <a:lstStyle/>
          <a:p>
            <a:pPr marL="11113" algn="ctr">
              <a:lnSpc>
                <a:spcPct val="100000"/>
              </a:lnSpc>
            </a:pPr>
            <a:r>
              <a:rPr lang="en-US"/>
              <a:t>Exercise 38: Redux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4B18-79E9-2F42-89AE-966BC89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48256"/>
            <a:ext cx="11180064" cy="4128707"/>
          </a:xfrm>
        </p:spPr>
        <p:txBody>
          <a:bodyPr/>
          <a:lstStyle/>
          <a:p>
            <a:pPr lvl="0"/>
            <a:r>
              <a:rPr lang="en-US"/>
              <a:t>Define Redux actions and implement the action creators</a:t>
            </a:r>
          </a:p>
          <a:p>
            <a:r>
              <a:rPr lang="en-US"/>
              <a:t>Dispatch actions from the action creators to update the system state in the Redux store</a:t>
            </a:r>
          </a:p>
        </p:txBody>
      </p:sp>
    </p:spTree>
    <p:extLst>
      <p:ext uri="{BB962C8B-B14F-4D97-AF65-F5344CB8AC3E}">
        <p14:creationId xmlns:p14="http://schemas.microsoft.com/office/powerpoint/2010/main" val="87061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687</Words>
  <Application>Microsoft Macintosh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.Lucida Grande UI Regular</vt:lpstr>
      <vt:lpstr>Arial</vt:lpstr>
      <vt:lpstr>Calibri</vt:lpstr>
      <vt:lpstr>Wingdings</vt:lpstr>
      <vt:lpstr>Office Theme</vt:lpstr>
      <vt:lpstr>PowerPoint Presentation</vt:lpstr>
      <vt:lpstr>Objectives</vt:lpstr>
      <vt:lpstr>PowerPoint Presentation</vt:lpstr>
      <vt:lpstr>Redux Actions</vt:lpstr>
      <vt:lpstr>Action Creators</vt:lpstr>
      <vt:lpstr>Actions and Reducers</vt:lpstr>
      <vt:lpstr>Splitting and Combining Reducers</vt:lpstr>
      <vt:lpstr>Exercise 37: Combining Reducers </vt:lpstr>
      <vt:lpstr>Exercise 38: Redux Actions</vt:lpstr>
      <vt:lpstr>PowerPoint Presentation</vt:lpstr>
      <vt:lpstr>Redux Middleware</vt:lpstr>
      <vt:lpstr>Redux Middleware</vt:lpstr>
      <vt:lpstr>Thunk</vt:lpstr>
      <vt:lpstr>Redux Thunk</vt:lpstr>
      <vt:lpstr>Redux Thunk</vt:lpstr>
      <vt:lpstr>Exercise 39: Redux Thunk </vt:lpstr>
      <vt:lpstr>Exercise 40: React-Redux-Form Revisited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400</cp:revision>
  <dcterms:created xsi:type="dcterms:W3CDTF">2021-08-08T14:50:46Z</dcterms:created>
  <dcterms:modified xsi:type="dcterms:W3CDTF">2021-08-17T01:43:06Z</dcterms:modified>
</cp:coreProperties>
</file>