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0" r:id="rId3"/>
    <p:sldId id="413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47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2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9"/>
    <p:restoredTop sz="94633"/>
  </p:normalViewPr>
  <p:slideViewPr>
    <p:cSldViewPr snapToGrid="0" snapToObjects="1">
      <p:cViewPr varScale="1">
        <p:scale>
          <a:sx n="104" d="100"/>
          <a:sy n="104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8/17/21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8/17/21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5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8/17/21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8/17/21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8/17/21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8/17/21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400" y="36513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8EB450-3910-E64E-8521-C66E106DFCD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40016" y="49213"/>
            <a:ext cx="2079877" cy="57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A44B2D7-2B7D-5446-9DD5-98FD93CCE278}"/>
              </a:ext>
            </a:extLst>
          </p:cNvPr>
          <p:cNvSpPr txBox="1">
            <a:spLocks/>
          </p:cNvSpPr>
          <p:nvPr/>
        </p:nvSpPr>
        <p:spPr>
          <a:xfrm>
            <a:off x="1524000" y="1633728"/>
            <a:ext cx="9144000" cy="1499616"/>
          </a:xfrm>
          <a:prstGeom prst="rect">
            <a:avLst/>
          </a:prstGeom>
          <a:gradFill flip="none" rotWithShape="1">
            <a:gsLst>
              <a:gs pos="82000">
                <a:schemeClr val="accent3">
                  <a:lumMod val="0"/>
                  <a:lumOff val="100000"/>
                  <a:alpha val="0"/>
                </a:schemeClr>
              </a:gs>
              <a:gs pos="100000">
                <a:schemeClr val="accent2">
                  <a:lumMod val="93000"/>
                  <a:alpha val="8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30000"/>
              </a:lnSpc>
            </a:pPr>
            <a:r>
              <a:rPr lang="en-US"/>
              <a:t>Fetch and React Animations</a:t>
            </a:r>
            <a:endParaRPr lang="en-US" sz="5000"/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5933D-5E3E-B840-85BC-CD612786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AD3C9E-B706-0043-9E6C-7F1C2E6B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DA4479-7CF4-0342-8F04-F8D223CD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/>
              <a:t>Fetch</a:t>
            </a:r>
            <a:r>
              <a:rPr lang="en-US" spc="-90" dirty="0"/>
              <a:t> </a:t>
            </a:r>
            <a:r>
              <a:rPr lang="en-US" spc="-5" dirty="0"/>
              <a:t>Usage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D37775-37BD-6141-A0A3-0A3929B1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fetch(baseUrl + ‘dishes’)</a:t>
            </a:r>
          </a:p>
          <a:p>
            <a:pPr marL="0" indent="0">
              <a:buNone/>
            </a:pPr>
            <a:r>
              <a:rPr lang="en-US"/>
              <a:t>	.then(response =&gt; response.json())</a:t>
            </a:r>
          </a:p>
          <a:p>
            <a:pPr marL="0" indent="0">
              <a:buNone/>
            </a:pPr>
            <a:r>
              <a:rPr lang="en-US"/>
              <a:t>	.then(data =&gt; console.log(data))</a:t>
            </a:r>
          </a:p>
          <a:p>
            <a:pPr marL="0" indent="0">
              <a:buNone/>
            </a:pPr>
            <a:r>
              <a:rPr lang="en-US"/>
              <a:t>	.catch(error =&gt; console.log(error.message));</a:t>
            </a:r>
          </a:p>
        </p:txBody>
      </p:sp>
    </p:spTree>
    <p:extLst>
      <p:ext uri="{BB962C8B-B14F-4D97-AF65-F5344CB8AC3E}">
        <p14:creationId xmlns:p14="http://schemas.microsoft.com/office/powerpoint/2010/main" val="92679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38289-F721-5C47-8DCF-92536D9D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DA1670-EDDB-D543-92AC-DA45DED3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40A4C0-F5B3-C145-B468-898C85AE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/>
              <a:t>Fetch</a:t>
            </a:r>
            <a:r>
              <a:rPr lang="en-US" spc="-40" dirty="0"/>
              <a:t> </a:t>
            </a:r>
            <a:r>
              <a:rPr lang="en-US" spc="-20" dirty="0"/>
              <a:t>Posting</a:t>
            </a:r>
            <a:r>
              <a:rPr lang="en-US" spc="-25" dirty="0"/>
              <a:t> Data</a:t>
            </a:r>
            <a:endParaRPr lang="en-US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9D1BA0D-C7B3-1145-8636-2F23B7DD61A2}"/>
              </a:ext>
            </a:extLst>
          </p:cNvPr>
          <p:cNvSpPr txBox="1"/>
          <p:nvPr/>
        </p:nvSpPr>
        <p:spPr>
          <a:xfrm>
            <a:off x="838200" y="1752750"/>
            <a:ext cx="7428470" cy="3822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1329690" indent="-457200">
              <a:lnSpc>
                <a:spcPct val="150000"/>
              </a:lnSpc>
              <a:spcBef>
                <a:spcPts val="105"/>
              </a:spcBef>
            </a:pP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fetch(baseUrl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'comments',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sz="2400" spc="-48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'POST’,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86360">
              <a:lnSpc>
                <a:spcPct val="150000"/>
              </a:lnSpc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body: JSON.stringify(newComment), </a:t>
            </a:r>
            <a:r>
              <a:rPr sz="2400" spc="-48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headers: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>
              <a:lnSpc>
                <a:spcPct val="150000"/>
              </a:lnSpc>
            </a:pP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'Content-Type':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 'application/json’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50000"/>
              </a:lnSpc>
            </a:pP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50000"/>
              </a:lnSpc>
            </a:pP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credentials: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'same-origin’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50000"/>
              </a:lnSpc>
            </a:pP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97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FA435-D5AF-1048-9609-FF77BC29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C78518-BB1D-644B-9C70-77CB4566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269CE-A6EC-354C-8708-6CE44029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/>
              <a:t>Fetch</a:t>
            </a:r>
            <a:r>
              <a:rPr lang="en-US" spc="-20" dirty="0"/>
              <a:t> </a:t>
            </a:r>
            <a:r>
              <a:rPr lang="en-US" spc="-5" dirty="0"/>
              <a:t>Dealing</a:t>
            </a:r>
            <a:r>
              <a:rPr lang="en-US" spc="-10" dirty="0"/>
              <a:t> </a:t>
            </a:r>
            <a:r>
              <a:rPr lang="en-US" spc="-5" dirty="0"/>
              <a:t>with</a:t>
            </a:r>
            <a:r>
              <a:rPr lang="en-US" spc="-20" dirty="0"/>
              <a:t> </a:t>
            </a:r>
            <a:r>
              <a:rPr lang="en-US" spc="-25" dirty="0"/>
              <a:t>Errors</a:t>
            </a:r>
            <a:endParaRPr lang="en-US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6D98EDC-0057-8349-80D6-0C311C8ABBAC}"/>
              </a:ext>
            </a:extLst>
          </p:cNvPr>
          <p:cNvSpPr txBox="1"/>
          <p:nvPr/>
        </p:nvSpPr>
        <p:spPr>
          <a:xfrm>
            <a:off x="548296" y="1578951"/>
            <a:ext cx="11406304" cy="47224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fetch(baseUrl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'dishes’)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.then(response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>
              <a:lnSpc>
                <a:spcPct val="100000"/>
              </a:lnSpc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(response.ok)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83665">
              <a:lnSpc>
                <a:spcPct val="10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response;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>
              <a:lnSpc>
                <a:spcPct val="10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>
              <a:lnSpc>
                <a:spcPct val="100000"/>
              </a:lnSpc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83665" marR="5080">
              <a:lnSpc>
                <a:spcPct val="100000"/>
              </a:lnSpc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= new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Error('Error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response.status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+ ':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response.statusText); </a:t>
            </a:r>
            <a:r>
              <a:rPr spc="-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error.response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response;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83665">
              <a:lnSpc>
                <a:spcPct val="100000"/>
              </a:lnSpc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error;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>
              <a:lnSpc>
                <a:spcPct val="10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marR="2244725">
              <a:lnSpc>
                <a:spcPct val="100000"/>
              </a:lnSpc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var errmess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 new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Error(error.message); </a:t>
            </a:r>
            <a:r>
              <a:rPr spc="-2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errmess;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.then(response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response.json())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.then(data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console.log(data))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.catch(error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console.log(error.message));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53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9987-8B0F-F94E-8919-1673127F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AC77D-10B4-3F49-8C3C-0394ACC0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32A84D-4127-A74A-9D6F-4D4E66DB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/>
              <a:t>C</a:t>
            </a:r>
            <a:r>
              <a:rPr lang="en-US" spc="-70" dirty="0"/>
              <a:t>r</a:t>
            </a:r>
            <a:r>
              <a:rPr lang="en-US" dirty="0"/>
              <a:t>o</a:t>
            </a:r>
            <a:r>
              <a:rPr lang="en-US" spc="5" dirty="0"/>
              <a:t>ss</a:t>
            </a:r>
            <a:r>
              <a:rPr lang="en-US" spc="-5" dirty="0"/>
              <a:t>-</a:t>
            </a:r>
            <a:r>
              <a:rPr lang="en-US" spc="-60" dirty="0"/>
              <a:t>F</a:t>
            </a:r>
            <a:r>
              <a:rPr lang="en-US" spc="-30" dirty="0"/>
              <a:t>e</a:t>
            </a:r>
            <a:r>
              <a:rPr lang="en-US" spc="-55" dirty="0"/>
              <a:t>t</a:t>
            </a:r>
            <a:r>
              <a:rPr lang="en-US" dirty="0"/>
              <a:t>ch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ED0289-3294-3548-AED2-2BD7C470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Cross-Fetch library provides support for Fetch  both in Node applications and Browsers</a:t>
            </a:r>
          </a:p>
          <a:p>
            <a:pPr lvl="1"/>
            <a:r>
              <a:rPr lang="en-US"/>
              <a:t>Uses whatwg-fetch polyfill in browsers that do not  have fetch support</a:t>
            </a:r>
          </a:p>
          <a:p>
            <a:pPr lvl="1"/>
            <a:r>
              <a:rPr lang="en-US"/>
              <a:t>Uses node-fetch for Node applications on the server</a:t>
            </a:r>
          </a:p>
          <a:p>
            <a:r>
              <a:rPr lang="en-US"/>
              <a:t>To use in the application:</a:t>
            </a:r>
          </a:p>
          <a:p>
            <a:r>
              <a:rPr lang="en-US"/>
              <a:t>import fetch from ‘cross-fetch’;</a:t>
            </a:r>
          </a:p>
        </p:txBody>
      </p:sp>
    </p:spTree>
    <p:extLst>
      <p:ext uri="{BB962C8B-B14F-4D97-AF65-F5344CB8AC3E}">
        <p14:creationId xmlns:p14="http://schemas.microsoft.com/office/powerpoint/2010/main" val="2516405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54E24-FDAE-4145-A31B-3FD7E0DC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87CFC-DCCC-8D41-8AAD-35296890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85047-0A28-2F4A-8BC0-22D0F417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/>
              <a:t>Fetch</a:t>
            </a:r>
            <a:r>
              <a:rPr lang="en-US" spc="-60" dirty="0"/>
              <a:t> </a:t>
            </a:r>
            <a:r>
              <a:rPr lang="en-US" spc="-15" dirty="0"/>
              <a:t>Alternatives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7C338-D918-8647-A7EA-E89E5D4C4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Axios</a:t>
            </a:r>
          </a:p>
          <a:p>
            <a:r>
              <a:rPr lang="en-US"/>
              <a:t>Superagent</a:t>
            </a:r>
          </a:p>
        </p:txBody>
      </p:sp>
    </p:spTree>
    <p:extLst>
      <p:ext uri="{BB962C8B-B14F-4D97-AF65-F5344CB8AC3E}">
        <p14:creationId xmlns:p14="http://schemas.microsoft.com/office/powerpoint/2010/main" val="147352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FE955-5113-134B-8AE8-AC169707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255C4-5E36-E04F-8412-E48DA3E6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8E8F6A-C424-EB45-B22B-B69EEF62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810" y="703706"/>
            <a:ext cx="9326187" cy="1071309"/>
          </a:xfrm>
        </p:spPr>
        <p:txBody>
          <a:bodyPr>
            <a:normAutofit/>
          </a:bodyPr>
          <a:lstStyle/>
          <a:p>
            <a:pPr marL="11113" algn="ctr">
              <a:lnSpc>
                <a:spcPct val="100000"/>
              </a:lnSpc>
            </a:pPr>
            <a:r>
              <a:rPr lang="en-US"/>
              <a:t>Exercise 42: Fetch from Server</a:t>
            </a:r>
            <a:r>
              <a:rPr lang="en-US">
                <a:effectLst/>
              </a:rPr>
              <a:t> 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254B18-79E9-2F42-89AE-966BC89C1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2048256"/>
            <a:ext cx="11180064" cy="4128707"/>
          </a:xfrm>
        </p:spPr>
        <p:txBody>
          <a:bodyPr/>
          <a:lstStyle/>
          <a:p>
            <a:pPr lvl="0"/>
            <a:r>
              <a:rPr lang="en-US"/>
              <a:t>Incorporate Fetch into your React app</a:t>
            </a:r>
          </a:p>
          <a:p>
            <a:r>
              <a:rPr lang="en-US"/>
              <a:t>Use Fetch to communicate with the REST API server</a:t>
            </a:r>
            <a:r>
              <a:rPr lang="en-US">
                <a:effectLst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7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FE955-5113-134B-8AE8-AC169707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255C4-5E36-E04F-8412-E48DA3E6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8E8F6A-C424-EB45-B22B-B69EEF62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810" y="703706"/>
            <a:ext cx="9326187" cy="1071309"/>
          </a:xfrm>
        </p:spPr>
        <p:txBody>
          <a:bodyPr>
            <a:normAutofit/>
          </a:bodyPr>
          <a:lstStyle/>
          <a:p>
            <a:pPr marL="11113" algn="ctr">
              <a:lnSpc>
                <a:spcPct val="100000"/>
              </a:lnSpc>
            </a:pPr>
            <a:r>
              <a:rPr lang="en-US"/>
              <a:t>Exercise 43: Fetch Handling Errors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254B18-79E9-2F42-89AE-966BC89C1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2048256"/>
            <a:ext cx="11180064" cy="4128707"/>
          </a:xfrm>
        </p:spPr>
        <p:txBody>
          <a:bodyPr/>
          <a:lstStyle/>
          <a:p>
            <a:pPr lvl="0"/>
            <a:r>
              <a:rPr lang="en-US"/>
              <a:t>Configure your app to appropriately handle errors encountered while communicating with the server</a:t>
            </a:r>
          </a:p>
        </p:txBody>
      </p:sp>
    </p:spTree>
    <p:extLst>
      <p:ext uri="{BB962C8B-B14F-4D97-AF65-F5344CB8AC3E}">
        <p14:creationId xmlns:p14="http://schemas.microsoft.com/office/powerpoint/2010/main" val="78550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FE955-5113-134B-8AE8-AC169707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255C4-5E36-E04F-8412-E48DA3E6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8E8F6A-C424-EB45-B22B-B69EEF62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810" y="703706"/>
            <a:ext cx="9326187" cy="1071309"/>
          </a:xfrm>
        </p:spPr>
        <p:txBody>
          <a:bodyPr>
            <a:normAutofit/>
          </a:bodyPr>
          <a:lstStyle/>
          <a:p>
            <a:pPr marL="11113" algn="ctr">
              <a:lnSpc>
                <a:spcPct val="100000"/>
              </a:lnSpc>
            </a:pPr>
            <a:r>
              <a:rPr lang="en-US"/>
              <a:t>Exercise 44: Fetch Post Comment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254B18-79E9-2F42-89AE-966BC89C1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2048256"/>
            <a:ext cx="11180064" cy="4128707"/>
          </a:xfrm>
        </p:spPr>
        <p:txBody>
          <a:bodyPr/>
          <a:lstStyle/>
          <a:p>
            <a:pPr lvl="0"/>
            <a:r>
              <a:rPr lang="en-US"/>
              <a:t>Configure Fetch to post data to the server</a:t>
            </a:r>
          </a:p>
          <a:p>
            <a:r>
              <a:rPr lang="en-US"/>
              <a:t>Receive and process the response to the POST operation on the server</a:t>
            </a:r>
          </a:p>
        </p:txBody>
      </p:sp>
    </p:spTree>
    <p:extLst>
      <p:ext uri="{BB962C8B-B14F-4D97-AF65-F5344CB8AC3E}">
        <p14:creationId xmlns:p14="http://schemas.microsoft.com/office/powerpoint/2010/main" val="3514916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1880616"/>
            <a:ext cx="8570976" cy="1548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chemeClr val="accent2"/>
                </a:solidFill>
              </a:rPr>
              <a:t>React Animations</a:t>
            </a:r>
          </a:p>
        </p:txBody>
      </p:sp>
    </p:spTree>
    <p:extLst>
      <p:ext uri="{BB962C8B-B14F-4D97-AF65-F5344CB8AC3E}">
        <p14:creationId xmlns:p14="http://schemas.microsoft.com/office/powerpoint/2010/main" val="3571937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2E620-51A9-F145-9158-789E5765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B4DCC-C349-634F-AA1B-F2990F3D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F0033C-3C6F-7A48-9688-F96141EF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React</a:t>
            </a:r>
            <a:r>
              <a:rPr lang="en-US" spc="-70" dirty="0"/>
              <a:t> </a:t>
            </a:r>
            <a:r>
              <a:rPr lang="en-US" spc="-10" dirty="0"/>
              <a:t>Animations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E9793-4805-4640-A308-40F20AFA3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Animations in React can be supported through  several React animation libraries</a:t>
            </a:r>
          </a:p>
          <a:p>
            <a:r>
              <a:rPr lang="en-US"/>
              <a:t>Two that we will explore in this course:</a:t>
            </a:r>
          </a:p>
          <a:p>
            <a:pPr lvl="1"/>
            <a:r>
              <a:rPr lang="en-US"/>
              <a:t>React-transition-group</a:t>
            </a:r>
          </a:p>
          <a:p>
            <a:pPr lvl="1"/>
            <a:r>
              <a:rPr lang="en-US"/>
              <a:t>React-animation-components</a:t>
            </a:r>
          </a:p>
        </p:txBody>
      </p:sp>
    </p:spTree>
    <p:extLst>
      <p:ext uri="{BB962C8B-B14F-4D97-AF65-F5344CB8AC3E}">
        <p14:creationId xmlns:p14="http://schemas.microsoft.com/office/powerpoint/2010/main" val="113363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Install Fetch in your React application</a:t>
            </a:r>
          </a:p>
          <a:p>
            <a:r>
              <a:rPr lang="en-US"/>
              <a:t>Use Fetch to communicate from your React application with a REST API server</a:t>
            </a:r>
          </a:p>
          <a:p>
            <a:pPr lvl="0"/>
            <a:r>
              <a:rPr lang="en-US"/>
              <a:t>Add subtle animations using the react-transition-group</a:t>
            </a:r>
          </a:p>
          <a:p>
            <a:r>
              <a:rPr lang="en-US"/>
              <a:t>Add additional component animations using react-animation-components</a:t>
            </a:r>
            <a:r>
              <a:rPr lang="en-US">
                <a:effectLst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20E08D-0BBD-4A47-BD0B-608B3347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B92DC0-29A4-A846-A8CA-15A43480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C132FC-210E-014F-A266-96A3824F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React</a:t>
            </a:r>
            <a:r>
              <a:rPr lang="en-US" spc="-50" dirty="0"/>
              <a:t> </a:t>
            </a:r>
            <a:r>
              <a:rPr lang="en-US" spc="-35" dirty="0"/>
              <a:t>Transition</a:t>
            </a:r>
            <a:r>
              <a:rPr lang="en-US" spc="-45" dirty="0"/>
              <a:t> </a:t>
            </a:r>
            <a:r>
              <a:rPr lang="en-US" spc="-15" dirty="0"/>
              <a:t>Group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BF4E8A-B726-AF4D-A39F-EA8921EF9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set of components for managing component states  (including mounting and unmounting) over time,  specifically designed with animation in mind</a:t>
            </a:r>
          </a:p>
          <a:p>
            <a:r>
              <a:rPr lang="en-US"/>
              <a:t>Components supported:</a:t>
            </a:r>
          </a:p>
          <a:p>
            <a:pPr lvl="1"/>
            <a:r>
              <a:rPr lang="en-US"/>
              <a:t>Transition</a:t>
            </a:r>
          </a:p>
          <a:p>
            <a:pPr lvl="1"/>
            <a:r>
              <a:rPr lang="en-US"/>
              <a:t>CSSTransition</a:t>
            </a:r>
          </a:p>
          <a:p>
            <a:pPr lvl="1"/>
            <a:r>
              <a:rPr lang="en-US"/>
              <a:t>TransitionGroup</a:t>
            </a:r>
          </a:p>
        </p:txBody>
      </p:sp>
    </p:spTree>
    <p:extLst>
      <p:ext uri="{BB962C8B-B14F-4D97-AF65-F5344CB8AC3E}">
        <p14:creationId xmlns:p14="http://schemas.microsoft.com/office/powerpoint/2010/main" val="2823990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6828C-177C-D343-9A10-D015321E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FBBC5-7D6E-A84A-B95D-DD69FC8D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7ED58A-ED91-4044-B7F1-00B9DEED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29" dirty="0"/>
              <a:t>T</a:t>
            </a:r>
            <a:r>
              <a:rPr lang="en-US" spc="-80" dirty="0"/>
              <a:t>r</a:t>
            </a:r>
            <a:r>
              <a:rPr lang="en-US" dirty="0"/>
              <a:t>a</a:t>
            </a:r>
            <a:r>
              <a:rPr lang="en-US" spc="-5" dirty="0"/>
              <a:t>n</a:t>
            </a:r>
            <a:r>
              <a:rPr lang="en-US" dirty="0"/>
              <a:t>s</a:t>
            </a:r>
            <a:r>
              <a:rPr lang="en-US" spc="-5" dirty="0"/>
              <a:t>i</a:t>
            </a:r>
            <a:r>
              <a:rPr lang="en-US" spc="-10" dirty="0"/>
              <a:t>t</a:t>
            </a:r>
            <a:r>
              <a:rPr lang="en-US" spc="-5" dirty="0"/>
              <a:t>i</a:t>
            </a:r>
            <a:r>
              <a:rPr lang="en-US" dirty="0"/>
              <a:t>on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11F1A3-BE33-254D-B1E0-3515E3C2F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Lets you describe a transition from one component state to another  over time</a:t>
            </a:r>
          </a:p>
          <a:p>
            <a:pPr lvl="1"/>
            <a:r>
              <a:rPr lang="en-US"/>
              <a:t>entering, entered, exiting, exited</a:t>
            </a:r>
          </a:p>
          <a:p>
            <a:r>
              <a:rPr lang="en-US"/>
              <a:t>Used to animate the mounting and unmounting of a component</a:t>
            </a:r>
          </a:p>
          <a:p>
            <a:r>
              <a:rPr lang="en-US"/>
              <a:t>The in prop is used to toggle the transition state</a:t>
            </a:r>
          </a:p>
          <a:p>
            <a:pPr lvl="1"/>
            <a:r>
              <a:rPr lang="en-US"/>
              <a:t>When true the component begins the sequence of entering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entered state</a:t>
            </a:r>
          </a:p>
          <a:p>
            <a:pPr lvl="1"/>
            <a:r>
              <a:rPr lang="en-US"/>
              <a:t>Timeout specifies the duration spent in the entering state</a:t>
            </a:r>
          </a:p>
        </p:txBody>
      </p:sp>
    </p:spTree>
    <p:extLst>
      <p:ext uri="{BB962C8B-B14F-4D97-AF65-F5344CB8AC3E}">
        <p14:creationId xmlns:p14="http://schemas.microsoft.com/office/powerpoint/2010/main" val="379146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63EE0-75C8-C542-BAC5-927162D0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81FF8-AF19-0848-BC9E-21259AF1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B6F71D-74B5-A940-A53C-23C10DD9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/>
              <a:t>CSS Transition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4A2D0C-E43A-244C-9577-97AD1A608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CSS Transition applies a pair of class names during the appear, enter  and exit stages of the transition</a:t>
            </a:r>
          </a:p>
          <a:p>
            <a:r>
              <a:rPr lang="en-US"/>
              <a:t>Uses the in prop to decide when to apply the transition classes</a:t>
            </a:r>
          </a:p>
          <a:p>
            <a:r>
              <a:rPr lang="en-US"/>
              <a:t>Example:</a:t>
            </a:r>
          </a:p>
          <a:p>
            <a:pPr marL="354013" indent="0">
              <a:buNone/>
            </a:pPr>
            <a:r>
              <a:rPr lang="en-US"/>
              <a:t>&lt;CSSTransition key={this.props.location.key} classNames="page"  timeout={300}&gt;</a:t>
            </a:r>
          </a:p>
          <a:p>
            <a:pPr lvl="1"/>
            <a:r>
              <a:rPr lang="en-US"/>
              <a:t>Should define .page-enter, .page-enter-active, .page-exit, .page-exit-  active CSS classes</a:t>
            </a:r>
          </a:p>
        </p:txBody>
      </p:sp>
    </p:spTree>
    <p:extLst>
      <p:ext uri="{BB962C8B-B14F-4D97-AF65-F5344CB8AC3E}">
        <p14:creationId xmlns:p14="http://schemas.microsoft.com/office/powerpoint/2010/main" val="4055987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BAE31-4616-644E-8430-CE193094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BB3EF3-E2FA-4444-A0E7-325EAC5B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9B991-CBCF-CE45-8BB5-0AB4D3A7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/>
              <a:t>Transition Group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B85C87-2DD7-9540-8F1F-0FD65A592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Manages a set of &lt;Transition&gt; components in  a list</a:t>
            </a:r>
          </a:p>
          <a:p>
            <a:r>
              <a:rPr lang="en-US"/>
              <a:t>Automatically toggles the in prop for the  components</a:t>
            </a:r>
          </a:p>
        </p:txBody>
      </p:sp>
    </p:spTree>
    <p:extLst>
      <p:ext uri="{BB962C8B-B14F-4D97-AF65-F5344CB8AC3E}">
        <p14:creationId xmlns:p14="http://schemas.microsoft.com/office/powerpoint/2010/main" val="3079405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BE876-471E-1048-BDE7-0C13E265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836529-54D8-B942-A174-865922F9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4754BD-7DD2-D24F-9850-B2CB6FA0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React</a:t>
            </a:r>
            <a:r>
              <a:rPr lang="en-US" spc="-25" dirty="0"/>
              <a:t> </a:t>
            </a:r>
            <a:r>
              <a:rPr lang="en-US" spc="-10" dirty="0"/>
              <a:t>Animation</a:t>
            </a:r>
            <a:r>
              <a:rPr lang="en-US" spc="-25" dirty="0"/>
              <a:t> </a:t>
            </a:r>
            <a:r>
              <a:rPr lang="en-US" spc="-10" dirty="0"/>
              <a:t>Components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68982-5D49-AA49-B4CA-EB62A052D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A set of react components implemented using react-  transition-group</a:t>
            </a:r>
          </a:p>
          <a:p>
            <a:pPr lvl="1"/>
            <a:r>
              <a:rPr lang="en-US"/>
              <a:t>Provides drop in GPU accelerated animations and wrappers for  group effects</a:t>
            </a:r>
          </a:p>
          <a:p>
            <a:r>
              <a:rPr lang="en-US"/>
              <a:t>Animation components</a:t>
            </a:r>
          </a:p>
          <a:p>
            <a:pPr lvl="1"/>
            <a:r>
              <a:rPr lang="en-US"/>
              <a:t>Fade, Transform, FadeTransform</a:t>
            </a:r>
          </a:p>
          <a:p>
            <a:r>
              <a:rPr lang="en-US"/>
              <a:t>Wrapper components</a:t>
            </a:r>
          </a:p>
          <a:p>
            <a:pPr lvl="1"/>
            <a:r>
              <a:rPr lang="en-US"/>
              <a:t>Stagger, Random, Loop</a:t>
            </a:r>
          </a:p>
        </p:txBody>
      </p:sp>
    </p:spTree>
    <p:extLst>
      <p:ext uri="{BB962C8B-B14F-4D97-AF65-F5344CB8AC3E}">
        <p14:creationId xmlns:p14="http://schemas.microsoft.com/office/powerpoint/2010/main" val="2219981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FE955-5113-134B-8AE8-AC169707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255C4-5E36-E04F-8412-E48DA3E6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8E8F6A-C424-EB45-B22B-B69EEF62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810" y="703706"/>
            <a:ext cx="9326187" cy="1071309"/>
          </a:xfrm>
        </p:spPr>
        <p:txBody>
          <a:bodyPr>
            <a:normAutofit/>
          </a:bodyPr>
          <a:lstStyle/>
          <a:p>
            <a:pPr marL="11113" algn="ctr">
              <a:lnSpc>
                <a:spcPct val="100000"/>
              </a:lnSpc>
            </a:pPr>
            <a:r>
              <a:rPr lang="en-US"/>
              <a:t>Exercise 45: React Animations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254B18-79E9-2F42-89AE-966BC89C1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2048256"/>
            <a:ext cx="11180064" cy="4128707"/>
          </a:xfrm>
        </p:spPr>
        <p:txBody>
          <a:bodyPr/>
          <a:lstStyle/>
          <a:p>
            <a:pPr lvl="0"/>
            <a:r>
              <a:rPr lang="en-US"/>
              <a:t>Configure your app to use react-transition-group for animations</a:t>
            </a:r>
          </a:p>
          <a:p>
            <a:r>
              <a:rPr lang="en-US"/>
              <a:t>Implement simple animation using the react-transition-group</a:t>
            </a:r>
          </a:p>
        </p:txBody>
      </p:sp>
    </p:spTree>
    <p:extLst>
      <p:ext uri="{BB962C8B-B14F-4D97-AF65-F5344CB8AC3E}">
        <p14:creationId xmlns:p14="http://schemas.microsoft.com/office/powerpoint/2010/main" val="1323027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FE955-5113-134B-8AE8-AC169707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255C4-5E36-E04F-8412-E48DA3E6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8E8F6A-C424-EB45-B22B-B69EEF62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810" y="703706"/>
            <a:ext cx="9326187" cy="1071309"/>
          </a:xfrm>
        </p:spPr>
        <p:txBody>
          <a:bodyPr>
            <a:normAutofit fontScale="90000"/>
          </a:bodyPr>
          <a:lstStyle/>
          <a:p>
            <a:pPr marL="11113" algn="ctr">
              <a:lnSpc>
                <a:spcPct val="100000"/>
              </a:lnSpc>
            </a:pPr>
            <a:r>
              <a:rPr lang="en-US"/>
              <a:t>Exercise 46: React Animation Components</a:t>
            </a:r>
            <a:r>
              <a:rPr lang="en-US">
                <a:effectLst/>
              </a:rPr>
              <a:t> 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254B18-79E9-2F42-89AE-966BC89C1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2048256"/>
            <a:ext cx="11180064" cy="4128707"/>
          </a:xfrm>
        </p:spPr>
        <p:txBody>
          <a:bodyPr/>
          <a:lstStyle/>
          <a:p>
            <a:pPr lvl="0"/>
            <a:r>
              <a:rPr lang="en-US"/>
              <a:t>Use react-animation-components to add more subtle animations to your React app.</a:t>
            </a:r>
          </a:p>
        </p:txBody>
      </p:sp>
    </p:spTree>
    <p:extLst>
      <p:ext uri="{BB962C8B-B14F-4D97-AF65-F5344CB8AC3E}">
        <p14:creationId xmlns:p14="http://schemas.microsoft.com/office/powerpoint/2010/main" val="1727148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61B0B-00FE-1041-A2C6-8373ECDF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Install Fetch in your React application</a:t>
            </a:r>
          </a:p>
          <a:p>
            <a:r>
              <a:rPr lang="en-US"/>
              <a:t>Use Fetch to communicate from your React application with a REST API server</a:t>
            </a:r>
          </a:p>
          <a:p>
            <a:pPr lvl="0"/>
            <a:r>
              <a:rPr lang="en-US"/>
              <a:t>Add subtle animations using the react-transition-group</a:t>
            </a:r>
          </a:p>
          <a:p>
            <a:r>
              <a:rPr lang="en-US"/>
              <a:t>Add additional component animations using react-animation-components </a:t>
            </a:r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1880616"/>
            <a:ext cx="8570976" cy="1548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chemeClr val="accent2"/>
                </a:solidFill>
              </a:rPr>
              <a:t>Fetch</a:t>
            </a:r>
          </a:p>
        </p:txBody>
      </p:sp>
    </p:spTree>
    <p:extLst>
      <p:ext uri="{BB962C8B-B14F-4D97-AF65-F5344CB8AC3E}">
        <p14:creationId xmlns:p14="http://schemas.microsoft.com/office/powerpoint/2010/main" val="427565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48C89-0E8B-6C49-ACFC-84813E77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97A0E-97AE-2843-9AB7-1C6F4170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452F50-3EED-E540-9D08-3D6AC54E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Promise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0E4A6F-1C04-BB48-9DE8-1A50360D9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Promise is a mechanism that supports  asynchronous computation</a:t>
            </a:r>
          </a:p>
          <a:p>
            <a:r>
              <a:rPr lang="en-US"/>
              <a:t>Proxy for a value not necessarily known when the  promise is created:</a:t>
            </a:r>
          </a:p>
          <a:p>
            <a:pPr lvl="1"/>
            <a:r>
              <a:rPr lang="en-US"/>
              <a:t>It represents a value that may be available now, or in  the future, or never</a:t>
            </a:r>
          </a:p>
        </p:txBody>
      </p:sp>
    </p:spTree>
    <p:extLst>
      <p:ext uri="{BB962C8B-B14F-4D97-AF65-F5344CB8AC3E}">
        <p14:creationId xmlns:p14="http://schemas.microsoft.com/office/powerpoint/2010/main" val="426898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F5FF2-D723-384D-BF91-BEBDF535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7B5EB7-C853-154F-A5F8-503AA9A0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764C37-677A-9042-BE33-9A5BD3F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Promise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6535C6-706B-EB44-A54B-4B8ABB5B6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155" y="1397000"/>
            <a:ext cx="7911689" cy="42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9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D3C16-DD38-4F4D-A7EE-354A9D49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8092C0-54D5-154D-A615-0EFDECEB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1623D1-F4F8-FF45-A266-25993555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Promise</a:t>
            </a:r>
            <a:r>
              <a:rPr lang="en-US" spc="-55" dirty="0"/>
              <a:t> </a:t>
            </a:r>
            <a:r>
              <a:rPr lang="en-US" spc="-15" dirty="0"/>
              <a:t>Example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D80400-91ED-864C-B388-A813DEE1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146" y="1510443"/>
            <a:ext cx="83820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6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129B6-B552-B14F-A25A-375F1EDD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A42BA-EB6E-574C-9750-590B106D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1C1CFA-3B9B-E444-AA86-DA8FE21A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" dirty="0"/>
              <a:t>Why</a:t>
            </a:r>
            <a:r>
              <a:rPr lang="en-US" spc="-75" dirty="0"/>
              <a:t> </a:t>
            </a:r>
            <a:r>
              <a:rPr lang="en-US" spc="-10" dirty="0"/>
              <a:t>Promises?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389E45-4ED3-0D4D-BE70-1ADA804E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Solves the callback hell (heavily nested callback  code) problem</a:t>
            </a:r>
          </a:p>
          <a:p>
            <a:r>
              <a:rPr lang="en-US"/>
              <a:t>Promises can be chained</a:t>
            </a:r>
          </a:p>
          <a:p>
            <a:r>
              <a:rPr lang="en-US"/>
              <a:t>Can immediately return:</a:t>
            </a:r>
          </a:p>
          <a:p>
            <a:pPr lvl="1"/>
            <a:r>
              <a:rPr lang="en-US"/>
              <a:t>Promise.resolve(result)</a:t>
            </a:r>
          </a:p>
          <a:p>
            <a:pPr lvl="1"/>
            <a:r>
              <a:rPr lang="en-US"/>
              <a:t>Promise.reject(error)</a:t>
            </a:r>
          </a:p>
        </p:txBody>
      </p:sp>
    </p:spTree>
    <p:extLst>
      <p:ext uri="{BB962C8B-B14F-4D97-AF65-F5344CB8AC3E}">
        <p14:creationId xmlns:p14="http://schemas.microsoft.com/office/powerpoint/2010/main" val="172288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BB054-DB89-C140-A6D7-8535869A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35F87-48E5-1B45-B1BA-C9255728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6B2655-7927-2345-BCDF-9BA4A7B8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60" dirty="0"/>
              <a:t>F</a:t>
            </a:r>
            <a:r>
              <a:rPr lang="en-US" spc="-30" dirty="0"/>
              <a:t>e</a:t>
            </a:r>
            <a:r>
              <a:rPr lang="en-US" spc="-55" dirty="0"/>
              <a:t>t</a:t>
            </a:r>
            <a:r>
              <a:rPr lang="en-US" dirty="0"/>
              <a:t>ch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CC534-5FA2-B74F-83AC-7063A407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XMLHttpRequest() is quite cumbersome and outdated</a:t>
            </a:r>
          </a:p>
          <a:p>
            <a:pPr lvl="1"/>
            <a:r>
              <a:rPr lang="en-US"/>
              <a:t>Has been made palatable by wrapping it appropriately in most  JavaScript libraries like jQuery as Ajax</a:t>
            </a:r>
          </a:p>
          <a:p>
            <a:r>
              <a:rPr lang="en-US"/>
              <a:t>The Fetch API is a modern replacement for XMLHttpRequest</a:t>
            </a:r>
          </a:p>
          <a:p>
            <a:pPr lvl="1"/>
            <a:r>
              <a:rPr lang="en-US"/>
              <a:t>Provides an interface for fetching resources (including across the  network)</a:t>
            </a:r>
          </a:p>
          <a:p>
            <a:pPr lvl="1"/>
            <a:r>
              <a:rPr lang="en-US"/>
              <a:t>More powerful and flexible feature set</a:t>
            </a:r>
          </a:p>
          <a:p>
            <a:pPr lvl="1"/>
            <a:r>
              <a:rPr lang="en-US"/>
              <a:t>Promise based</a:t>
            </a:r>
          </a:p>
        </p:txBody>
      </p:sp>
    </p:spTree>
    <p:extLst>
      <p:ext uri="{BB962C8B-B14F-4D97-AF65-F5344CB8AC3E}">
        <p14:creationId xmlns:p14="http://schemas.microsoft.com/office/powerpoint/2010/main" val="346588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F13A5-180C-294D-BCAE-FD8E77C2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61F077-D74F-8C43-99BF-31986EC4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A4BBAF-9EC5-1F4C-8854-401C6F7B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/>
              <a:t>Fetch</a:t>
            </a:r>
            <a:r>
              <a:rPr lang="en-US" spc="-70" dirty="0"/>
              <a:t> </a:t>
            </a:r>
            <a:r>
              <a:rPr lang="en-US" spc="-15" dirty="0"/>
              <a:t>Abstractions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D16882-F592-8B44-AFA7-C1257855A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Request: Represents a resource request</a:t>
            </a:r>
          </a:p>
          <a:p>
            <a:r>
              <a:rPr lang="en-US"/>
              <a:t>Response: Represents the response to a request</a:t>
            </a:r>
          </a:p>
          <a:p>
            <a:r>
              <a:rPr lang="en-US"/>
              <a:t>Headers: Represents response/request headers, allowing  you to query them and take different actions depending on  the results</a:t>
            </a:r>
          </a:p>
          <a:p>
            <a:r>
              <a:rPr lang="en-US"/>
              <a:t>Body: Provides methods relating to the body of the  response/request, allowing you to declare what its content  type is and how it should be handled</a:t>
            </a:r>
          </a:p>
        </p:txBody>
      </p:sp>
    </p:spTree>
    <p:extLst>
      <p:ext uri="{BB962C8B-B14F-4D97-AF65-F5344CB8AC3E}">
        <p14:creationId xmlns:p14="http://schemas.microsoft.com/office/powerpoint/2010/main" val="180720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868</Words>
  <Application>Microsoft Macintosh PowerPoint</Application>
  <PresentationFormat>Widescreen</PresentationFormat>
  <Paragraphs>170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.Lucida Grande UI Regular</vt:lpstr>
      <vt:lpstr>Arial</vt:lpstr>
      <vt:lpstr>Calibri</vt:lpstr>
      <vt:lpstr>Wingdings</vt:lpstr>
      <vt:lpstr>Office Theme</vt:lpstr>
      <vt:lpstr>PowerPoint Presentation</vt:lpstr>
      <vt:lpstr>Objectives</vt:lpstr>
      <vt:lpstr>PowerPoint Presentation</vt:lpstr>
      <vt:lpstr>Promise</vt:lpstr>
      <vt:lpstr>Promise</vt:lpstr>
      <vt:lpstr>Promise Example</vt:lpstr>
      <vt:lpstr>Why Promises?</vt:lpstr>
      <vt:lpstr>Fetch</vt:lpstr>
      <vt:lpstr>Fetch Abstractions</vt:lpstr>
      <vt:lpstr>Fetch Usage</vt:lpstr>
      <vt:lpstr>Fetch Posting Data</vt:lpstr>
      <vt:lpstr>Fetch Dealing with Errors</vt:lpstr>
      <vt:lpstr>Cross-Fetch</vt:lpstr>
      <vt:lpstr>Fetch Alternatives</vt:lpstr>
      <vt:lpstr>Exercise 42: Fetch from Server </vt:lpstr>
      <vt:lpstr>Exercise 43: Fetch Handling Errors</vt:lpstr>
      <vt:lpstr>Exercise 44: Fetch Post Comment</vt:lpstr>
      <vt:lpstr>PowerPoint Presentation</vt:lpstr>
      <vt:lpstr>React Animations</vt:lpstr>
      <vt:lpstr>React Transition Group</vt:lpstr>
      <vt:lpstr>Transition</vt:lpstr>
      <vt:lpstr>CSS Transition</vt:lpstr>
      <vt:lpstr>Transition Group</vt:lpstr>
      <vt:lpstr>React Animation Components</vt:lpstr>
      <vt:lpstr>Exercise 45: React Animations</vt:lpstr>
      <vt:lpstr>Exercise 46: React Animation Components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Pham Ngoc Tho (FE FPTU HN)</cp:lastModifiedBy>
  <cp:revision>462</cp:revision>
  <dcterms:created xsi:type="dcterms:W3CDTF">2021-08-08T14:50:46Z</dcterms:created>
  <dcterms:modified xsi:type="dcterms:W3CDTF">2021-08-17T11:34:56Z</dcterms:modified>
</cp:coreProperties>
</file>