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1" r:id="rId6"/>
    <p:sldId id="262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70452-29EB-C319-C28A-A3C96CCE1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4371A-FB16-4B1C-59AA-7BCA001146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DBD09-67A9-9776-2062-BE2A079F8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536A-F3F2-4CBE-B26E-2AC701937BFB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FC9B8-DF3E-E17E-81D2-7AB5D8C4C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35910-61E3-C08B-3ADE-F7FEDA1C3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1597F-EA27-4851-BB13-C55F86F46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05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BC5B0-7A5A-1444-3879-30C8806C9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0063C4-6FCB-596B-E92D-34249124D5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3388E-3252-6A13-6DA6-A1EDC1AF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536A-F3F2-4CBE-B26E-2AC701937BFB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3FD9D-AE87-D70C-5443-EE248D4C0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F09B6-EEEB-EFBC-5DB4-3AD0DB172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1597F-EA27-4851-BB13-C55F86F46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050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1C1692-674E-B054-7F3A-EB3FFFA792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E4947-CB76-0841-85C4-B1EC55028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E9AEF-822D-C7AA-A655-121026A36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536A-F3F2-4CBE-B26E-2AC701937BFB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F271B-B94B-9FB0-88E5-2D0BAF93F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D8E6E-2DB3-4A45-8048-74DAD4106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1597F-EA27-4851-BB13-C55F86F46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90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7F48E-BE31-52D5-2F0B-3B743B518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7B5E0-BC99-87E9-3485-D3A29A2B1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B3E27-D120-7D8D-4A8E-32EC42F74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536A-F3F2-4CBE-B26E-2AC701937BFB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071D5-CA5B-EADA-57D8-68297C515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397AB-0996-1AE9-3A01-8CF846591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1597F-EA27-4851-BB13-C55F86F46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67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33A90-433E-098F-CD69-5D011BAB7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D7D64-0771-0AB6-37CB-F8A622E16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61971-6087-A3CE-91E6-6443A89A3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536A-F3F2-4CBE-B26E-2AC701937BFB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C5DCD-DD9E-AD99-6150-A8E8E3803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A59E2-6635-199D-64B8-71B846771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1597F-EA27-4851-BB13-C55F86F46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601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14493-14C8-1DE2-180A-207C8C7A9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F5A9C-8D94-E5BE-10E5-EE450E05E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F038F8-BF5A-6C4B-B224-B8DA66109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2F2839-8C75-B860-6F08-9F8EF1ADC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536A-F3F2-4CBE-B26E-2AC701937BFB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E46A1-EB32-B535-D13C-0A1CFEC0F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A55927-EEC9-5D9F-8FF1-9715ED93E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1597F-EA27-4851-BB13-C55F86F46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261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EBD13-5421-9508-3EAD-E9EC95449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6F500-2613-0AFC-10CB-EC6ADF5ED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473097-E9BB-BAE9-5DF1-8C35CDA7AD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1D0AE9-DA60-06AF-766B-341ADDDD0F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EC1F3C-E2BD-CDCB-1BBE-26810FCE73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8578F1-1FA2-31E4-0AA3-A7C5B4804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536A-F3F2-4CBE-B26E-2AC701937BFB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960EE0-01A5-8F9E-5295-41F504EB0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9E32-67BB-EE85-456E-ECF0B4B16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1597F-EA27-4851-BB13-C55F86F46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231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C8A32-BE3C-5384-C7F9-90852C188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8DE747-6D1A-9AFB-6F39-E4004B49A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536A-F3F2-4CBE-B26E-2AC701937BFB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966ED-06A6-786B-7421-7049AE69D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89837E-D59B-5118-06B3-F9127700A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1597F-EA27-4851-BB13-C55F86F46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63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3D8A08-BE17-6C7A-3A20-7D5B1D98C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536A-F3F2-4CBE-B26E-2AC701937BFB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42C645-AC10-BF59-F4CA-250275C43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6B1D7-F8C2-A120-6706-DF3EC27F3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1597F-EA27-4851-BB13-C55F86F46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597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225CB-83C1-7662-9AB0-04B61B81A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E55CE-392A-9B59-4AD2-0B0645702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9EFF9B-3EC7-FD3F-65B7-50765A4C1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BA4608-75EC-B659-EE4C-483F64EB0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536A-F3F2-4CBE-B26E-2AC701937BFB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AF8FF-5B51-728C-7D65-6158C2736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461781-B85E-5AF3-50E5-197A22B55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1597F-EA27-4851-BB13-C55F86F46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94E8A-7A1E-433C-DCB8-A0D6722F3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DE6539-0A8A-6CCC-0746-ACADCAE212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0EFBE7-6B60-E2F7-F5CE-FE431BCF6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AB3987-9BE1-71B3-0FD4-211AC3ECE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536A-F3F2-4CBE-B26E-2AC701937BFB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EC28D-B71C-74EE-2BBA-F90604889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2376E-3C72-42AE-3A1C-41B15F04F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1597F-EA27-4851-BB13-C55F86F46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711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E0764F-737A-D689-DFC9-9831D34A9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5238B1-C712-4A0B-B049-A920D9396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EF123-181B-4C1A-F47D-A60BEB6748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D536A-F3F2-4CBE-B26E-2AC701937BFB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FF927-A5A2-EDEB-4199-152605ECF3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DF8BA-9860-BF48-C4F0-C18E3CD6F4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1597F-EA27-4851-BB13-C55F86F46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1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B38CE-2CC1-20FE-3B04-230E7CDABB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8416" y="1420942"/>
            <a:ext cx="10475167" cy="2387600"/>
          </a:xfrm>
        </p:spPr>
        <p:txBody>
          <a:bodyPr>
            <a:normAutofit fontScale="90000"/>
          </a:bodyPr>
          <a:lstStyle/>
          <a:p>
            <a:r>
              <a:rPr lang="vi-VN" sz="6000" b="1" dirty="0"/>
              <a:t>Đinh Văn Hoàng</a:t>
            </a:r>
            <a:br>
              <a:rPr lang="vi-VN" sz="6000" b="1" dirty="0"/>
            </a:br>
            <a:r>
              <a:rPr lang="vi-VN" sz="6000" b="1" dirty="0"/>
              <a:t>Lớp:</a:t>
            </a:r>
            <a:r>
              <a:rPr lang="en-US" sz="6000" b="1" dirty="0"/>
              <a:t>  </a:t>
            </a:r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CNTT 17-11</a:t>
            </a:r>
            <a:br>
              <a:rPr lang="vi-VN" sz="6000" b="1" dirty="0"/>
            </a:br>
            <a:r>
              <a:rPr lang="vi-VN" sz="6000" b="1" dirty="0"/>
              <a:t>Môn : THIẾT KẾ WEB</a:t>
            </a:r>
            <a:br>
              <a:rPr lang="vi-VN" sz="6000" b="1" dirty="0"/>
            </a:br>
            <a:r>
              <a:rPr lang="vi-VN" sz="6000" b="1" dirty="0"/>
              <a:t>GIẢNG VIÊN :LÊ VĂN PHONG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5357F9-19CB-B45F-F0BF-A680724FB2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3959" y="4273842"/>
            <a:ext cx="9144000" cy="1655762"/>
          </a:xfrm>
        </p:spPr>
        <p:txBody>
          <a:bodyPr>
            <a:normAutofit/>
          </a:bodyPr>
          <a:lstStyle/>
          <a:p>
            <a:r>
              <a:rPr lang="vi-VN" sz="4000" b="1" dirty="0"/>
              <a:t>ĐỀ TÀI : THIẾT KẾ WEB XEM PHIM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578163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504CD-1E15-942A-24F9-1AC4F80ED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1.Trang đầu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41FF30-9AA3-EB1F-C133-C47FACEAE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492" y="2860268"/>
            <a:ext cx="5256267" cy="38623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EBF8AF-845C-731D-9C01-57208623C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71680"/>
            <a:ext cx="10515600" cy="106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861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92DD7-14D1-7D46-057B-4C07164C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2. Nội dung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24E0BD-897C-C31D-2967-007460D3DC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5049" y="2036414"/>
            <a:ext cx="7178662" cy="198899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DA1CBB-329D-E35D-855E-9C1606D84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31862"/>
            <a:ext cx="3548092" cy="473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239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20FEC-ADAF-D7EB-968B-975C582B2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3. Nội dung mua vé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D7011F-D8E0-ED32-4094-4A775F6D24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9887" y="2230015"/>
            <a:ext cx="5563965" cy="25752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93D409-C9BB-CABA-CC4C-AF1EFC140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0688"/>
            <a:ext cx="6165114" cy="454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288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708D6-837E-7FD0-951A-4A0BBE993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4. Nội dung đăng kí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124676-E472-CBAD-1EAC-21F82E46E2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4235" y="2164324"/>
            <a:ext cx="5937765" cy="406462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04B029-87FD-9F8E-AEFE-104A95DDB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21" y="2164324"/>
            <a:ext cx="6165114" cy="406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835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5C1E2-61DF-0B92-666F-C7CDCB8B2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5. Nội dung đăng nhập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F99104-6CFE-D0FC-17D1-A9BB1FD294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1060" y="2259481"/>
            <a:ext cx="6690940" cy="308969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D7F96B-96D1-0C58-D03C-7C2D460EB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80" y="2299546"/>
            <a:ext cx="4894836" cy="300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858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20392-39F3-BD40-DDAC-32A2C135B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4. Trang cuối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ED3CC9-9E34-192A-7CF8-978645F208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4811" y="4343161"/>
            <a:ext cx="7192187" cy="63821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8D0FD9-ABD6-40D9-CFE7-AC46F499E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978" y="2695356"/>
            <a:ext cx="8467740" cy="96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525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972B7-3BD1-1428-DD26-67BBD8073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7873" y="2691573"/>
            <a:ext cx="10515600" cy="1325563"/>
          </a:xfrm>
        </p:spPr>
        <p:txBody>
          <a:bodyPr>
            <a:noAutofit/>
          </a:bodyPr>
          <a:lstStyle/>
          <a:p>
            <a:r>
              <a:rPr lang="vi-VN" sz="9600" b="1" dirty="0"/>
              <a:t>THANK YOU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187822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61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Đinh Văn Hoàng Lớp:  CNTT 17-11 Môn : THIẾT KẾ WEB GIẢNG VIÊN :LÊ VĂN PHONG</vt:lpstr>
      <vt:lpstr>1.Trang đầu</vt:lpstr>
      <vt:lpstr>2. Nội dung </vt:lpstr>
      <vt:lpstr>3. Nội dung mua vé</vt:lpstr>
      <vt:lpstr>4. Nội dung đăng kí</vt:lpstr>
      <vt:lpstr>5. Nội dung đăng nhập</vt:lpstr>
      <vt:lpstr>4. Trang cuối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Đinh Văn Hoàng Lớp:  CNTT 17-11 Môn : THIẾT KẾ WEB GIẢNG VIÊN :LÊ VĂN PHONG</dc:title>
  <dc:creator>hoang dinh van</dc:creator>
  <cp:lastModifiedBy>hoang dinh van</cp:lastModifiedBy>
  <cp:revision>3</cp:revision>
  <dcterms:created xsi:type="dcterms:W3CDTF">2024-03-19T08:03:52Z</dcterms:created>
  <dcterms:modified xsi:type="dcterms:W3CDTF">2024-03-19T08:13:47Z</dcterms:modified>
</cp:coreProperties>
</file>