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D28E6D0F-3E2D-41DE-9225-F090D3ADD6F0}"/>
              </a:ext>
            </a:extLst>
          </p:cNvPr>
          <p:cNvSpPr txBox="1">
            <a:spLocks/>
          </p:cNvSpPr>
          <p:nvPr/>
        </p:nvSpPr>
        <p:spPr>
          <a:xfrm>
            <a:off x="1581665" y="416820"/>
            <a:ext cx="10610335" cy="10441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 ĐỒ ÁN </a:t>
            </a:r>
          </a:p>
        </p:txBody>
      </p:sp>
      <p:sp>
        <p:nvSpPr>
          <p:cNvPr id="5" name="Tiêu đề phụ 2">
            <a:extLst>
              <a:ext uri="{FF2B5EF4-FFF2-40B4-BE49-F238E27FC236}">
                <a16:creationId xmlns:a16="http://schemas.microsoft.com/office/drawing/2014/main" id="{11284982-8F8A-4465-B7DD-22D14022517A}"/>
              </a:ext>
            </a:extLst>
          </p:cNvPr>
          <p:cNvSpPr txBox="1">
            <a:spLocks/>
          </p:cNvSpPr>
          <p:nvPr/>
        </p:nvSpPr>
        <p:spPr>
          <a:xfrm>
            <a:off x="2082586" y="1828800"/>
            <a:ext cx="8915399" cy="4831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</a:t>
            </a:r>
            <a:r>
              <a:rPr 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Trực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Quan</a:t>
            </a:r>
          </a:p>
          <a:p>
            <a:pPr marL="0" indent="0" algn="ctr">
              <a:buNone/>
            </a:pPr>
            <a:r>
              <a:rPr 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Game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Cờ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Caro</a:t>
            </a:r>
          </a:p>
          <a:p>
            <a:pPr marL="0" indent="0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GVHD: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Vĩnh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Kha</a:t>
            </a:r>
          </a:p>
          <a:p>
            <a:pPr marL="0" indent="0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  </a:t>
            </a:r>
            <a:r>
              <a:rPr 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0" indent="0" algn="ctr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16520456 –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16520582 – Lê Mai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Văn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Khánh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16520538 –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Võ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Quốc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Huy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26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êu đề 1">
            <a:extLst>
              <a:ext uri="{FF2B5EF4-FFF2-40B4-BE49-F238E27FC236}">
                <a16:creationId xmlns:a16="http://schemas.microsoft.com/office/drawing/2014/main" id="{B0B6D8A1-C45B-4CA6-AD1A-17DD3D18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27" y="574683"/>
            <a:ext cx="10455811" cy="1476539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 CHỨC NĂNG TRONG GAME</a:t>
            </a:r>
          </a:p>
        </p:txBody>
      </p:sp>
      <p:sp>
        <p:nvSpPr>
          <p:cNvPr id="8" name="Chỗ dành sẵn cho Nội dung 2">
            <a:extLst>
              <a:ext uri="{FF2B5EF4-FFF2-40B4-BE49-F238E27FC236}">
                <a16:creationId xmlns:a16="http://schemas.microsoft.com/office/drawing/2014/main" id="{DADCF1A3-9B10-4C1B-8C02-FB02054FA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881" y="2594919"/>
            <a:ext cx="8915400" cy="3642692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Bao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>
              <a:buFontTx/>
              <a:buChar char="-"/>
            </a:pP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Tx/>
              <a:buChar char="-"/>
            </a:pP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vs 1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buFontTx/>
              <a:buChar char="-"/>
            </a:pP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vs 1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LAN</a:t>
            </a:r>
          </a:p>
          <a:p>
            <a:pPr>
              <a:buFontTx/>
              <a:buChar char="-"/>
            </a:pP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Chat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vs 1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LAN</a:t>
            </a:r>
          </a:p>
          <a:p>
            <a:pPr>
              <a:buFontTx/>
              <a:buChar char="-"/>
            </a:pP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màu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sắc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cờ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viền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màu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sắc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quân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cờ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</a:t>
            </a:r>
          </a:p>
        </p:txBody>
      </p:sp>
    </p:spTree>
    <p:extLst>
      <p:ext uri="{BB962C8B-B14F-4D97-AF65-F5344CB8AC3E}">
        <p14:creationId xmlns:p14="http://schemas.microsoft.com/office/powerpoint/2010/main" val="217099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1">
            <a:extLst>
              <a:ext uri="{FF2B5EF4-FFF2-40B4-BE49-F238E27FC236}">
                <a16:creationId xmlns:a16="http://schemas.microsoft.com/office/drawing/2014/main" id="{323D4CAA-DCDE-47BD-9611-C775FDA0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27" y="574683"/>
            <a:ext cx="10455811" cy="1476539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 THUẬT TOÁN SỬ DỤNG TRONG GAME</a:t>
            </a:r>
          </a:p>
        </p:txBody>
      </p:sp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2162D7B8-A11E-4E0A-9682-EF8318432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881" y="2594919"/>
            <a:ext cx="8915400" cy="3642692"/>
          </a:xfrm>
        </p:spPr>
        <p:txBody>
          <a:bodyPr>
            <a:normAutofit/>
          </a:bodyPr>
          <a:lstStyle/>
          <a:p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vét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cạn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ở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ô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quét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8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chiều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ô (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ô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xét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cộng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ngự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mảng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Ý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Minimax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sâu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thật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nước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vì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chạy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ngoài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chặn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ăn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ợc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chặn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vùng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chặn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nữa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3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056328-1068-4552-B5FE-6FABEAE3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845" y="2761829"/>
            <a:ext cx="10317891" cy="12808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CẢM </a:t>
            </a:r>
            <a:r>
              <a:rPr lang="vi-VN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THẦY VÀ CÁC BẠN ĐÃ LẮNG NGHE!</a:t>
            </a:r>
          </a:p>
        </p:txBody>
      </p:sp>
    </p:spTree>
    <p:extLst>
      <p:ext uri="{BB962C8B-B14F-4D97-AF65-F5344CB8AC3E}">
        <p14:creationId xmlns:p14="http://schemas.microsoft.com/office/powerpoint/2010/main" val="140922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2969B89-55A0-4089-9EE7-27D6BE23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385" y="518984"/>
            <a:ext cx="10171604" cy="8031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 BÁO CÁO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2949BC3-1247-458C-80F8-898C5B834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071" y="1676400"/>
            <a:ext cx="8915400" cy="4563762"/>
          </a:xfrm>
        </p:spPr>
        <p:txBody>
          <a:bodyPr>
            <a:normAutofit/>
          </a:bodyPr>
          <a:lstStyle/>
          <a:p>
            <a:r>
              <a:rPr lang="en-US" sz="2500" dirty="0" err="1"/>
              <a:t>Giới</a:t>
            </a:r>
            <a:r>
              <a:rPr lang="en-US" sz="2500" dirty="0"/>
              <a:t> </a:t>
            </a:r>
            <a:r>
              <a:rPr lang="en-US" sz="2500" dirty="0" err="1"/>
              <a:t>thiệu</a:t>
            </a:r>
            <a:r>
              <a:rPr lang="en-US" sz="2500" dirty="0"/>
              <a:t> game </a:t>
            </a:r>
            <a:r>
              <a:rPr lang="en-US" sz="2500" dirty="0" err="1"/>
              <a:t>cờ</a:t>
            </a:r>
            <a:r>
              <a:rPr lang="en-US" sz="2500" dirty="0"/>
              <a:t> </a:t>
            </a:r>
            <a:r>
              <a:rPr lang="en-US" sz="2500" dirty="0" err="1"/>
              <a:t>caro</a:t>
            </a:r>
            <a:endParaRPr lang="en-US" sz="2500" dirty="0"/>
          </a:p>
          <a:p>
            <a:r>
              <a:rPr lang="en-US" sz="2500" dirty="0" err="1"/>
              <a:t>Giới</a:t>
            </a:r>
            <a:r>
              <a:rPr lang="en-US" sz="2500" dirty="0"/>
              <a:t> </a:t>
            </a:r>
            <a:r>
              <a:rPr lang="en-US" sz="2500" dirty="0" err="1"/>
              <a:t>thiệu</a:t>
            </a:r>
            <a:r>
              <a:rPr lang="en-US" sz="2500" dirty="0"/>
              <a:t> </a:t>
            </a:r>
            <a:r>
              <a:rPr lang="en-US" sz="2500" dirty="0" err="1"/>
              <a:t>giao</a:t>
            </a:r>
            <a:r>
              <a:rPr lang="en-US" sz="2500" dirty="0"/>
              <a:t> </a:t>
            </a:r>
            <a:r>
              <a:rPr lang="en-US" sz="2500" dirty="0" err="1"/>
              <a:t>diện</a:t>
            </a:r>
            <a:r>
              <a:rPr lang="en-US" sz="2500" dirty="0"/>
              <a:t> game</a:t>
            </a:r>
          </a:p>
          <a:p>
            <a:r>
              <a:rPr lang="en-US" sz="2500" dirty="0" err="1"/>
              <a:t>Giới</a:t>
            </a:r>
            <a:r>
              <a:rPr lang="en-US" sz="2500" dirty="0"/>
              <a:t> </a:t>
            </a:r>
            <a:r>
              <a:rPr lang="en-US" sz="2500" dirty="0" err="1"/>
              <a:t>thiệu</a:t>
            </a:r>
            <a:r>
              <a:rPr lang="en-US" sz="2500" dirty="0"/>
              <a:t> </a:t>
            </a:r>
            <a:r>
              <a:rPr lang="en-US" sz="2500" dirty="0" err="1"/>
              <a:t>chức</a:t>
            </a:r>
            <a:r>
              <a:rPr lang="en-US" sz="2500" dirty="0"/>
              <a:t> </a:t>
            </a:r>
            <a:r>
              <a:rPr lang="en-US" sz="2500" dirty="0" err="1"/>
              <a:t>năng</a:t>
            </a:r>
            <a:r>
              <a:rPr lang="en-US" sz="2500" dirty="0"/>
              <a:t> </a:t>
            </a:r>
            <a:r>
              <a:rPr lang="en-US" sz="2500" dirty="0" err="1"/>
              <a:t>trong</a:t>
            </a:r>
            <a:r>
              <a:rPr lang="en-US" sz="2500" dirty="0"/>
              <a:t> game</a:t>
            </a:r>
          </a:p>
          <a:p>
            <a:r>
              <a:rPr lang="en-US" sz="2500" dirty="0" err="1"/>
              <a:t>Giới</a:t>
            </a:r>
            <a:r>
              <a:rPr lang="en-US" sz="2500" dirty="0"/>
              <a:t> </a:t>
            </a:r>
            <a:r>
              <a:rPr lang="en-US" sz="2500" dirty="0" err="1"/>
              <a:t>thiệu</a:t>
            </a:r>
            <a:r>
              <a:rPr lang="en-US" sz="2500" dirty="0"/>
              <a:t> </a:t>
            </a:r>
            <a:r>
              <a:rPr lang="en-US" sz="2500" dirty="0" err="1"/>
              <a:t>thuật</a:t>
            </a:r>
            <a:r>
              <a:rPr lang="en-US" sz="2500" dirty="0"/>
              <a:t> </a:t>
            </a:r>
            <a:r>
              <a:rPr lang="en-US" sz="2500" dirty="0" err="1"/>
              <a:t>toán</a:t>
            </a:r>
            <a:r>
              <a:rPr lang="en-US" sz="2500" dirty="0"/>
              <a:t> </a:t>
            </a:r>
            <a:r>
              <a:rPr lang="en-US" sz="2500" dirty="0" err="1"/>
              <a:t>sử</a:t>
            </a:r>
            <a:r>
              <a:rPr lang="en-US" sz="2500" dirty="0"/>
              <a:t> </a:t>
            </a:r>
            <a:r>
              <a:rPr lang="en-US" sz="2500" dirty="0" err="1"/>
              <a:t>dụng</a:t>
            </a:r>
            <a:r>
              <a:rPr lang="en-US" sz="2500" dirty="0"/>
              <a:t> </a:t>
            </a:r>
            <a:r>
              <a:rPr lang="en-US" sz="2500" dirty="0" err="1"/>
              <a:t>trong</a:t>
            </a:r>
            <a:r>
              <a:rPr lang="en-US" sz="2500" dirty="0"/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49882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813042-91A8-40E5-8B6F-65A61990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741" y="543697"/>
            <a:ext cx="10575259" cy="790833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 GAME CỜ CARO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D6FA897-885F-4192-A9E6-8C1BDEE5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2302"/>
            <a:ext cx="8915400" cy="4782065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Game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cờ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caro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game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phổ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Việt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Nam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đưuọc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kẻ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caro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nên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cờ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caro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bên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chuỗi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quân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ngang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dọc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chéo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bổ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giúp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rèn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luyện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tuệ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nghĩ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nước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khéo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léo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chiến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thắng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C#.Net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2017,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hoặc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bạn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bè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mình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LAN. </a:t>
            </a:r>
          </a:p>
        </p:txBody>
      </p:sp>
    </p:spTree>
    <p:extLst>
      <p:ext uri="{BB962C8B-B14F-4D97-AF65-F5344CB8AC3E}">
        <p14:creationId xmlns:p14="http://schemas.microsoft.com/office/powerpoint/2010/main" val="36955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6E5A87E-8C78-4710-BE49-1E407589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27" y="574683"/>
            <a:ext cx="10455811" cy="772203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 GIAO DIỆN GAME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B2A5F45-1BDB-474F-88D4-B6E825B09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881" y="1821557"/>
            <a:ext cx="8915400" cy="4416054"/>
          </a:xfrm>
        </p:spPr>
        <p:txBody>
          <a:bodyPr>
            <a:normAutofit/>
          </a:bodyPr>
          <a:lstStyle/>
          <a:p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form:</a:t>
            </a:r>
          </a:p>
          <a:p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kích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 exe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form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game</a:t>
            </a:r>
          </a:p>
          <a:p>
            <a:pPr marL="0" indent="0">
              <a:buNone/>
            </a:pP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Hình ảnh 1">
            <a:extLst>
              <a:ext uri="{FF2B5EF4-FFF2-40B4-BE49-F238E27FC236}">
                <a16:creationId xmlns:a16="http://schemas.microsoft.com/office/drawing/2014/main" id="{037BEDE1-71A4-436B-AAB8-61CF6CD15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996" y="3674842"/>
            <a:ext cx="3819872" cy="147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763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ACCC73C-3D69-4161-A494-B5E94A36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78" y="457200"/>
            <a:ext cx="10083114" cy="5980670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đây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game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click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button t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cũng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chuột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form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cứ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đâu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Hình ảnh 1">
            <a:extLst>
              <a:ext uri="{FF2B5EF4-FFF2-40B4-BE49-F238E27FC236}">
                <a16:creationId xmlns:a16="http://schemas.microsoft.com/office/drawing/2014/main" id="{FE2883E6-569F-4ACB-A4F6-FF33F97ED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292" y="2370979"/>
            <a:ext cx="4226011" cy="420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981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19AD2BC9-3D82-493F-B77E-C98916C0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78" y="741404"/>
            <a:ext cx="10083114" cy="5696465"/>
          </a:xfrm>
        </p:spPr>
        <p:txBody>
          <a:bodyPr>
            <a:normAutofit/>
          </a:bodyPr>
          <a:lstStyle/>
          <a:p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click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button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Hình ảnh 1">
            <a:extLst>
              <a:ext uri="{FF2B5EF4-FFF2-40B4-BE49-F238E27FC236}">
                <a16:creationId xmlns:a16="http://schemas.microsoft.com/office/drawing/2014/main" id="{FDD8089A-828A-45EE-B060-FC97992F9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351" y="2026507"/>
            <a:ext cx="7401697" cy="44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81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B1899BD7-7C68-49CE-91AA-7A5FCA3BA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78" y="704334"/>
            <a:ext cx="10083114" cy="5733535"/>
          </a:xfrm>
        </p:spPr>
        <p:txBody>
          <a:bodyPr>
            <a:normAutofit/>
          </a:bodyPr>
          <a:lstStyle/>
          <a:p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click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button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Hình ảnh 1">
            <a:extLst>
              <a:ext uri="{FF2B5EF4-FFF2-40B4-BE49-F238E27FC236}">
                <a16:creationId xmlns:a16="http://schemas.microsoft.com/office/drawing/2014/main" id="{1D3EBD39-C7A7-4744-A168-4022273F4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832" y="1686869"/>
            <a:ext cx="8125983" cy="475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25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ỗ dành sẵn cho Nội dung 2">
            <a:extLst>
              <a:ext uri="{FF2B5EF4-FFF2-40B4-BE49-F238E27FC236}">
                <a16:creationId xmlns:a16="http://schemas.microsoft.com/office/drawing/2014/main" id="{AE8FBA0B-F756-4DF2-AF3F-51995190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308" y="605480"/>
            <a:ext cx="10120183" cy="5943601"/>
          </a:xfrm>
        </p:spPr>
        <p:txBody>
          <a:bodyPr>
            <a:normAutofit/>
          </a:bodyPr>
          <a:lstStyle/>
          <a:p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 click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LAN game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sẽ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sever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địa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IP. Sau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nối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chat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ng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ời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chơi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chat qua LAN.</a:t>
            </a:r>
          </a:p>
          <a:p>
            <a:endParaRPr lang="en-US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5" name="Hình ảnh 1">
            <a:extLst>
              <a:ext uri="{FF2B5EF4-FFF2-40B4-BE49-F238E27FC236}">
                <a16:creationId xmlns:a16="http://schemas.microsoft.com/office/drawing/2014/main" id="{397C620B-EF97-4775-B508-90C3351D3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73" y="2317064"/>
            <a:ext cx="6531961" cy="4096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Hình ảnh 1">
            <a:extLst>
              <a:ext uri="{FF2B5EF4-FFF2-40B4-BE49-F238E27FC236}">
                <a16:creationId xmlns:a16="http://schemas.microsoft.com/office/drawing/2014/main" id="{A11E55A6-7754-45BE-A2A6-8F4D35D09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31" y="2822123"/>
            <a:ext cx="3382963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930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Nội dung 2">
            <a:extLst>
              <a:ext uri="{FF2B5EF4-FFF2-40B4-BE49-F238E27FC236}">
                <a16:creationId xmlns:a16="http://schemas.microsoft.com/office/drawing/2014/main" id="{3883413C-38F0-4A64-81FC-DA8D33547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78" y="704334"/>
            <a:ext cx="10083114" cy="5733535"/>
          </a:xfrm>
        </p:spPr>
        <p:txBody>
          <a:bodyPr/>
          <a:lstStyle/>
          <a:p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click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button h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màn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</a:t>
            </a:r>
            <a:r>
              <a:rPr lang="vi-VN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ớng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3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lên</a:t>
            </a:r>
            <a:r>
              <a:rPr lang="en-US" sz="2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endParaRPr lang="en-US" dirty="0"/>
          </a:p>
        </p:txBody>
      </p:sp>
      <p:pic>
        <p:nvPicPr>
          <p:cNvPr id="1026" name="Hình ảnh 1">
            <a:extLst>
              <a:ext uri="{FF2B5EF4-FFF2-40B4-BE49-F238E27FC236}">
                <a16:creationId xmlns:a16="http://schemas.microsoft.com/office/drawing/2014/main" id="{88254BD3-4C4A-4311-87EE-1013839A4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568" y="1747063"/>
            <a:ext cx="7611762" cy="4493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34759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170</TotalTime>
  <Words>661</Words>
  <Application>Microsoft Office PowerPoint</Application>
  <PresentationFormat>Màn hình rộng</PresentationFormat>
  <Paragraphs>34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Tahoma</vt:lpstr>
      <vt:lpstr>Wingdings 3</vt:lpstr>
      <vt:lpstr>Wisp</vt:lpstr>
      <vt:lpstr>Bản trình bày PowerPoint</vt:lpstr>
      <vt:lpstr>NỘI DUNG BÁO CÁO</vt:lpstr>
      <vt:lpstr>GIỚI THIỆU GAME CỜ CARO</vt:lpstr>
      <vt:lpstr>GIỚI THIỆU GIAO DIỆN GAME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GIỚI THIỆU CHỨC NĂNG TRONG GAME</vt:lpstr>
      <vt:lpstr>GIỚI THIỆU THUẬT TOÁN SỬ DỤNG TRONG GAME</vt:lpstr>
      <vt:lpstr>CẢM ƠN THẦY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HỘI NGUYỄN VĂN</dc:creator>
  <cp:lastModifiedBy>NGUYỄN VĂN HỘI</cp:lastModifiedBy>
  <cp:revision>16</cp:revision>
  <dcterms:created xsi:type="dcterms:W3CDTF">2018-06-04T16:02:57Z</dcterms:created>
  <dcterms:modified xsi:type="dcterms:W3CDTF">2018-06-05T15:54:14Z</dcterms:modified>
</cp:coreProperties>
</file>