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89238702-0160-4CD4-B123-FBFB898E4E57}">
          <p14:sldIdLst>
            <p14:sldId id="256"/>
            <p14:sldId id="257"/>
            <p14:sldId id="258"/>
            <p14:sldId id="264"/>
            <p14:sldId id="259"/>
            <p14:sldId id="260"/>
            <p14:sldId id="261"/>
            <p14:sldId id="262"/>
            <p14:sldId id="263"/>
            <p14:sldId id="265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19D770-5197-448B-9F4A-A11E70DBC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370703"/>
            <a:ext cx="12043718" cy="1643448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THÁC N</a:t>
            </a:r>
            <a:r>
              <a:rPr lang="vi-V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b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3E466FBC-5C68-4BC4-8FE1-B5CBD740A6BD}"/>
              </a:ext>
            </a:extLst>
          </p:cNvPr>
          <p:cNvSpPr/>
          <p:nvPr/>
        </p:nvSpPr>
        <p:spPr>
          <a:xfrm>
            <a:off x="2916193" y="2869575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tích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91740B5-A57C-472D-875D-778142A95DEB}"/>
              </a:ext>
            </a:extLst>
          </p:cNvPr>
          <p:cNvSpPr/>
          <p:nvPr/>
        </p:nvSpPr>
        <p:spPr>
          <a:xfrm>
            <a:off x="4576117" y="3689239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kế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C628B796-CFA4-45CC-AFC8-40482014347C}"/>
              </a:ext>
            </a:extLst>
          </p:cNvPr>
          <p:cNvSpPr/>
          <p:nvPr/>
        </p:nvSpPr>
        <p:spPr>
          <a:xfrm>
            <a:off x="6293707" y="4477266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Mã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hóa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72165D40-63CD-4D01-8B21-E903E9E86750}"/>
              </a:ext>
            </a:extLst>
          </p:cNvPr>
          <p:cNvSpPr/>
          <p:nvPr/>
        </p:nvSpPr>
        <p:spPr>
          <a:xfrm>
            <a:off x="8011297" y="5191898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Kiểm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thử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A7D9B020-5B97-42FD-86A5-7E06355923C4}"/>
              </a:ext>
            </a:extLst>
          </p:cNvPr>
          <p:cNvSpPr/>
          <p:nvPr/>
        </p:nvSpPr>
        <p:spPr>
          <a:xfrm>
            <a:off x="9815383" y="5960077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Bảo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trì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Đường kết nối: Mũi tên Gấp khúc 10">
            <a:extLst>
              <a:ext uri="{FF2B5EF4-FFF2-40B4-BE49-F238E27FC236}">
                <a16:creationId xmlns:a16="http://schemas.microsoft.com/office/drawing/2014/main" id="{75250576-28AD-44E5-9233-3BADAED0A4A8}"/>
              </a:ext>
            </a:extLst>
          </p:cNvPr>
          <p:cNvCxnSpPr>
            <a:stCxn id="8" idx="2"/>
            <a:endCxn id="13" idx="1"/>
          </p:cNvCxnSpPr>
          <p:nvPr/>
        </p:nvCxnSpPr>
        <p:spPr>
          <a:xfrm rot="16200000" flipH="1">
            <a:off x="3870753" y="3311329"/>
            <a:ext cx="492210" cy="918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: Mũi tên Gấp khúc 26">
            <a:extLst>
              <a:ext uri="{FF2B5EF4-FFF2-40B4-BE49-F238E27FC236}">
                <a16:creationId xmlns:a16="http://schemas.microsoft.com/office/drawing/2014/main" id="{A9D1B48D-1CE5-476C-94E3-5CBB520BD13A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rot="16200000" flipH="1">
            <a:off x="5575329" y="4086341"/>
            <a:ext cx="460573" cy="976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28">
            <a:extLst>
              <a:ext uri="{FF2B5EF4-FFF2-40B4-BE49-F238E27FC236}">
                <a16:creationId xmlns:a16="http://schemas.microsoft.com/office/drawing/2014/main" id="{572FFB9D-A05A-4376-9ABC-51A3F2EC8D4D}"/>
              </a:ext>
            </a:extLst>
          </p:cNvPr>
          <p:cNvCxnSpPr>
            <a:stCxn id="15" idx="2"/>
            <a:endCxn id="16" idx="1"/>
          </p:cNvCxnSpPr>
          <p:nvPr/>
        </p:nvCxnSpPr>
        <p:spPr>
          <a:xfrm rot="16200000" flipH="1">
            <a:off x="7329616" y="4837671"/>
            <a:ext cx="387178" cy="976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29402E7C-D80C-40F7-8A26-A4F1D8518A95}"/>
              </a:ext>
            </a:extLst>
          </p:cNvPr>
          <p:cNvCxnSpPr>
            <a:stCxn id="16" idx="2"/>
            <a:endCxn id="17" idx="1"/>
          </p:cNvCxnSpPr>
          <p:nvPr/>
        </p:nvCxnSpPr>
        <p:spPr>
          <a:xfrm rot="16200000" flipH="1">
            <a:off x="9063681" y="5535828"/>
            <a:ext cx="440725" cy="1062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: Mũi tên Gấp khúc 32">
            <a:extLst>
              <a:ext uri="{FF2B5EF4-FFF2-40B4-BE49-F238E27FC236}">
                <a16:creationId xmlns:a16="http://schemas.microsoft.com/office/drawing/2014/main" id="{2CD9656B-742F-42AB-9B9A-8941559C9B50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9805087" y="5208374"/>
            <a:ext cx="440725" cy="1062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C5DCEAD3-7424-4411-A203-B26D81E6E10B}"/>
              </a:ext>
            </a:extLst>
          </p:cNvPr>
          <p:cNvCxnSpPr>
            <a:stCxn id="16" idx="0"/>
            <a:endCxn id="15" idx="3"/>
          </p:cNvCxnSpPr>
          <p:nvPr/>
        </p:nvCxnSpPr>
        <p:spPr>
          <a:xfrm rot="16200000" flipV="1">
            <a:off x="8071022" y="4510216"/>
            <a:ext cx="387178" cy="976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: Mũi tên Gấp khúc 36">
            <a:extLst>
              <a:ext uri="{FF2B5EF4-FFF2-40B4-BE49-F238E27FC236}">
                <a16:creationId xmlns:a16="http://schemas.microsoft.com/office/drawing/2014/main" id="{89A891D9-8413-45F3-8138-93A03461120A}"/>
              </a:ext>
            </a:extLst>
          </p:cNvPr>
          <p:cNvCxnSpPr>
            <a:stCxn id="15" idx="0"/>
            <a:endCxn id="13" idx="3"/>
          </p:cNvCxnSpPr>
          <p:nvPr/>
        </p:nvCxnSpPr>
        <p:spPr>
          <a:xfrm rot="16200000" flipV="1">
            <a:off x="6316735" y="3758887"/>
            <a:ext cx="460573" cy="976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: Mũi tên Gấp khúc 38">
            <a:extLst>
              <a:ext uri="{FF2B5EF4-FFF2-40B4-BE49-F238E27FC236}">
                <a16:creationId xmlns:a16="http://schemas.microsoft.com/office/drawing/2014/main" id="{B8ED14A4-D1AE-4FEE-AF15-4F54294CF6C1}"/>
              </a:ext>
            </a:extLst>
          </p:cNvPr>
          <p:cNvCxnSpPr>
            <a:stCxn id="13" idx="0"/>
            <a:endCxn id="8" idx="3"/>
          </p:cNvCxnSpPr>
          <p:nvPr/>
        </p:nvCxnSpPr>
        <p:spPr>
          <a:xfrm rot="16200000" flipV="1">
            <a:off x="4612159" y="2983874"/>
            <a:ext cx="492210" cy="918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9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5CA3E36E-A5A8-4CD9-B12F-D2022BF6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F11A89F-4305-49F7-B4C4-6752DCBD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70453"/>
            <a:ext cx="9362301" cy="5387547"/>
          </a:xfrm>
        </p:spPr>
        <p:txBody>
          <a:bodyPr>
            <a:noAutofit/>
          </a:bodyPr>
          <a:lstStyle/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(the testers).</a:t>
            </a:r>
          </a:p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(Project Manager – PM)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4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28EB75C9-8182-42A6-8F6D-D4799F42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D77D595-D10A-4418-9B0B-E4E05B09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70453"/>
            <a:ext cx="9362301" cy="5387547"/>
          </a:xfrm>
        </p:spPr>
        <p:txBody>
          <a:bodyPr>
            <a:noAutofit/>
          </a:bodyPr>
          <a:lstStyle/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muộn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nhẫn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6597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45BD4D30-D5A2-4F72-B307-F6865CF1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waterfall ?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F2D9608A-C8D1-40CE-9443-ACDF29E51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2014151"/>
            <a:ext cx="9362301" cy="4843849"/>
          </a:xfrm>
        </p:spPr>
        <p:txBody>
          <a:bodyPr>
            <a:noAutofit/>
          </a:bodyPr>
          <a:lstStyle/>
          <a:p>
            <a:pPr lvl="0"/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79E696-0A28-4BB2-96D7-6FE67206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136" y="2817340"/>
            <a:ext cx="9280396" cy="75582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CÁC BẠN ĐÃ LẮNG NGHE !</a:t>
            </a:r>
          </a:p>
        </p:txBody>
      </p:sp>
    </p:spTree>
    <p:extLst>
      <p:ext uri="{BB962C8B-B14F-4D97-AF65-F5344CB8AC3E}">
        <p14:creationId xmlns:p14="http://schemas.microsoft.com/office/powerpoint/2010/main" val="43733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A558CF-D662-4255-A1E7-E2F24796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95" y="593124"/>
            <a:ext cx="12019005" cy="8155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E64BC0-9723-4C5F-9D5E-A7A9AD23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838" y="1408669"/>
            <a:ext cx="9288162" cy="5239265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 ?</a:t>
            </a:r>
          </a:p>
        </p:txBody>
      </p:sp>
    </p:spTree>
    <p:extLst>
      <p:ext uri="{BB962C8B-B14F-4D97-AF65-F5344CB8AC3E}">
        <p14:creationId xmlns:p14="http://schemas.microsoft.com/office/powerpoint/2010/main" val="269906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28F549-701F-47CB-8982-9381135A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630195"/>
            <a:ext cx="11343974" cy="9020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9CF2671-8262-4B19-88D2-4DB1C325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6" y="1532238"/>
            <a:ext cx="9362303" cy="5325762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 (Waterfall model)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building software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Nam. 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(Process Model)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(linear-sequential life cycle model).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ngặt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5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BE991686-DD7C-4A0D-A6BA-A082E7C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630195"/>
            <a:ext cx="11343974" cy="9020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FF30321D-0E8D-4B89-A5AA-39F51D17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6" y="1383957"/>
            <a:ext cx="9362303" cy="5474043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Winston Royce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1970,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(phases)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(input)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(signed off)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formal change process).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(phases)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 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and Analysis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Implemenntation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Coding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448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A0ED0E-D295-47B1-ADC6-E78A2695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3680285-7F87-4320-ADFC-6F17BD48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82811"/>
            <a:ext cx="9362301" cy="5053913"/>
          </a:xfrm>
        </p:spPr>
        <p:txBody>
          <a:bodyPr>
            <a:normAutofit/>
          </a:bodyPr>
          <a:lstStyle/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AB2DD9C2-39D9-48B7-87E1-DCFC91C4DB69}"/>
              </a:ext>
            </a:extLst>
          </p:cNvPr>
          <p:cNvSpPr/>
          <p:nvPr/>
        </p:nvSpPr>
        <p:spPr>
          <a:xfrm>
            <a:off x="6363730" y="4979772"/>
            <a:ext cx="827903" cy="815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F9B5AE4D-D89A-4F1F-928B-A6D4E005E462}"/>
              </a:ext>
            </a:extLst>
          </p:cNvPr>
          <p:cNvSpPr/>
          <p:nvPr/>
        </p:nvSpPr>
        <p:spPr>
          <a:xfrm>
            <a:off x="7401697" y="4837669"/>
            <a:ext cx="3089190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5B9E8B2-EDD3-4F31-B2CA-757BFE8EFA38}"/>
              </a:ext>
            </a:extLst>
          </p:cNvPr>
          <p:cNvSpPr/>
          <p:nvPr/>
        </p:nvSpPr>
        <p:spPr>
          <a:xfrm>
            <a:off x="7401697" y="4226011"/>
            <a:ext cx="3089190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6074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êu đề 1">
            <a:extLst>
              <a:ext uri="{FF2B5EF4-FFF2-40B4-BE49-F238E27FC236}">
                <a16:creationId xmlns:a16="http://schemas.microsoft.com/office/drawing/2014/main" id="{5E828DC5-D7B1-49AF-9DE6-3F22D90D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9B6AF26-4A23-493D-96C4-5D741DAE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82811"/>
            <a:ext cx="9362301" cy="537518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Mũi tên: Phải 10">
            <a:extLst>
              <a:ext uri="{FF2B5EF4-FFF2-40B4-BE49-F238E27FC236}">
                <a16:creationId xmlns:a16="http://schemas.microsoft.com/office/drawing/2014/main" id="{04A6DCE6-E71F-449A-8B0E-F29A9CB67FBC}"/>
              </a:ext>
            </a:extLst>
          </p:cNvPr>
          <p:cNvSpPr/>
          <p:nvPr/>
        </p:nvSpPr>
        <p:spPr>
          <a:xfrm>
            <a:off x="6176318" y="4590534"/>
            <a:ext cx="951471" cy="1075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8F616FAA-22F7-4062-B9B9-54AD09C68C22}"/>
              </a:ext>
            </a:extLst>
          </p:cNvPr>
          <p:cNvSpPr/>
          <p:nvPr/>
        </p:nvSpPr>
        <p:spPr>
          <a:xfrm>
            <a:off x="7259594" y="4170405"/>
            <a:ext cx="3639066" cy="1915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966B419D-6F75-4FF8-AB77-ACC8E0DA3235}"/>
              </a:ext>
            </a:extLst>
          </p:cNvPr>
          <p:cNvSpPr/>
          <p:nvPr/>
        </p:nvSpPr>
        <p:spPr>
          <a:xfrm>
            <a:off x="7741508" y="3305433"/>
            <a:ext cx="2675238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8931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D91EC303-F076-4A71-AC50-E501D338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4ACCB84D-5368-4693-BEE0-905BE94E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82811"/>
            <a:ext cx="9362301" cy="537518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(Debugging)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4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ECF16022-196D-466C-967D-4F4DA231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2BE26A69-4B3F-4F84-93EF-5389B3AF0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223321"/>
            <a:ext cx="9362301" cy="5634680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coding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Unit Test, Program Test, Total Test. Testing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4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E65A590C-A6D1-4173-A428-0EEA1F18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BC47A8AA-685D-41DC-A5CB-815236EF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70453"/>
            <a:ext cx="9362301" cy="5387547"/>
          </a:xfrm>
        </p:spPr>
        <p:txBody>
          <a:bodyPr>
            <a:noAutofit/>
          </a:bodyPr>
          <a:lstStyle/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maintenance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236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820</Words>
  <Application>Microsoft Office PowerPoint</Application>
  <PresentationFormat>Màn hình rộng</PresentationFormat>
  <Paragraphs>102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Tahoma</vt:lpstr>
      <vt:lpstr>Times New Roman</vt:lpstr>
      <vt:lpstr>Wingdings 3</vt:lpstr>
      <vt:lpstr>Wisp</vt:lpstr>
      <vt:lpstr>MÔ HÌNH THÁC NƯỚC (WaterFall Model)</vt:lpstr>
      <vt:lpstr>NỘI DUNG</vt:lpstr>
      <vt:lpstr>Giới thiệu Waterfall</vt:lpstr>
      <vt:lpstr>Đặc điểm của Waterfall</vt:lpstr>
      <vt:lpstr>Phân Tích</vt:lpstr>
      <vt:lpstr>Thiết Kế</vt:lpstr>
      <vt:lpstr>Mã Hóa</vt:lpstr>
      <vt:lpstr>Kiểm Thử</vt:lpstr>
      <vt:lpstr>Bảo Trì</vt:lpstr>
      <vt:lpstr>Ưu điểm của mô hình</vt:lpstr>
      <vt:lpstr>Nhược điểm của mô hình</vt:lpstr>
      <vt:lpstr>Khi nào sử dụng Mô hình waterfall ?</vt:lpstr>
      <vt:lpstr>CẢM ƠN CÁC BẠN ĐÃ LẮNG NGHE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THÁC NƯỚC WaterFall Model</dc:title>
  <dc:creator>HỘI NGUYỄN VĂN</dc:creator>
  <cp:lastModifiedBy>NGUYỄN VĂN HỘI</cp:lastModifiedBy>
  <cp:revision>19</cp:revision>
  <dcterms:created xsi:type="dcterms:W3CDTF">2018-04-14T14:22:46Z</dcterms:created>
  <dcterms:modified xsi:type="dcterms:W3CDTF">2018-04-29T14:00:32Z</dcterms:modified>
</cp:coreProperties>
</file>