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2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850-E6DC-4574-84C2-18EDE63B638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5113F4A-7382-425A-9C63-B9A44088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0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850-E6DC-4574-84C2-18EDE63B638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5113F4A-7382-425A-9C63-B9A44088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9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850-E6DC-4574-84C2-18EDE63B638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5113F4A-7382-425A-9C63-B9A44088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61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850-E6DC-4574-84C2-18EDE63B638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5113F4A-7382-425A-9C63-B9A44088DF6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7105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850-E6DC-4574-84C2-18EDE63B638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5113F4A-7382-425A-9C63-B9A44088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11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850-E6DC-4574-84C2-18EDE63B638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3F4A-7382-425A-9C63-B9A44088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3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850-E6DC-4574-84C2-18EDE63B638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3F4A-7382-425A-9C63-B9A44088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5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850-E6DC-4574-84C2-18EDE63B638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3F4A-7382-425A-9C63-B9A44088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29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85CA850-E6DC-4574-84C2-18EDE63B638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5113F4A-7382-425A-9C63-B9A44088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4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850-E6DC-4574-84C2-18EDE63B638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3F4A-7382-425A-9C63-B9A44088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850-E6DC-4574-84C2-18EDE63B638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5113F4A-7382-425A-9C63-B9A44088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6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850-E6DC-4574-84C2-18EDE63B638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3F4A-7382-425A-9C63-B9A44088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7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850-E6DC-4574-84C2-18EDE63B638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3F4A-7382-425A-9C63-B9A44088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850-E6DC-4574-84C2-18EDE63B638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3F4A-7382-425A-9C63-B9A44088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1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850-E6DC-4574-84C2-18EDE63B638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3F4A-7382-425A-9C63-B9A44088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4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850-E6DC-4574-84C2-18EDE63B638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3F4A-7382-425A-9C63-B9A44088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7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850-E6DC-4574-84C2-18EDE63B638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3F4A-7382-425A-9C63-B9A44088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9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CA850-E6DC-4574-84C2-18EDE63B638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13F4A-7382-425A-9C63-B9A44088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54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9424286F-02E7-499C-B304-94232C8A155C}"/>
              </a:ext>
            </a:extLst>
          </p:cNvPr>
          <p:cNvGrpSpPr/>
          <p:nvPr/>
        </p:nvGrpSpPr>
        <p:grpSpPr>
          <a:xfrm>
            <a:off x="3087349" y="1343025"/>
            <a:ext cx="4907139" cy="3642631"/>
            <a:chOff x="3087349" y="1343025"/>
            <a:chExt cx="4907139" cy="3642631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6588575-E203-457D-89D6-7A9B7B119535}"/>
                </a:ext>
              </a:extLst>
            </p:cNvPr>
            <p:cNvGrpSpPr/>
            <p:nvPr/>
          </p:nvGrpSpPr>
          <p:grpSpPr>
            <a:xfrm>
              <a:off x="3087349" y="1343025"/>
              <a:ext cx="4907139" cy="3642631"/>
              <a:chOff x="3087349" y="1343025"/>
              <a:chExt cx="4907139" cy="3642631"/>
            </a:xfrm>
          </p:grpSpPr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3554BF72-F53D-4D74-90E0-524346DC2E56}"/>
                  </a:ext>
                </a:extLst>
              </p:cNvPr>
              <p:cNvSpPr/>
              <p:nvPr/>
            </p:nvSpPr>
            <p:spPr>
              <a:xfrm>
                <a:off x="6725780" y="2653393"/>
                <a:ext cx="1268708" cy="1168432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Block Arc 56">
                <a:extLst>
                  <a:ext uri="{FF2B5EF4-FFF2-40B4-BE49-F238E27FC236}">
                    <a16:creationId xmlns:a16="http://schemas.microsoft.com/office/drawing/2014/main" id="{FBB83195-279A-4A72-BEE1-9CE7FEF6948C}"/>
                  </a:ext>
                </a:extLst>
              </p:cNvPr>
              <p:cNvSpPr/>
              <p:nvPr/>
            </p:nvSpPr>
            <p:spPr>
              <a:xfrm>
                <a:off x="3534089" y="1343025"/>
                <a:ext cx="4034203" cy="3115705"/>
              </a:xfrm>
              <a:prstGeom prst="blockArc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1764A56D-EAF6-4552-9CD2-A799890BA265}"/>
                  </a:ext>
                </a:extLst>
              </p:cNvPr>
              <p:cNvSpPr/>
              <p:nvPr/>
            </p:nvSpPr>
            <p:spPr>
              <a:xfrm>
                <a:off x="3087349" y="2653393"/>
                <a:ext cx="1268708" cy="1168432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1C37019C-A09B-4D5F-91AA-E5E37AE851C6}"/>
                  </a:ext>
                </a:extLst>
              </p:cNvPr>
              <p:cNvSpPr/>
              <p:nvPr/>
            </p:nvSpPr>
            <p:spPr>
              <a:xfrm>
                <a:off x="3655113" y="1509485"/>
                <a:ext cx="3771429" cy="3476171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Flowchart: Connector 1">
                <a:extLst>
                  <a:ext uri="{FF2B5EF4-FFF2-40B4-BE49-F238E27FC236}">
                    <a16:creationId xmlns:a16="http://schemas.microsoft.com/office/drawing/2014/main" id="{82C83D7D-821B-4054-BE98-8A61B2A23CC6}"/>
                  </a:ext>
                </a:extLst>
              </p:cNvPr>
              <p:cNvSpPr/>
              <p:nvPr/>
            </p:nvSpPr>
            <p:spPr>
              <a:xfrm>
                <a:off x="3737428" y="1560285"/>
                <a:ext cx="3606800" cy="337457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340785F-CEF0-4147-9B78-1DF1E35C8DD4}"/>
                  </a:ext>
                </a:extLst>
              </p:cNvPr>
              <p:cNvGrpSpPr/>
              <p:nvPr/>
            </p:nvGrpSpPr>
            <p:grpSpPr>
              <a:xfrm>
                <a:off x="4763875" y="3523832"/>
                <a:ext cx="1524720" cy="1168431"/>
                <a:chOff x="1027614" y="3556000"/>
                <a:chExt cx="1003776" cy="841857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06A95CC1-EFB9-45E2-B6FA-0FD17E29CAD6}"/>
                    </a:ext>
                  </a:extLst>
                </p:cNvPr>
                <p:cNvGrpSpPr/>
                <p:nvPr/>
              </p:nvGrpSpPr>
              <p:grpSpPr>
                <a:xfrm>
                  <a:off x="1027614" y="3556000"/>
                  <a:ext cx="1003776" cy="841857"/>
                  <a:chOff x="904243" y="2489200"/>
                  <a:chExt cx="1003776" cy="841857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27C326FE-870D-4524-BE70-2863603D3344}"/>
                      </a:ext>
                    </a:extLst>
                  </p:cNvPr>
                  <p:cNvSpPr/>
                  <p:nvPr/>
                </p:nvSpPr>
                <p:spPr>
                  <a:xfrm rot="1289124">
                    <a:off x="904243" y="2489200"/>
                    <a:ext cx="319314" cy="84182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10EFF86F-71AE-4668-B746-268FD0D21AEC}"/>
                      </a:ext>
                    </a:extLst>
                  </p:cNvPr>
                  <p:cNvSpPr/>
                  <p:nvPr/>
                </p:nvSpPr>
                <p:spPr>
                  <a:xfrm rot="20334416">
                    <a:off x="1588705" y="2489228"/>
                    <a:ext cx="319314" cy="84182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B69EBB32-A1C1-4486-8D5B-668AD8FB342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61583" y="2347398"/>
                    <a:ext cx="486807" cy="84182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" name="Flowchart: Connector 7">
                  <a:extLst>
                    <a:ext uri="{FF2B5EF4-FFF2-40B4-BE49-F238E27FC236}">
                      <a16:creationId xmlns:a16="http://schemas.microsoft.com/office/drawing/2014/main" id="{4402B148-AD34-40C9-9AC4-2D3B4189A778}"/>
                    </a:ext>
                  </a:extLst>
                </p:cNvPr>
                <p:cNvSpPr/>
                <p:nvPr/>
              </p:nvSpPr>
              <p:spPr>
                <a:xfrm>
                  <a:off x="1712901" y="3672115"/>
                  <a:ext cx="58057" cy="50800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lowchart: Connector 14">
                  <a:extLst>
                    <a:ext uri="{FF2B5EF4-FFF2-40B4-BE49-F238E27FC236}">
                      <a16:creationId xmlns:a16="http://schemas.microsoft.com/office/drawing/2014/main" id="{1B326C04-ED53-4E90-A03E-A191A04A1FEF}"/>
                    </a:ext>
                  </a:extLst>
                </p:cNvPr>
                <p:cNvSpPr/>
                <p:nvPr/>
              </p:nvSpPr>
              <p:spPr>
                <a:xfrm>
                  <a:off x="1643226" y="3722915"/>
                  <a:ext cx="58057" cy="50800"/>
                </a:xfrm>
                <a:prstGeom prst="flowChartConnector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lowchart: Connector 15">
                  <a:extLst>
                    <a:ext uri="{FF2B5EF4-FFF2-40B4-BE49-F238E27FC236}">
                      <a16:creationId xmlns:a16="http://schemas.microsoft.com/office/drawing/2014/main" id="{98B8978B-1167-4E1A-B5B6-84F17DD22DBF}"/>
                    </a:ext>
                  </a:extLst>
                </p:cNvPr>
                <p:cNvSpPr/>
                <p:nvPr/>
              </p:nvSpPr>
              <p:spPr>
                <a:xfrm>
                  <a:off x="1712901" y="3787852"/>
                  <a:ext cx="58057" cy="50800"/>
                </a:xfrm>
                <a:prstGeom prst="flowChartConnector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lowchart: Connector 16">
                  <a:extLst>
                    <a:ext uri="{FF2B5EF4-FFF2-40B4-BE49-F238E27FC236}">
                      <a16:creationId xmlns:a16="http://schemas.microsoft.com/office/drawing/2014/main" id="{5AA7ACDC-9022-467E-8BA8-86F23BC70BE6}"/>
                    </a:ext>
                  </a:extLst>
                </p:cNvPr>
                <p:cNvSpPr/>
                <p:nvPr/>
              </p:nvSpPr>
              <p:spPr>
                <a:xfrm>
                  <a:off x="1802057" y="3722915"/>
                  <a:ext cx="58057" cy="50800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26DBD4-2739-4806-A6E3-FC5FD30DAF03}"/>
                  </a:ext>
                </a:extLst>
              </p:cNvPr>
              <p:cNvSpPr txBox="1"/>
              <p:nvPr/>
            </p:nvSpPr>
            <p:spPr>
              <a:xfrm>
                <a:off x="3704139" y="2090164"/>
                <a:ext cx="3606800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atin typeface="Cooper Black" panose="0208090404030B020404" pitchFamily="18" charset="0"/>
                  </a:rPr>
                  <a:t>Gaming </a:t>
                </a:r>
              </a:p>
              <a:p>
                <a:pPr algn="ctr"/>
                <a:r>
                  <a:rPr lang="en-US" sz="3200" b="1" dirty="0">
                    <a:latin typeface="Cooper Black" panose="0208090404030B020404" pitchFamily="18" charset="0"/>
                  </a:rPr>
                  <a:t>Domain</a:t>
                </a:r>
              </a:p>
              <a:p>
                <a:pPr algn="ctr"/>
                <a:r>
                  <a:rPr lang="en-US" sz="1200" b="1" dirty="0">
                    <a:latin typeface="Cooper Black" panose="0208090404030B020404" pitchFamily="18" charset="0"/>
                  </a:rPr>
                  <a:t>What your everyday gamer needs!</a:t>
                </a:r>
              </a:p>
            </p:txBody>
          </p:sp>
        </p:grp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C1139A92-6AEF-4A69-BA1D-8BF57835AFE5}"/>
                </a:ext>
              </a:extLst>
            </p:cNvPr>
            <p:cNvSpPr/>
            <p:nvPr/>
          </p:nvSpPr>
          <p:spPr>
            <a:xfrm>
              <a:off x="5065890" y="3656608"/>
              <a:ext cx="236764" cy="204107"/>
            </a:xfrm>
            <a:prstGeom prst="flowChartConnector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>
              <a:extLst>
                <a:ext uri="{FF2B5EF4-FFF2-40B4-BE49-F238E27FC236}">
                  <a16:creationId xmlns:a16="http://schemas.microsoft.com/office/drawing/2014/main" id="{620912D6-1644-4C74-95BA-B869E7B6008C}"/>
                </a:ext>
              </a:extLst>
            </p:cNvPr>
            <p:cNvSpPr/>
            <p:nvPr/>
          </p:nvSpPr>
          <p:spPr>
            <a:xfrm>
              <a:off x="5507539" y="3911218"/>
              <a:ext cx="236764" cy="204107"/>
            </a:xfrm>
            <a:prstGeom prst="flowChartConnector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877C3D0-F18D-4B8A-A47F-21C38B556236}"/>
                </a:ext>
              </a:extLst>
            </p:cNvPr>
            <p:cNvGrpSpPr/>
            <p:nvPr/>
          </p:nvGrpSpPr>
          <p:grpSpPr>
            <a:xfrm>
              <a:off x="5098667" y="3941215"/>
              <a:ext cx="169409" cy="171920"/>
              <a:chOff x="1573666" y="2008414"/>
              <a:chExt cx="216354" cy="216354"/>
            </a:xfrm>
            <a:solidFill>
              <a:schemeClr val="bg1">
                <a:lumMod val="85000"/>
                <a:lumOff val="15000"/>
              </a:schemeClr>
            </a:solidFill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21B63A3-A1D1-47FA-A117-405C3CB18C05}"/>
                  </a:ext>
                </a:extLst>
              </p:cNvPr>
              <p:cNvSpPr/>
              <p:nvPr/>
            </p:nvSpPr>
            <p:spPr>
              <a:xfrm>
                <a:off x="1641021" y="2008414"/>
                <a:ext cx="81643" cy="216354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DCA3B1C-C5A4-4702-AE53-D091D00C4914}"/>
                  </a:ext>
                </a:extLst>
              </p:cNvPr>
              <p:cNvSpPr/>
              <p:nvPr/>
            </p:nvSpPr>
            <p:spPr>
              <a:xfrm rot="16200000">
                <a:off x="1641021" y="2008413"/>
                <a:ext cx="81643" cy="216354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535895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99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Cooper Black</vt:lpstr>
      <vt:lpstr>Trebuchet MS</vt:lpstr>
      <vt:lpstr>Berlin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Van Hoof</dc:creator>
  <cp:lastModifiedBy>Alex Van Hoof</cp:lastModifiedBy>
  <cp:revision>4</cp:revision>
  <dcterms:created xsi:type="dcterms:W3CDTF">2021-03-04T15:54:06Z</dcterms:created>
  <dcterms:modified xsi:type="dcterms:W3CDTF">2021-03-04T17:33:08Z</dcterms:modified>
</cp:coreProperties>
</file>