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8664-54F1-419F-8060-D264C61E2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0B5A2-13D7-4B07-81FC-A81364B83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16F4-10C8-42AF-9741-6646B0F0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3A63A-B1A8-4F17-9D65-94CE3740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884C-8C77-4A93-82B1-F86D9A5E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9883-BDFD-473C-923C-6D459D23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E1C91-E761-4F8E-97B0-956BE9873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BF93-8135-461A-8679-F380C38D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DC12-DC2A-4250-81B2-BFC93054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36D8-A3BF-4E4E-9894-76C304AF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FB303-FF21-4866-84C8-81CFE9FAD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FB01A-778A-43EA-ADD7-B3673FB6F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CA55-0800-4E18-9C0D-0391BEEA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02EF-B77F-4D57-97A5-ED0ED0D3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0019-B3F4-4577-9A5E-8546E912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EFD0-2D97-4DF8-A6B2-ECB1556B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FD0A-33C9-4500-9D07-CF3F6C8B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AF47-A4F2-4DFC-9C8F-65C3D5C1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88BF-DD99-4F33-9F69-D4FA471D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1487-0A9A-492A-9736-96B36994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8F11-B37D-46FC-AB78-FAB258CD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74D7A-6698-4B2E-BECB-AED6239BA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89973-D61B-4812-892D-215C437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867E-15A7-4BEC-92A8-5DBCC122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D518-454D-401F-A60E-7C4F8E79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96C5-9F6B-4738-9321-F20BB179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376D-7C39-44ED-A4E0-C410412A5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948A7-F51E-4254-8268-9BA0B1CB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BAE0E-F0BC-4C0E-B921-FE6ABD78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103E-0923-4663-9E4E-A926AC4C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2A70-428B-4250-A006-FD84FE61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6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47E0-9337-4270-9529-20473D81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0712-E95E-47EA-B791-96D5010A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00CF6-8E8B-4067-BEE4-6778103D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D8A34-56DD-4ECF-AC81-EBB2ACDE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F89DC-9E51-414A-95D0-52B8F01A9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D1469-48C0-4477-BF62-D87DB643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E6AE5-6B78-4B05-B3CF-81E97E29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35016-EC6A-404A-9882-488DBD11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2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5DDE-B2A3-4C94-A6FD-56BD8EF8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E4974-E114-4BDE-8566-C3C17B43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42FC2-0A64-478C-8E8E-66A382CE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0B950-C630-4EB4-AE6F-BA520E7C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305D2-76D1-4930-A465-A75093AE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8A92A-EC0A-4EC6-9D9C-385A2125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25E87-5A67-4EA9-B21F-302B5335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883D-03E9-4B3E-834A-A1BF9888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7363-0E7D-463E-89AA-FB895993F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4971-3A6A-4BFB-BF44-AAD8B83EF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B553F-B29F-4449-89BA-C702739D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FAB6C-B429-4213-9236-2D623F95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40F60-97CC-4FB7-9713-7A9DEA30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5376-CDBE-496C-AC0E-C68B2902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57B16-00EE-43EB-9091-2537D7339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14E55-6645-431A-AC08-C40230A39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3775E-525F-4B0E-ADF0-048E35F3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88A1E-2622-4487-A8C3-3DAEAE07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926A5-17CD-489D-9F04-688431FE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680D5-4122-40D4-B093-5F873ED5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D17DC-0D39-4BBD-B00E-3D4755D1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A346-552E-4B16-BFBA-56302ADCF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F45F-590B-49D1-BE24-3A641A0A221C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1220-E6B3-4485-AD91-1F53BD11B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907A-F21D-4BF8-9698-8A91BBD31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9952-C0B7-4A2F-A7AA-6F4B425F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91135-41E6-4433-9092-FD0AFAE7D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WHITEPAPER APETSCOIN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72EF1-9E92-4E4B-8B0F-29180BB3B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9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12/12/2019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39E627-FAAC-49CE-A38F-8E4B0C3FE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8" b="19332"/>
          <a:stretch/>
        </p:blipFill>
        <p:spPr>
          <a:xfrm>
            <a:off x="320040" y="403526"/>
            <a:ext cx="5455917" cy="38060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8F83F9-F936-4B7C-B906-5F2CB312A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874371"/>
            <a:ext cx="5455917" cy="286435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7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2D422-AC62-46D3-A68C-5845D252C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3" b="29271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5">
            <a:extLst>
              <a:ext uri="{FF2B5EF4-FFF2-40B4-BE49-F238E27FC236}">
                <a16:creationId xmlns:a16="http://schemas.microsoft.com/office/drawing/2014/main" id="{EAD57D50-FF33-4580-A96D-3D77739A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938"/>
            <a:ext cx="1600835" cy="1600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DBB29-E1E7-4219-831E-D5CBD5420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0163"/>
            <a:ext cx="4984205" cy="31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4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073A7-021A-42C9-A758-8596485EA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0" b="18029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5">
            <a:extLst>
              <a:ext uri="{FF2B5EF4-FFF2-40B4-BE49-F238E27FC236}">
                <a16:creationId xmlns:a16="http://schemas.microsoft.com/office/drawing/2014/main" id="{BB0EB5F6-15A9-4C2C-AF09-648DA266F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938"/>
            <a:ext cx="1600835" cy="1600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BAF31-7763-4FF8-B57B-A6B355A67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56560"/>
            <a:ext cx="4984205" cy="28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86342BF-AC69-4D90-9442-693BF4D87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938"/>
            <a:ext cx="1600835" cy="1600835"/>
          </a:xfr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945340-F07F-42DC-A9BB-D3897C5F7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40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D499B1-D200-4ECB-A508-6B121B2AA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4620"/>
            <a:ext cx="5726985" cy="30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3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606DD-FEE4-47BA-8197-CCC2E057C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2" b="23182"/>
          <a:stretch/>
        </p:blipFill>
        <p:spPr>
          <a:xfrm>
            <a:off x="20" y="2872"/>
            <a:ext cx="12191980" cy="4595954"/>
          </a:xfrm>
          <a:custGeom>
            <a:avLst/>
            <a:gdLst>
              <a:gd name="connsiteX0" fmla="*/ 0 w 12192000"/>
              <a:gd name="connsiteY0" fmla="*/ 0 h 4621300"/>
              <a:gd name="connsiteX1" fmla="*/ 12192000 w 12192000"/>
              <a:gd name="connsiteY1" fmla="*/ 0 h 4621300"/>
              <a:gd name="connsiteX2" fmla="*/ 12192000 w 12192000"/>
              <a:gd name="connsiteY2" fmla="*/ 3104412 h 4621300"/>
              <a:gd name="connsiteX3" fmla="*/ 12192000 w 12192000"/>
              <a:gd name="connsiteY3" fmla="*/ 3296537 h 4621300"/>
              <a:gd name="connsiteX4" fmla="*/ 12192000 w 12192000"/>
              <a:gd name="connsiteY4" fmla="*/ 4272355 h 4621300"/>
              <a:gd name="connsiteX5" fmla="*/ 12113803 w 12192000"/>
              <a:gd name="connsiteY5" fmla="*/ 4280638 h 4621300"/>
              <a:gd name="connsiteX6" fmla="*/ 6753597 w 12192000"/>
              <a:gd name="connsiteY6" fmla="*/ 4604195 h 4621300"/>
              <a:gd name="connsiteX7" fmla="*/ 400746 w 12192000"/>
              <a:gd name="connsiteY7" fmla="*/ 4432852 h 4621300"/>
              <a:gd name="connsiteX8" fmla="*/ 0 w 12192000"/>
              <a:gd name="connsiteY8" fmla="*/ 4395876 h 4621300"/>
              <a:gd name="connsiteX9" fmla="*/ 0 w 12192000"/>
              <a:gd name="connsiteY9" fmla="*/ 3296537 h 4621300"/>
              <a:gd name="connsiteX10" fmla="*/ 0 w 12192000"/>
              <a:gd name="connsiteY10" fmla="*/ 3104412 h 462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pic>
        <p:nvPicPr>
          <p:cNvPr id="41" name="Content Placeholder 15">
            <a:extLst>
              <a:ext uri="{FF2B5EF4-FFF2-40B4-BE49-F238E27FC236}">
                <a16:creationId xmlns:a16="http://schemas.microsoft.com/office/drawing/2014/main" id="{19255CC6-9D72-42DC-BEED-5D5BF1B66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938"/>
            <a:ext cx="1600835" cy="1600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1E8A6-31D0-46FA-A773-04A436BF6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037" y="2467827"/>
            <a:ext cx="5232088" cy="300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AABB2-CCE8-4302-8D7B-05E476F2C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14" b="6441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Content Placeholder 15">
            <a:extLst>
              <a:ext uri="{FF2B5EF4-FFF2-40B4-BE49-F238E27FC236}">
                <a16:creationId xmlns:a16="http://schemas.microsoft.com/office/drawing/2014/main" id="{F1578DA1-E546-4DF9-B4D1-6E03D8442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938"/>
            <a:ext cx="1600835" cy="16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CBA399-2F1F-4423-9FC6-D43792DDE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2637"/>
            <a:ext cx="4984205" cy="28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2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88FF2-8CF4-4E12-A495-D22E5B7E8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2" b="20240"/>
          <a:stretch/>
        </p:blipFill>
        <p:spPr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7" name="Content Placeholder 15">
            <a:extLst>
              <a:ext uri="{FF2B5EF4-FFF2-40B4-BE49-F238E27FC236}">
                <a16:creationId xmlns:a16="http://schemas.microsoft.com/office/drawing/2014/main" id="{449CC61F-207C-46F0-9F85-8C62FA3D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938"/>
            <a:ext cx="1600835" cy="16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3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1EA55-DF35-4DCF-B4CA-C639C65FF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53" b="23599"/>
          <a:stretch/>
        </p:blipFill>
        <p:spPr>
          <a:xfrm>
            <a:off x="-9168" y="2763151"/>
            <a:ext cx="12201168" cy="4093262"/>
          </a:xfrm>
          <a:custGeom>
            <a:avLst/>
            <a:gdLst>
              <a:gd name="connsiteX0" fmla="*/ 12201168 w 12201168"/>
              <a:gd name="connsiteY0" fmla="*/ 0 h 4093262"/>
              <a:gd name="connsiteX1" fmla="*/ 12201168 w 12201168"/>
              <a:gd name="connsiteY1" fmla="*/ 4093262 h 4093262"/>
              <a:gd name="connsiteX2" fmla="*/ 0 w 12201168"/>
              <a:gd name="connsiteY2" fmla="*/ 4093262 h 4093262"/>
              <a:gd name="connsiteX3" fmla="*/ 0 w 12201168"/>
              <a:gd name="connsiteY3" fmla="*/ 49771 h 4093262"/>
              <a:gd name="connsiteX4" fmla="*/ 344880 w 12201168"/>
              <a:gd name="connsiteY4" fmla="*/ 64399 h 4093262"/>
              <a:gd name="connsiteX5" fmla="*/ 9469555 w 12201168"/>
              <a:gd name="connsiteY5" fmla="*/ 167599 h 4093262"/>
              <a:gd name="connsiteX6" fmla="*/ 11750723 w 12201168"/>
              <a:gd name="connsiteY6" fmla="*/ 7961 h 409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  <p:pic>
        <p:nvPicPr>
          <p:cNvPr id="7" name="Content Placeholder 15">
            <a:extLst>
              <a:ext uri="{FF2B5EF4-FFF2-40B4-BE49-F238E27FC236}">
                <a16:creationId xmlns:a16="http://schemas.microsoft.com/office/drawing/2014/main" id="{A79F7131-0658-4610-8BF8-464774D9D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4938"/>
            <a:ext cx="1600835" cy="16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4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CA0EC4-5B9F-4007-B4A5-9C946B648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789CA-13EE-47AA-89BE-F221D552B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3" r="12444" b="2"/>
          <a:stretch/>
        </p:blipFill>
        <p:spPr>
          <a:xfrm>
            <a:off x="5063089" y="1"/>
            <a:ext cx="7128913" cy="6853457"/>
          </a:xfrm>
          <a:custGeom>
            <a:avLst/>
            <a:gdLst>
              <a:gd name="connsiteX0" fmla="*/ 2343548 w 7128913"/>
              <a:gd name="connsiteY0" fmla="*/ 0 h 6853457"/>
              <a:gd name="connsiteX1" fmla="*/ 5168877 w 7128913"/>
              <a:gd name="connsiteY1" fmla="*/ 0 h 6853457"/>
              <a:gd name="connsiteX2" fmla="*/ 5218299 w 7128913"/>
              <a:gd name="connsiteY2" fmla="*/ 19487 h 6853457"/>
              <a:gd name="connsiteX3" fmla="*/ 7014769 w 7128913"/>
              <a:gd name="connsiteY3" fmla="*/ 1610837 h 6853457"/>
              <a:gd name="connsiteX4" fmla="*/ 7128913 w 7128913"/>
              <a:gd name="connsiteY4" fmla="*/ 1827198 h 6853457"/>
              <a:gd name="connsiteX5" fmla="*/ 7128913 w 7128913"/>
              <a:gd name="connsiteY5" fmla="*/ 5131581 h 6853457"/>
              <a:gd name="connsiteX6" fmla="*/ 7091067 w 7128913"/>
              <a:gd name="connsiteY6" fmla="*/ 5210750 h 6853457"/>
              <a:gd name="connsiteX7" fmla="*/ 5546646 w 7128913"/>
              <a:gd name="connsiteY7" fmla="*/ 6783375 h 6853457"/>
              <a:gd name="connsiteX8" fmla="*/ 5409811 w 7128913"/>
              <a:gd name="connsiteY8" fmla="*/ 6853457 h 6853457"/>
              <a:gd name="connsiteX9" fmla="*/ 2102613 w 7128913"/>
              <a:gd name="connsiteY9" fmla="*/ 6853457 h 6853457"/>
              <a:gd name="connsiteX10" fmla="*/ 1965779 w 7128913"/>
              <a:gd name="connsiteY10" fmla="*/ 6783375 h 6853457"/>
              <a:gd name="connsiteX11" fmla="*/ 0 w 7128913"/>
              <a:gd name="connsiteY11" fmla="*/ 3480517 h 6853457"/>
              <a:gd name="connsiteX12" fmla="*/ 2294125 w 7128913"/>
              <a:gd name="connsiteY12" fmla="*/ 19487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pic>
        <p:nvPicPr>
          <p:cNvPr id="14" name="Content Placeholder 15">
            <a:extLst>
              <a:ext uri="{FF2B5EF4-FFF2-40B4-BE49-F238E27FC236}">
                <a16:creationId xmlns:a16="http://schemas.microsoft.com/office/drawing/2014/main" id="{A838E877-031E-4BE2-8000-0EBD90E45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25894"/>
            <a:ext cx="1600835" cy="16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WHITEPAPER APETSCOIN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WHITEPAPER APETSCOIN</dc:title>
  <dc:creator>ho Buivan</dc:creator>
  <cp:lastModifiedBy>ho Buivan</cp:lastModifiedBy>
  <cp:revision>2</cp:revision>
  <dcterms:created xsi:type="dcterms:W3CDTF">2019-12-08T11:11:23Z</dcterms:created>
  <dcterms:modified xsi:type="dcterms:W3CDTF">2019-12-08T13:48:17Z</dcterms:modified>
</cp:coreProperties>
</file>