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307"/>
    <a:srgbClr val="E5EA08"/>
    <a:srgbClr val="F1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2D55F-7E94-47CC-AB24-8875670F5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CB055D-893A-4275-858B-98ED276BB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5131F8-520D-4B11-B166-61D4FC55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85965A-C258-41C3-A5ED-3137FBBD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C3C4FF-7767-45C8-9D00-3CB415C1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5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7AA62-1128-4CED-8B3D-45625299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FCB6E4-1B76-4051-9948-09FB31914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716DD-8231-4967-AADF-9C90532E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8BF977-8DA5-4174-A8CF-7E5EC0ED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FAEBB-3776-45DC-8706-8750EC2A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9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2113D1-56F1-4973-92A8-CCBE5D6C1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D08AB3-B80F-459B-B09A-FFD72DEB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4C9C12-B16F-4C9E-B1FF-1DC6E17C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5EA5A0-686A-46FB-85DD-9A45D74C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1AFD-8900-4419-ACFF-0AF14FF3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80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4C450-02C5-40A0-829C-FE59BC96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C08A0-D555-40C2-951B-B580A954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0A223-247F-4487-B227-C25B1C3A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2FCB4-571E-40B8-B920-5DF6A681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1A489-5B71-450A-A367-1CB72F9E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0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8234-E102-4B1D-A465-11109994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24ED05-A12D-44D0-99E0-EC23C183A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924CC-CE09-43E4-BC5F-6364A978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DB150-B246-4D58-8849-C13B50DD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CF110-D49C-47A2-AC03-8DA54839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1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9F7AD-D778-4FA1-9828-42A9DE29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7850D-E88E-4ADB-9E08-1296EADFA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9026C1-C4A0-4A3D-B885-9CD0843FD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8C0DFD-2A1D-4195-B98F-83A5AEC3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55C483-BDEC-49FB-A384-73F97E4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A046A-F621-4505-B7AC-E551AD87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12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B88FE-D283-4C9F-B93C-5781FE45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DC2003-133F-40EA-89A9-CFAE23BB0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B2A62-898F-40EB-A2EF-EC2E8D848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6C9314-C2C9-4314-B180-45D5E9D88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AC67FF-726C-414A-BD88-E4C107A81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D7C17A-C42F-425B-A72C-BB239231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8D098E-570B-4AD8-BAA0-8DA3DE6A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5CCD74-1C78-4182-9C31-7873A42F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75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9A44E-C00B-4E17-A5D5-38040699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B38C9B-01BD-44F1-BAAC-6B8A8BA4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2E54F-D0AF-4242-A32E-F9AF068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6E6E75-64A7-4478-B77A-7EAA2E20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82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734DB9-F20A-4F6C-AB55-300D4CAC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9B0419-872F-4986-BECC-1E13C702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E2CA9D-D8E9-4EC0-9829-5E847441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11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3B8B0-C23B-4D3D-A7F4-84749FA3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81D97-B253-42A9-8DF3-3D4E5CBD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2C589F-4041-427F-9953-986A08BA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8FE317-A376-43BE-BDD4-CFA2571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968953-87F9-47CA-8599-A8918EFE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67B504-EF80-4F2D-BB75-EC0A7052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44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74144-CB93-40B5-A5D9-9D378A00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730DEE-C05D-4A92-92CC-010721EC3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B4FEEB-D6FA-46E8-86BF-19149B5F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9B5A0C-3B29-4C9B-8DCD-DE3BC2D4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43899-3510-4F56-A2DA-26493B58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25787E-E9A7-4BB6-A434-54C3C99B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22523D-B85F-4DC3-A702-D5BE59CF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34A0DE-C41C-4E0D-9FA7-7F44F25A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B321A-2A50-42A9-8B91-A24688EBA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659D0-4FBE-44AC-AA3A-0D4D3EBDB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C9452-9C66-4E31-A11B-A6093847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66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26687-8BEF-48BC-956E-157AA108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37" y="182882"/>
            <a:ext cx="10518184" cy="764770"/>
          </a:xfrm>
        </p:spPr>
        <p:txBody>
          <a:bodyPr>
            <a:noAutofit/>
          </a:bodyPr>
          <a:lstStyle/>
          <a:p>
            <a:pPr algn="l"/>
            <a:r>
              <a:rPr lang="fr-FR" sz="7200" dirty="0">
                <a:solidFill>
                  <a:srgbClr val="00B0F0"/>
                </a:solidFill>
                <a:latin typeface="Bauhaus 93" panose="04030905020B02020C02" pitchFamily="82" charset="0"/>
              </a:rPr>
              <a:t>Philip</a:t>
            </a:r>
            <a:r>
              <a:rPr lang="fr-FR" sz="7200" dirty="0">
                <a:solidFill>
                  <a:srgbClr val="00B0F0"/>
                </a:solidFill>
                <a:latin typeface="Algerian" panose="04020705040A02060702" pitchFamily="82" charset="0"/>
              </a:rPr>
              <a:t>’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94D1BA-4E23-4025-B23E-84166A5A0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720671"/>
            <a:ext cx="12192000" cy="2113969"/>
          </a:xfrm>
          <a:ln w="19050" cmpd="sng"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fr-FR" sz="6000" dirty="0">
                <a:latin typeface="Bauhaus 93" panose="04030905020B02020C02" pitchFamily="82" charset="0"/>
              </a:rPr>
              <a:t>           </a:t>
            </a:r>
            <a:r>
              <a:rPr lang="fr-FR" sz="7200" dirty="0">
                <a:solidFill>
                  <a:srgbClr val="00B0F0"/>
                </a:solidFill>
                <a:latin typeface="Bauhaus 93" panose="04030905020B02020C02" pitchFamily="82" charset="0"/>
              </a:rPr>
              <a:t>Alarme</a:t>
            </a:r>
            <a:r>
              <a:rPr lang="fr-FR" sz="2800" dirty="0">
                <a:latin typeface="Bauhaus 93" panose="04030905020B02020C02" pitchFamily="82" charset="0"/>
              </a:rPr>
              <a:t> </a:t>
            </a: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 </a:t>
            </a:r>
            <a:r>
              <a:rPr lang="fr-FR" sz="3200" dirty="0">
                <a:ln w="12700" cap="sq" cmpd="sng">
                  <a:solidFill>
                    <a:schemeClr val="tx1">
                      <a:alpha val="57000"/>
                    </a:schemeClr>
                  </a:solidFill>
                </a:ln>
                <a:solidFill>
                  <a:srgbClr val="CED307"/>
                </a:solidFill>
              </a:rPr>
              <a:t>Pour votre tranquillité, en toute sérénité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44C06E-9153-4905-9A5C-284E60DB1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8" y="367419"/>
            <a:ext cx="1482354" cy="1258529"/>
          </a:xfrm>
          <a:prstGeom prst="rect">
            <a:avLst/>
          </a:prstGeom>
          <a:solidFill>
            <a:srgbClr val="00B0F0"/>
          </a:solidFill>
          <a:scene3d>
            <a:camera prst="isometricRightUp"/>
            <a:lightRig rig="threePt" dir="t"/>
          </a:scene3d>
          <a:sp3d>
            <a:bevelT w="139700" prst="cross"/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741C47-46B2-401D-AB4A-4BB3799D9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9" y="951850"/>
            <a:ext cx="685712" cy="448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  <a:scene3d>
            <a:camera prst="isometricRightUp"/>
            <a:lightRig rig="threePt" dir="t"/>
          </a:scene3d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A774355-43B5-4018-A5EC-9A2B06F45C40}"/>
              </a:ext>
            </a:extLst>
          </p:cNvPr>
          <p:cNvSpPr txBox="1"/>
          <p:nvPr/>
        </p:nvSpPr>
        <p:spPr>
          <a:xfrm>
            <a:off x="-1" y="1852047"/>
            <a:ext cx="1219200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 </a:t>
            </a:r>
            <a:r>
              <a:rPr lang="fr-FR" sz="3200" i="1" dirty="0"/>
              <a:t>Installations, mise en service et dépannage de systèmes de sécurité</a:t>
            </a:r>
          </a:p>
          <a:p>
            <a:pPr algn="ctr"/>
            <a:endParaRPr lang="fr-FR" sz="3200" dirty="0"/>
          </a:p>
          <a:p>
            <a:r>
              <a:rPr lang="fr-FR" b="1" i="1" dirty="0"/>
              <a:t> </a:t>
            </a:r>
            <a:endParaRPr lang="fr-FR" b="1" i="1" u="sng" dirty="0"/>
          </a:p>
          <a:p>
            <a:pPr algn="ctr"/>
            <a:r>
              <a:rPr lang="fr-FR" sz="3600" b="1" i="1" dirty="0"/>
              <a:t> VANHOVE PHILIPPE</a:t>
            </a:r>
          </a:p>
          <a:p>
            <a:pPr algn="ctr"/>
            <a:r>
              <a:rPr lang="fr-FR" sz="2800" b="1" i="1" dirty="0"/>
              <a:t> Responsable</a:t>
            </a:r>
          </a:p>
          <a:p>
            <a:pPr algn="ctr"/>
            <a:endParaRPr lang="fr-FR" b="1" i="1" dirty="0"/>
          </a:p>
          <a:p>
            <a:pPr algn="ctr"/>
            <a:endParaRPr lang="fr-FR" b="1" i="1" dirty="0"/>
          </a:p>
          <a:p>
            <a:r>
              <a:rPr lang="fr-FR" sz="2400" b="1" i="1" dirty="0"/>
              <a:t>   Tel : 04 50 09 73 01							            Société </a:t>
            </a:r>
            <a:r>
              <a:rPr lang="fr-FR" sz="2400" b="1" i="1" dirty="0" err="1"/>
              <a:t>Philip’Alarme</a:t>
            </a:r>
            <a:endParaRPr lang="fr-FR" sz="2400" b="1" i="1" dirty="0"/>
          </a:p>
          <a:p>
            <a:r>
              <a:rPr lang="fr-FR" sz="2400" b="1" i="1" dirty="0"/>
              <a:t>   Gsm : 06 26 04 94 44						            260 Grandes charrières</a:t>
            </a:r>
          </a:p>
          <a:p>
            <a:r>
              <a:rPr lang="fr-FR" sz="2000" b="1" i="1" dirty="0"/>
              <a:t>   </a:t>
            </a:r>
            <a:r>
              <a:rPr lang="fr-FR" sz="2400" b="1" i="1" dirty="0"/>
              <a:t>e-mail philip’alarme@free.fr          </a:t>
            </a:r>
            <a:r>
              <a:rPr lang="fr-FR" sz="2000" i="1" dirty="0"/>
              <a:t>					             </a:t>
            </a:r>
            <a:r>
              <a:rPr lang="fr-FR" sz="2400" i="1" dirty="0"/>
              <a:t> </a:t>
            </a:r>
            <a:r>
              <a:rPr lang="fr-FR" sz="2400" b="1" i="1" dirty="0"/>
              <a:t>74270 MUSIEGES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6729370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Algerian</vt:lpstr>
      <vt:lpstr>Arial</vt:lpstr>
      <vt:lpstr>Bauhaus 93</vt:lpstr>
      <vt:lpstr>Calibri</vt:lpstr>
      <vt:lpstr>Calibri Light</vt:lpstr>
      <vt:lpstr>Thème Office</vt:lpstr>
      <vt:lpstr>Philip’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Philip’</dc:title>
  <dc:creator>videa</dc:creator>
  <cp:lastModifiedBy>videa</cp:lastModifiedBy>
  <cp:revision>14</cp:revision>
  <dcterms:created xsi:type="dcterms:W3CDTF">2018-04-10T04:56:18Z</dcterms:created>
  <dcterms:modified xsi:type="dcterms:W3CDTF">2018-04-10T10:23:58Z</dcterms:modified>
</cp:coreProperties>
</file>