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E-Commerce Onboard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From</a:t>
            </a:r>
          </a:p>
          <a:p>
            <a:pPr/>
            <a:r>
              <a:t>Kalaivani Muralidhara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Mapping Supplier to Target (3/3)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1198681" y="1671132"/>
            <a:ext cx="10515601" cy="4351339"/>
          </a:xfrm>
          <a:prstGeom prst="rect">
            <a:avLst/>
          </a:prstGeom>
        </p:spPr>
        <p:txBody>
          <a:bodyPr/>
          <a:lstStyle/>
          <a:p>
            <a:pPr/>
            <a:r>
              <a:t>There is a potential to fill in the data as in when the demand increases and order from the suppliers well in advance.</a:t>
            </a:r>
          </a:p>
          <a:p>
            <a:pPr/>
            <a:r>
              <a:t>Example: You have an attribute with BodyColor and when there is a sudden increase of a particular color trending among the users the customers could have that feature from the suppliers which I have deduced from the supplier data.</a:t>
            </a:r>
          </a:p>
          <a:p>
            <a:pPr/>
            <a:r>
              <a:t>Similarly the consumption rate or Registered Year holds good for the car craze.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322216" y="191588"/>
            <a:ext cx="11031585" cy="489450"/>
          </a:xfrm>
          <a:prstGeom prst="rect">
            <a:avLst/>
          </a:prstGeom>
        </p:spPr>
        <p:txBody>
          <a:bodyPr/>
          <a:lstStyle>
            <a:lvl1pPr defTabSz="676655">
              <a:defRPr sz="3256"/>
            </a:lvl1pPr>
          </a:lstStyle>
          <a:p>
            <a:pPr/>
            <a:r>
              <a:t>Deliverables (4/4)</a:t>
            </a:r>
          </a:p>
        </p:txBody>
      </p:sp>
      <p:sp>
        <p:nvSpPr>
          <p:cNvPr id="130" name="Title 1"/>
          <p:cNvSpPr txBox="1"/>
          <p:nvPr/>
        </p:nvSpPr>
        <p:spPr>
          <a:xfrm>
            <a:off x="520336" y="6074228"/>
            <a:ext cx="10940144" cy="79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315468" indent="-315468" defTabSz="630936">
              <a:lnSpc>
                <a:spcPct val="72000"/>
              </a:lnSpc>
              <a:buSzPct val="100000"/>
              <a:buFont typeface="Arial"/>
              <a:buChar char="•"/>
              <a:defRPr sz="1794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315468" indent="-315468" defTabSz="630936">
              <a:lnSpc>
                <a:spcPct val="72000"/>
              </a:lnSpc>
              <a:buSzPct val="100000"/>
              <a:buFont typeface="Arial"/>
              <a:buChar char="•"/>
              <a:defRPr sz="110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supplier_car data has been transformed into a new data set called target data schema which reflects the original customer data set.</a:t>
            </a:r>
            <a:endParaRPr sz="1862"/>
          </a:p>
          <a:p>
            <a:pPr marL="315468" indent="-315468" defTabSz="630936">
              <a:lnSpc>
                <a:spcPct val="72000"/>
              </a:lnSpc>
              <a:buSzPct val="100000"/>
              <a:buFont typeface="Arial"/>
              <a:buChar char="•"/>
              <a:defRPr sz="110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different attribute and record could be ordered from the suppliers when in demand.</a:t>
            </a:r>
            <a:endParaRPr sz="1862"/>
          </a:p>
        </p:txBody>
      </p:sp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17" y="681037"/>
            <a:ext cx="10955494" cy="5290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Away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customers have the potential to increase their business needs by meeting their demand from the data I provide.</a:t>
            </a:r>
          </a:p>
          <a:p>
            <a:pPr/>
            <a:r>
              <a:t>The ID and entity ID from the suppliers could make them get their required specifications in ease.</a:t>
            </a:r>
          </a:p>
          <a:p>
            <a:pPr/>
            <a:r>
              <a:t>Depending on the trend in the market they could place their orders from the suppliers by mapping their requirement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76"/>
            </a:pPr>
            <a:r>
              <a:t>Overall view of the presentation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Key facts of the Supplier Data from the car manufacturers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Deliverable 1: Data Preprocessing of .json to MasterExcel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Deliverable 2/3 :Data Normalisation from preprocessed data.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Mapping the Supplier data to the customers target data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Examples of Mapping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Future incorporation to the Target from Supplier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Deliverable 4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Take away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view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e-shop commerce shop who are focussed on car business have their pre-defined data structure in their application which is termed as «Target»</a:t>
            </a:r>
          </a:p>
          <a:p>
            <a:pPr lvl="1" marL="685800" indent="-228600">
              <a:spcBef>
                <a:spcPts val="500"/>
              </a:spcBef>
              <a:buFontTx/>
              <a:buChar char="✓"/>
              <a:defRPr sz="2400"/>
            </a:pPr>
            <a:r>
              <a:t>The Target has various features(car model) ,attributes(mileage and consumption rate) and records which are primary interest for their business.</a:t>
            </a:r>
          </a:p>
          <a:p>
            <a:pPr/>
            <a:r>
              <a:t>The car manufacturers whose primary focus is supplying the cars have their own data structure which is termed as «Supplier».</a:t>
            </a:r>
          </a:p>
          <a:p>
            <a:pPr lvl="1" marL="685800" indent="-228600">
              <a:spcBef>
                <a:spcPts val="500"/>
              </a:spcBef>
              <a:buFontTx/>
              <a:buChar char="✓"/>
              <a:defRPr sz="2400"/>
            </a:pPr>
            <a:r>
              <a:t>The Supplier have information on the physical structure of the cars along with consumption rate and unique ID for each model of the car.               </a:t>
            </a:r>
          </a:p>
          <a:p>
            <a:pPr/>
            <a:r>
              <a:t>Goal: Transform the supplier data into target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facts of Supplier data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1825625"/>
            <a:ext cx="10892247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Supplier data consists of following Attributes and Records :</a:t>
            </a:r>
          </a:p>
          <a:p>
            <a:pPr marL="0" indent="0">
              <a:buSzTx/>
              <a:buNone/>
            </a:pPr>
            <a:r>
              <a:t>                                    </a:t>
            </a:r>
            <a:r>
              <a:rPr sz="2400"/>
              <a:t>1.Further the AttributeNames has various components</a:t>
            </a:r>
            <a:endParaRPr sz="2400"/>
          </a:p>
          <a:p>
            <a:pPr marL="0" indent="0">
              <a:buSzTx/>
              <a:buNone/>
              <a:defRPr sz="2400"/>
            </a:pPr>
            <a:r>
              <a:t>                                              which are crucial from the e-commere business such as :</a:t>
            </a:r>
          </a:p>
          <a:p>
            <a:pPr marL="0" indent="0">
              <a:buSzTx/>
              <a:buNone/>
            </a:pPr>
            <a:r>
              <a:t>                                                               </a:t>
            </a:r>
            <a:r>
              <a:rPr sz="2400"/>
              <a:t>2.These attributes and records are key </a:t>
            </a:r>
            <a:endParaRPr sz="2400"/>
          </a:p>
          <a:p>
            <a:pPr marL="0" indent="0">
              <a:buSzTx/>
              <a:buNone/>
              <a:defRPr sz="2400"/>
            </a:pPr>
            <a:r>
              <a:t>                                                                              facts to be incorporated into the target</a:t>
            </a:r>
          </a:p>
          <a:p>
            <a:pPr marL="0" indent="0">
              <a:buSzTx/>
              <a:buNone/>
              <a:defRPr sz="2400"/>
            </a:pPr>
            <a:r>
              <a:t>                                                                              prospective</a:t>
            </a:r>
          </a:p>
          <a:p>
            <a:pPr marL="0" indent="0">
              <a:buSzTx/>
              <a:buNone/>
              <a:defRPr sz="2400"/>
            </a:pPr>
            <a:r>
              <a:t>                                                                              For eg: BodyTypeText describes the</a:t>
            </a:r>
          </a:p>
          <a:p>
            <a:pPr marL="0" indent="0">
              <a:buSzTx/>
              <a:buNone/>
              <a:defRPr sz="2400"/>
            </a:pPr>
            <a:r>
              <a:t>                                                                                            model and km –» mileage.                                   </a:t>
            </a:r>
          </a:p>
        </p:txBody>
      </p:sp>
      <p:graphicFrame>
        <p:nvGraphicFramePr>
          <p:cNvPr id="105" name="Table 4"/>
          <p:cNvGraphicFramePr/>
          <p:nvPr/>
        </p:nvGraphicFramePr>
        <p:xfrm>
          <a:off x="958208" y="2329870"/>
          <a:ext cx="2741235" cy="32068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1233"/>
              </a:tblGrid>
              <a:tr h="31870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Supplier Dataset              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Maketext   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TypeName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TypeNameFull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ModelText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84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ModelTypeText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AttributeNames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Attribute Values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Entity 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106" name="Table 6"/>
          <p:cNvGraphicFramePr/>
          <p:nvPr/>
        </p:nvGraphicFramePr>
        <p:xfrm>
          <a:off x="3691052" y="3255946"/>
          <a:ext cx="2304227" cy="22387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04225"/>
              </a:tblGrid>
              <a:tr h="38456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AttributeNames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BodyColorText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BodyTypeText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City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ConsumptionTotalText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Km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214603" y="347709"/>
            <a:ext cx="11139198" cy="492046"/>
          </a:xfrm>
          <a:prstGeom prst="rect">
            <a:avLst/>
          </a:prstGeom>
        </p:spPr>
        <p:txBody>
          <a:bodyPr/>
          <a:lstStyle>
            <a:lvl1pPr defTabSz="676655">
              <a:defRPr sz="3256"/>
            </a:lvl1pPr>
          </a:lstStyle>
          <a:p>
            <a:pPr/>
            <a:r>
              <a:t>Deliverables (1/4)</a:t>
            </a:r>
          </a:p>
        </p:txBody>
      </p:sp>
      <p:sp>
        <p:nvSpPr>
          <p:cNvPr id="109" name="Content Placeholder 6"/>
          <p:cNvSpPr txBox="1"/>
          <p:nvPr>
            <p:ph type="body" sz="half" idx="1"/>
          </p:nvPr>
        </p:nvSpPr>
        <p:spPr>
          <a:xfrm>
            <a:off x="214603" y="1017036"/>
            <a:ext cx="11139198" cy="1707503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1584"/>
            </a:pPr>
            <a:r>
              <a:t>An excel speadsheet with 3 tabs (work sheets) showing the results of following</a:t>
            </a:r>
          </a:p>
          <a:p>
            <a:pPr marL="509206" indent="-509206" defTabSz="905255">
              <a:spcBef>
                <a:spcPts val="900"/>
              </a:spcBef>
              <a:buFontTx/>
              <a:buAutoNum type="arabicPeriod" startAt="1"/>
              <a:defRPr sz="1584"/>
            </a:pPr>
            <a:r>
              <a:t>Sheet1: Data pre-processing of the supplier_car data set</a:t>
            </a:r>
          </a:p>
          <a:p>
            <a:pPr marL="509206" indent="-509206" defTabSz="905255">
              <a:spcBef>
                <a:spcPts val="900"/>
              </a:spcBef>
              <a:buFontTx/>
              <a:buAutoNum type="arabicPeriod" startAt="1"/>
              <a:defRPr sz="1584"/>
            </a:pPr>
            <a:r>
              <a:t>Sheet2: Data normalization of the input preprocessed (Sheet1) supplier car data set</a:t>
            </a:r>
          </a:p>
          <a:p>
            <a:pPr marL="509206" indent="-509206" defTabSz="905255">
              <a:spcBef>
                <a:spcPts val="900"/>
              </a:spcBef>
              <a:buFontTx/>
              <a:buAutoNum type="arabicPeriod" startAt="1"/>
              <a:defRPr sz="1584"/>
            </a:pPr>
            <a:r>
              <a:t>Sheet3: Data integration of a new data set with target data schema from the normalized data (Sheet2)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584"/>
            </a:pPr>
            <a:r>
              <a:t>The snapshot of each of above mentioned sheets are provided for reference. </a:t>
            </a:r>
          </a:p>
        </p:txBody>
      </p:sp>
      <p:pic>
        <p:nvPicPr>
          <p:cNvPr id="11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241" y="2697263"/>
            <a:ext cx="10119439" cy="4076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Mapping Supplier to Target (1/3)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838200" y="1825624"/>
            <a:ext cx="10515600" cy="50323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From the target view they look forward to the data that satisfy their business needs.</a:t>
            </a:r>
          </a:p>
          <a:p>
            <a:pPr marL="0" indent="0">
              <a:buSzTx/>
              <a:buNone/>
            </a:pPr>
            <a:r>
              <a:t>The target requirements are: </a:t>
            </a:r>
          </a:p>
          <a:p>
            <a:pPr marL="0" indent="0">
              <a:buSzTx/>
              <a:buNone/>
            </a:pPr>
            <a:r>
              <a:t>                     1. The data which could give these information seems to be</a:t>
            </a:r>
          </a:p>
          <a:p>
            <a:pPr marL="0" indent="0">
              <a:buSzTx/>
              <a:buNone/>
            </a:pPr>
            <a:r>
              <a:t>                          viable to the customers. So I concentrated on these </a:t>
            </a:r>
          </a:p>
          <a:p>
            <a:pPr marL="0" indent="0">
              <a:buSzTx/>
              <a:buNone/>
            </a:pPr>
            <a:r>
              <a:t>                          elements which could be deduced from the suppliers </a:t>
            </a:r>
          </a:p>
          <a:p>
            <a:pPr marL="0" indent="0">
              <a:buSzTx/>
              <a:buNone/>
            </a:pPr>
            <a:r>
              <a:t>                          data of «Attributes Names» and «Attribute Values».</a:t>
            </a:r>
          </a:p>
          <a:p>
            <a:pPr marL="0" indent="0">
              <a:buSzTx/>
              <a:buNone/>
            </a:pPr>
            <a:r>
              <a:t>                     2. The «ConsumptionTotalText» from the suppliers can be </a:t>
            </a:r>
          </a:p>
          <a:p>
            <a:pPr marL="0" indent="0">
              <a:buSzTx/>
              <a:buNone/>
            </a:pPr>
            <a:r>
              <a:t>                          deduced to Mileage _specifications. </a:t>
            </a:r>
          </a:p>
        </p:txBody>
      </p:sp>
      <p:graphicFrame>
        <p:nvGraphicFramePr>
          <p:cNvPr id="114" name="Table 4"/>
          <p:cNvGraphicFramePr/>
          <p:nvPr/>
        </p:nvGraphicFramePr>
        <p:xfrm>
          <a:off x="921046" y="3210243"/>
          <a:ext cx="1625601" cy="29667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carType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Model_Specifications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Condition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Currency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Drive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City/Country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Make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Mileage_specifications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322216" y="191588"/>
            <a:ext cx="11031585" cy="489450"/>
          </a:xfrm>
          <a:prstGeom prst="rect">
            <a:avLst/>
          </a:prstGeom>
        </p:spPr>
        <p:txBody>
          <a:bodyPr/>
          <a:lstStyle>
            <a:lvl1pPr defTabSz="676655">
              <a:defRPr sz="3256"/>
            </a:lvl1pPr>
          </a:lstStyle>
          <a:p>
            <a:pPr/>
            <a:r>
              <a:t>Deliverables (2/4)</a:t>
            </a:r>
          </a:p>
        </p:txBody>
      </p:sp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91" y="681037"/>
            <a:ext cx="10366311" cy="6102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322216" y="191588"/>
            <a:ext cx="11031585" cy="489450"/>
          </a:xfrm>
          <a:prstGeom prst="rect">
            <a:avLst/>
          </a:prstGeom>
        </p:spPr>
        <p:txBody>
          <a:bodyPr/>
          <a:lstStyle>
            <a:lvl1pPr defTabSz="676655">
              <a:defRPr sz="3256"/>
            </a:lvl1pPr>
          </a:lstStyle>
          <a:p>
            <a:pPr/>
            <a:r>
              <a:t>Deliverables (3/4)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07" y="872410"/>
            <a:ext cx="9150967" cy="416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/>
          <p:nvPr/>
        </p:nvSpPr>
        <p:spPr>
          <a:xfrm>
            <a:off x="520336" y="5102600"/>
            <a:ext cx="10940144" cy="137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There is possibility to normalise many features from the attribute names by mapping it to the integer values and one can do data analysis by pulling the normalized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838200" y="365125"/>
            <a:ext cx="10515600" cy="1115334"/>
          </a:xfrm>
          <a:prstGeom prst="rect">
            <a:avLst/>
          </a:prstGeom>
        </p:spPr>
        <p:txBody>
          <a:bodyPr/>
          <a:lstStyle/>
          <a:p>
            <a:pPr/>
            <a:r>
              <a:t>Mapping Supplier to Target (2/3)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The make from the target was linked from the «MakeText» of the Supplier. Eg:Mercedes-Benz.</a:t>
            </a:r>
          </a:p>
          <a:p>
            <a:pPr marL="0" indent="0">
              <a:buSzTx/>
              <a:buNone/>
            </a:pPr>
            <a:r>
              <a:t>2.The «model» and «model_variant» were mapped from the modelText and modelTypeText.Eg: SLR and Mclaren.</a:t>
            </a:r>
          </a:p>
          <a:p>
            <a:pPr marL="0" indent="0">
              <a:buSzTx/>
              <a:buNone/>
            </a:pPr>
            <a:r>
              <a:t>3.The «ConsumptionTotalText» could be deduced to «mileage» and «mileage unit».Eg:14.6 l/100km.</a:t>
            </a:r>
          </a:p>
          <a:p>
            <a:pPr marL="0" indent="0">
              <a:buSzTx/>
              <a:buNone/>
            </a:pPr>
            <a:r>
              <a:t>4.Depending on the customer requirements in future, a number of specifications could be added to the target data from the suppliers.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