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10" autoAdjust="0"/>
  </p:normalViewPr>
  <p:slideViewPr>
    <p:cSldViewPr snapToGrid="0">
      <p:cViewPr varScale="1">
        <p:scale>
          <a:sx n="66" d="100"/>
          <a:sy n="66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29D6-F798-7C1F-9177-EECA683B5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7C499-ECA0-39F9-E1FB-27D177D74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9D455-0D01-F326-5360-BFD6CCE7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21F5-EEBE-4D97-AA19-D427E0639BF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4B45F-3B12-07F5-CAB7-FBEEA050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5B075-3915-994F-D411-140833C1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BB6-AA1C-4C00-8519-1F5ABEFEC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6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7B9AA-62F4-0B42-CDA0-A0040E7F3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666C0-788C-52BA-D937-0D4B2328D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BC69E-6BA7-87C8-67B9-7E6364C59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21F5-EEBE-4D97-AA19-D427E0639BF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22F68-EC07-BF71-38E7-EC5D35AE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5DCDD-9BA0-58EB-1675-B6AB59F6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BB6-AA1C-4C00-8519-1F5ABEFEC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7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0C0C5F-8534-0B9A-8A70-25C8B0455E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5FA0DF-988F-E378-AE94-A0308AAD6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31007-06D1-4D83-93EC-A763B22D2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21F5-EEBE-4D97-AA19-D427E0639BF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36748-CBEA-E480-50BD-D00990FF2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0FA53-7E70-A05F-0DB6-A76DAC74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BB6-AA1C-4C00-8519-1F5ABEFEC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313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72D3-685E-E094-3280-7F4D42E3F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2E24B-063C-DDCA-46E2-DE02FDB2D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FAA3D-67FA-84A4-AE07-CDA4C8B7A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21F5-EEBE-4D97-AA19-D427E0639BF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9578C-4719-AC25-424A-1E501E59E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FAE3A-8FB1-907D-4C90-B4E91F25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BB6-AA1C-4C00-8519-1F5ABEFEC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98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7D19-316E-6476-6513-79ECC5817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AE221-4AE0-5B7A-40AD-E9E807932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79B42-8B69-5363-34FB-80E51857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21F5-EEBE-4D97-AA19-D427E0639BF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61262-B170-8DB1-6965-5CC4E6895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7F953-02D9-F908-CEFA-9E02F51F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BB6-AA1C-4C00-8519-1F5ABEFEC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705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B0F4-F754-9D20-D7FE-3F14D7BB6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EBE0-5F03-B8B6-731A-BAD36BE61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31A09-97AD-E257-64FB-62BA28005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579D5-F974-AD54-98E3-316E76DA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21F5-EEBE-4D97-AA19-D427E0639BF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B6737-C5B2-4BFA-3A73-595E2AE1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B24C0-372A-2245-603A-286DEBBBF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BB6-AA1C-4C00-8519-1F5ABEFEC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697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BD77D-7594-FB64-B35B-2F0567F47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BDF9E-DEB7-C529-7DD4-D8EE9E3EF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BF9FBF-BF47-B130-D652-5C2616DE5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C2485A-6B96-940E-8CBB-3D24E074B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4A181C-9E96-B920-E20F-BE48FD084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BD254-4C89-3689-FD1B-B7F50996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21F5-EEBE-4D97-AA19-D427E0639BF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72460-C42E-FBF9-5CD1-0F613269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01168B-EC5A-BCE2-E94D-D076EA3CF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BB6-AA1C-4C00-8519-1F5ABEFEC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251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701CD-FE5D-9AC0-D22B-925E9E691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95365C-0AA4-9B05-E8A9-3FF8ACCB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21F5-EEBE-4D97-AA19-D427E0639BF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850C7E-292C-9C8E-FB75-CB799F6D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7BEF6-C7E7-0D79-9E3A-AF6AC72C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BB6-AA1C-4C00-8519-1F5ABEFEC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639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DDF34-9E20-5DA4-24A7-D86E1EEA4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21F5-EEBE-4D97-AA19-D427E0639BF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FDA7AC-6BF3-381F-6B89-74F29A77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DA38A-E1F0-2C20-9698-53B9EA08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BB6-AA1C-4C00-8519-1F5ABEFEC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423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6763B-3036-C5A3-1222-134E8380A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EFA4-41A7-94E0-57E7-34B8779C8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E9DF8-FCD5-C7B6-8987-30C63FDFD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3F455-71D0-79E9-972E-087CD835F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21F5-EEBE-4D97-AA19-D427E0639BF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E7C5B-039A-0BD9-78D7-95337D86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170EB-32BE-E126-1EC2-E88BF339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BB6-AA1C-4C00-8519-1F5ABEFEC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877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D1AB0-B881-524B-616B-85BA7EF63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B52CDD-04BD-AD80-E9EA-AFD9A7BDE0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F3293-0DC4-AB21-0321-90F6DAA79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312FF-E28E-CE14-468D-6343D555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D21F5-EEBE-4D97-AA19-D427E0639BF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D0F93-220F-0207-C9AB-79FF53B3B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F77D12-A908-4EB6-7315-88C8F76F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0DBB6-AA1C-4C00-8519-1F5ABEFEC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9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134C9-02B0-1231-7A54-0F70C03A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4FF03-38A1-CBB1-7685-39F972F45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80D2-EC7E-755A-57B4-230BFB558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D21F5-EEBE-4D97-AA19-D427E0639BF6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77DB-6607-7AC0-11FF-E26A44F66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67CD9-D823-BF12-1E5D-D4D3443700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B0DBB6-AA1C-4C00-8519-1F5ABEFEC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03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CAA79-12A3-CDF7-3764-2357D699E5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AIR PURE INNOVATIONS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736D0-8DB2-3EBC-4AA3-A0B772F3D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387" y="3581400"/>
            <a:ext cx="9144000" cy="1655762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bg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AQI – AIR QUALITY INDEX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ECD170-6550-7F90-F8CC-F994D06A3680}"/>
              </a:ext>
            </a:extLst>
          </p:cNvPr>
          <p:cNvSpPr txBox="1"/>
          <p:nvPr/>
        </p:nvSpPr>
        <p:spPr>
          <a:xfrm>
            <a:off x="6529388" y="5308599"/>
            <a:ext cx="218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By Vani Rampatnam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2471880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C0950-141D-1667-7787-54D27C46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C16743-6389-C780-302B-57C28A9CC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E34282A-60B1-A5C3-5A08-A6E09FD05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CF6D2-F378-5652-8DCD-64F981FBA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273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48A1A-634C-D319-6CD2-DBEF3DB4E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B4FF0C3-C737-66C6-8E87-15FFF7602C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DC11468-90E8-AFB0-92AA-2A18E2235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A633CD-61A3-6BC7-CC28-A43613E4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963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D28B6-813F-75E0-F6A1-B385A4911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240D0E-BD43-AC8F-C200-703CBE99E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C78BD3D-3A7C-3F1E-F9F3-FBB718934A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92D393-CB46-C2FF-E2A5-2DABBAC4B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67"/>
            <a:ext cx="12192000" cy="682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4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0F389-A165-CFF1-0FA1-FF6FAB835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65B8F75-CA12-B8DC-D40A-B3E1D4A35E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A4119D60-8811-6D49-01B5-60F6606864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9C810-0703-762F-3963-E4F784E93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143"/>
            <a:ext cx="12156399" cy="687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0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AEF813-7E42-5D5E-E0AA-CA0E47B15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EF1B-A3A3-0D92-E7FD-B583F26596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149350"/>
          </a:xfrm>
        </p:spPr>
        <p:txBody>
          <a:bodyPr>
            <a:normAutofit/>
          </a:bodyPr>
          <a:lstStyle/>
          <a:p>
            <a:r>
              <a:rPr lang="en-IN" sz="5400" dirty="0">
                <a:solidFill>
                  <a:schemeClr val="accent1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17DC3-5972-A369-E885-AF5B2B20E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671763"/>
            <a:ext cx="12192000" cy="191452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ADAVAL PATEL SIR</a:t>
            </a:r>
          </a:p>
          <a:p>
            <a:r>
              <a:rPr lang="en-IN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&amp;</a:t>
            </a:r>
          </a:p>
          <a:p>
            <a:r>
              <a:rPr lang="en-IN" sz="3200" dirty="0">
                <a:latin typeface="Segoe UI Black" panose="020B0A02040204020203" pitchFamily="34" charset="0"/>
                <a:ea typeface="Segoe UI Black" panose="020B0A02040204020203" pitchFamily="34" charset="0"/>
              </a:rPr>
              <a:t>HEMANAND VADIVEL SIR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6994C-61FD-236D-A24D-95C4E9B51A4B}"/>
              </a:ext>
            </a:extLst>
          </p:cNvPr>
          <p:cNvSpPr txBox="1"/>
          <p:nvPr/>
        </p:nvSpPr>
        <p:spPr>
          <a:xfrm>
            <a:off x="6529388" y="5308599"/>
            <a:ext cx="21859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By Vani Rampatnam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Data Analyst</a:t>
            </a:r>
          </a:p>
        </p:txBody>
      </p:sp>
    </p:spTree>
    <p:extLst>
      <p:ext uri="{BB962C8B-B14F-4D97-AF65-F5344CB8AC3E}">
        <p14:creationId xmlns:p14="http://schemas.microsoft.com/office/powerpoint/2010/main" val="1931349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82756-79B9-5F9F-404E-F84E4F6E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AIR PURE INNOVATIONS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C7321-0B79-71FE-CF64-2D422DD5E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r>
              <a:rPr lang="en-US" dirty="0"/>
              <a:t>A startup born out of the air quality crisis in India.</a:t>
            </a:r>
          </a:p>
          <a:p>
            <a:r>
              <a:rPr lang="en-US" dirty="0"/>
              <a:t> with 14 cities ranking among the world’s top 20 most polluted urban centers. </a:t>
            </a:r>
          </a:p>
          <a:p>
            <a:r>
              <a:rPr lang="en-US" dirty="0"/>
              <a:t>The company is in the early stages of product development and is unsure whether there is a strong, sustained demand for its air purifier product. </a:t>
            </a:r>
          </a:p>
          <a:p>
            <a:r>
              <a:rPr lang="en-US" dirty="0"/>
              <a:t>Before committing to production and R&amp;D, they need answers for some critical questions. </a:t>
            </a:r>
          </a:p>
          <a:p>
            <a:r>
              <a:rPr lang="en-US" dirty="0"/>
              <a:t>Data Analyst, to assist in gathering insights for strategic decisions.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310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95C45-9FCA-66B2-5E27-4E252503F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5D52-62F1-D861-3738-F1405954B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CRITICAL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ADAF9-1A9C-A02A-485E-3B223679C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r>
              <a:rPr lang="en-US" dirty="0"/>
              <a:t>1. What pollutants or particles should their air purifier target? </a:t>
            </a:r>
          </a:p>
          <a:p>
            <a:r>
              <a:rPr lang="en-US" dirty="0"/>
              <a:t>2. What are the most essential features that should be incorporated into the air purifier? </a:t>
            </a:r>
          </a:p>
          <a:p>
            <a:r>
              <a:rPr lang="en-US" dirty="0"/>
              <a:t>3. Which cities have the highest demand for air purifiers, and what is the market size in these regions?</a:t>
            </a:r>
          </a:p>
          <a:p>
            <a:r>
              <a:rPr lang="en-US" dirty="0"/>
              <a:t> 4. How can R&amp;D be aligned with localized pollution patterns?</a:t>
            </a:r>
          </a:p>
          <a:p>
            <a:r>
              <a:rPr lang="en-US" dirty="0"/>
              <a:t>Approached Data Analyst, to assist in gathering insights for strategic decisions.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162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9DD842-6777-F7E1-445C-B9DBF5868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7D0C6-9C2F-B653-75B0-5F9EF91D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Analysis – 2022 to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3A54D-DEEC-8C24-2736-E26D0B3F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050"/>
            <a:ext cx="10515600" cy="4633913"/>
          </a:xfrm>
        </p:spPr>
        <p:txBody>
          <a:bodyPr>
            <a:normAutofit/>
          </a:bodyPr>
          <a:lstStyle/>
          <a:p>
            <a:r>
              <a:rPr lang="en-US" dirty="0" err="1"/>
              <a:t>Analysed</a:t>
            </a:r>
            <a:r>
              <a:rPr lang="en-US" dirty="0"/>
              <a:t> their data</a:t>
            </a:r>
          </a:p>
          <a:p>
            <a:r>
              <a:rPr lang="en-US" dirty="0"/>
              <a:t>Cleaned Data using ETL </a:t>
            </a:r>
          </a:p>
          <a:p>
            <a:r>
              <a:rPr lang="en-US" dirty="0"/>
              <a:t>Built Data Models</a:t>
            </a:r>
          </a:p>
          <a:p>
            <a:r>
              <a:rPr lang="en-US" dirty="0"/>
              <a:t>Did Primary and Secondary Analysis</a:t>
            </a:r>
          </a:p>
          <a:p>
            <a:r>
              <a:rPr lang="en-US" dirty="0"/>
              <a:t>Came out with the Answers for their critical Questions</a:t>
            </a:r>
          </a:p>
          <a:p>
            <a:r>
              <a:rPr lang="en-US" dirty="0"/>
              <a:t>Built An Easy and Understandable Dashboard for Stakeholders.</a:t>
            </a:r>
          </a:p>
        </p:txBody>
      </p:sp>
    </p:spTree>
    <p:extLst>
      <p:ext uri="{BB962C8B-B14F-4D97-AF65-F5344CB8AC3E}">
        <p14:creationId xmlns:p14="http://schemas.microsoft.com/office/powerpoint/2010/main" val="40235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211385-5B91-8866-C7F4-21E695502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93F9-5A5C-02C6-2E59-BBCBFD913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Database -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8F258-61DF-044E-CF09-401089D77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9196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AQI (2022 TO 2025) - Daily air quality monitoring data across major cities and towns in India</a:t>
            </a:r>
          </a:p>
          <a:p>
            <a:r>
              <a:rPr lang="en-US" dirty="0"/>
              <a:t>IDSP - Disease surveillance data under the Integrated Disease Surveillance </a:t>
            </a:r>
            <a:r>
              <a:rPr lang="en-US" dirty="0" err="1"/>
              <a:t>Programme</a:t>
            </a:r>
            <a:r>
              <a:rPr lang="en-US" dirty="0"/>
              <a:t> </a:t>
            </a:r>
          </a:p>
          <a:p>
            <a:r>
              <a:rPr lang="en-US" dirty="0"/>
              <a:t>VAHAN - Detailed vehicle registration data across Indian states</a:t>
            </a:r>
          </a:p>
          <a:p>
            <a:r>
              <a:rPr lang="en-US" dirty="0"/>
              <a:t>POPULATION_PROJECTION – Official population projections for Indian states</a:t>
            </a:r>
          </a:p>
          <a:p>
            <a:r>
              <a:rPr lang="en-US" dirty="0"/>
              <a:t>BRAND_FEATURE : Extra Table with Latest Brands and their Features.</a:t>
            </a:r>
          </a:p>
          <a:p>
            <a:r>
              <a:rPr lang="en-US" dirty="0"/>
              <a:t>POLLUTION_POLICIES : Government policies to curb the pollution in metro cities</a:t>
            </a:r>
          </a:p>
          <a:p>
            <a:r>
              <a:rPr lang="en-US" dirty="0"/>
              <a:t>DIM_DATE – Dates between ( 01.01.2022 to 31.12.2025)</a:t>
            </a:r>
          </a:p>
          <a:p>
            <a:r>
              <a:rPr lang="en-US" dirty="0"/>
              <a:t>STATE_BRIDGE : Connects all the tables together.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28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2DCE8-0FA0-531B-C0E3-F95858626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DF3D-DB42-522C-E350-F62410F93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Data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707DA8F-1BB5-AED0-3059-D9C3BF555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03" y="1528763"/>
            <a:ext cx="11532794" cy="49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364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C5227-5957-B4AE-FD3B-A92A428CA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B64E8D6-1DFB-C22B-700A-4013D7C13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FC27F96-283F-7E95-FEDC-1FC785F2F2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ADC1FA-D081-78A3-49F6-5FA027F77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561"/>
            <a:ext cx="12192000" cy="69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82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44000">
              <a:schemeClr val="accent1">
                <a:lumMod val="45000"/>
                <a:lumOff val="5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D69A8C-F92A-7A01-3993-CC2085E49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0892076-8325-80EC-0029-C0618736F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EBA83973-B25A-9CD9-0057-93A1DD81EE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E8B65-3037-38AA-9DAC-9366DA891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172"/>
            <a:ext cx="12182819" cy="686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09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7CDB2-76E2-F54E-CCBF-502764A64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565C170-AF9D-1A39-B9ED-11BC6618B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F400CBA4-C649-5726-4487-3EA323DA4F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3FDAE-2591-7FF6-E344-7309D4F8D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98"/>
            <a:ext cx="12191999" cy="684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96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</TotalTime>
  <Words>337</Words>
  <Application>Microsoft Office PowerPoint</Application>
  <PresentationFormat>Widescreen</PresentationFormat>
  <Paragraphs>37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Segoe UI Black</vt:lpstr>
      <vt:lpstr>Office Theme</vt:lpstr>
      <vt:lpstr>AIR PURE INNOVATIONS</vt:lpstr>
      <vt:lpstr>AIR PURE INNOVATIONS</vt:lpstr>
      <vt:lpstr>CRITICAL QUESTIONS</vt:lpstr>
      <vt:lpstr>Data Analysis – 2022 to 2025</vt:lpstr>
      <vt:lpstr>Database - Tables</vt:lpstr>
      <vt:lpstr>Data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Vani Achhanna Charitha</dc:creator>
  <cp:lastModifiedBy>Vani Achhanna Charitha</cp:lastModifiedBy>
  <cp:revision>7</cp:revision>
  <dcterms:created xsi:type="dcterms:W3CDTF">2025-08-29T07:54:39Z</dcterms:created>
  <dcterms:modified xsi:type="dcterms:W3CDTF">2025-09-02T13:06:50Z</dcterms:modified>
</cp:coreProperties>
</file>