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5" d="100"/>
          <a:sy n="135" d="100"/>
        </p:scale>
        <p:origin x="10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72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https://ar.inspiredpencil.com/pictures-2023/inventory-management-and-control-system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https://www.slideteam.net/key-features-of-inventory-management-system.html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https://itechnolabs.ca/django-vs-flask-frameworks-in-python-development/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https://www.techno-pm.com/2020/10/implementation-plan-template.html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Inventory Management System Using Python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jelvix.com/wp-content/uploads/2021/05/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Inventory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Inventory Management System (IMS) is essential for businesses to track their products and stock levels.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provides a versatile framework for developing efficient and user-friendly IMS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will explore the key features and implementation strategies of an IMS using Python.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team.net/media/catalog/product/cache/1280x720/k/e/key_features_of_inventory_management_system_slide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an Inventory Management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tracking of inventory levels helps businesses maintain optimal stock without over or under-stocking.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alerts and notifications can inform users when stock levels fall below predefined thresholds.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Reporting and analytics tools provide insights into sales trends and inventory turnover rates for better decision-making.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technolabs.ca/wp-content/uploads/2022/09/difference-between-django-vs-flask-frameworks-in-python-development-itechnolab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Technologies and Libraries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Python's Django and Flask frameworks are popular choices for building web-based inventory management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such as Pandas and NumPy facilitate data manipulation and analysis, enhancing the system's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SQLite or PostgreSQL can be used as database solutions to store inventory data securely and efficiently.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1.bp.blogspot.com/-yLTLGHxmzzU/X3xhRBB0kAI/AAAAAAAACxc/8AHb8K94kZ05Jskl29tRxP49yHFdPPlHACLcBGAsYHQ/s962/Implementation%2BPlan%2B-%2BHow%2Bto%2BCreate%2Ban%2BImplementation%2BPl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Steps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First, define the inventory requirements and specifications to tailor the system to specific business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Next, develop the application structure, including the user interface and backend logic for managing inventory.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Finally, conduct thorough testing and gather user feedback to ensure the system is effective and user-friendly.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279</Words>
  <Application>Microsoft Office PowerPoint</Application>
  <PresentationFormat>On-screen Show (16:9)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Using Python</dc:title>
  <dc:subject>Inventory Management System Using Python</dc:subject>
  <dc:creator>SlideMake.com</dc:creator>
  <cp:lastModifiedBy>neelimasri punati</cp:lastModifiedBy>
  <cp:revision>2</cp:revision>
  <dcterms:created xsi:type="dcterms:W3CDTF">2024-08-20T14:03:10Z</dcterms:created>
  <dcterms:modified xsi:type="dcterms:W3CDTF">2024-08-21T07:12:49Z</dcterms:modified>
</cp:coreProperties>
</file>