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project%20in%20excel%202.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05024" y="2774852"/>
            <a:ext cx="8950005" cy="2936240"/>
          </a:xfrm>
          <a:prstGeom prst="rect"/>
          <a:noFill/>
        </p:spPr>
        <p:txBody>
          <a:bodyPr rtlCol="0" wrap="square">
            <a:spAutoFit/>
          </a:bodyPr>
          <a:p>
            <a:r>
              <a:rPr dirty="0" sz="2400" lang="en-US"/>
              <a:t>STUDENT NAME:</a:t>
            </a:r>
            <a:r>
              <a:rPr dirty="0" sz="2400" lang="en-GB"/>
              <a:t> </a:t>
            </a:r>
            <a:r>
              <a:rPr dirty="0" sz="2400" lang="en-US"/>
              <a:t>R</a:t>
            </a:r>
            <a:r>
              <a:rPr dirty="0" sz="2400" lang="en-US"/>
              <a:t>.</a:t>
            </a:r>
            <a:r>
              <a:rPr dirty="0" sz="2400" lang="en-US"/>
              <a:t>V</a:t>
            </a:r>
            <a:r>
              <a:rPr dirty="0" sz="2400" lang="en-US"/>
              <a:t>A</a:t>
            </a:r>
            <a:r>
              <a:rPr dirty="0" sz="2400" lang="en-US"/>
              <a:t>N</a:t>
            </a:r>
            <a:r>
              <a:rPr dirty="0" sz="2400" lang="en-US"/>
              <a:t>I</a:t>
            </a:r>
            <a:r>
              <a:rPr dirty="0" sz="2400" lang="en-US"/>
              <a:t>S</a:t>
            </a:r>
            <a:r>
              <a:rPr dirty="0" sz="2400" lang="en-US"/>
              <a:t>H</a:t>
            </a:r>
            <a:r>
              <a:rPr dirty="0" sz="2400" lang="en-US"/>
              <a:t>R</a:t>
            </a:r>
            <a:r>
              <a:rPr dirty="0" sz="2400" lang="en-US"/>
              <a:t>E</a:t>
            </a:r>
            <a:r>
              <a:rPr dirty="0" sz="2400" lang="en-US"/>
              <a:t>E</a:t>
            </a:r>
            <a:endParaRPr altLang="en-US" lang="zh-CN"/>
          </a:p>
          <a:p>
            <a:r>
              <a:rPr dirty="0" sz="2400" lang="en-US"/>
              <a:t>REGISTER NO</a:t>
            </a:r>
            <a:r>
              <a:rPr dirty="0" sz="2400" lang="en-US"/>
              <a:t> </a:t>
            </a:r>
            <a:r>
              <a:rPr dirty="0" sz="2400" lang="en-US"/>
              <a:t> </a:t>
            </a:r>
            <a:r>
              <a:rPr dirty="0" sz="2400" lang="en-US"/>
              <a:t> </a:t>
            </a:r>
            <a:r>
              <a:rPr dirty="0" sz="2400" lang="en-US"/>
              <a:t> </a:t>
            </a:r>
            <a:r>
              <a:rPr dirty="0" sz="2400" lang="en-US"/>
              <a:t> </a:t>
            </a:r>
            <a:r>
              <a:rPr dirty="0" sz="2400" lang="en-US"/>
              <a:t>:</a:t>
            </a:r>
            <a:r>
              <a:rPr dirty="0" sz="2400" lang="en-GB"/>
              <a:t> </a:t>
            </a:r>
            <a:r>
              <a:rPr dirty="0" sz="2400" lang="en-US"/>
              <a:t>3</a:t>
            </a:r>
            <a:r>
              <a:rPr dirty="0" sz="2400" lang="en-US"/>
              <a:t>1</a:t>
            </a:r>
            <a:r>
              <a:rPr dirty="0" sz="2400" lang="en-US"/>
              <a:t>2</a:t>
            </a:r>
            <a:r>
              <a:rPr dirty="0" sz="2400" lang="en-US"/>
              <a:t>2</a:t>
            </a:r>
            <a:r>
              <a:rPr dirty="0" sz="2400" lang="en-US"/>
              <a:t>0</a:t>
            </a:r>
            <a:r>
              <a:rPr dirty="0" sz="2400" lang="en-US"/>
              <a:t>4</a:t>
            </a:r>
            <a:r>
              <a:rPr dirty="0" sz="2400" lang="en-US"/>
              <a:t>7</a:t>
            </a:r>
            <a:r>
              <a:rPr dirty="0" sz="2400" lang="en-US"/>
              <a:t>5</a:t>
            </a:r>
            <a:r>
              <a:rPr dirty="0" sz="2400" lang="en-US"/>
              <a:t>3</a:t>
            </a:r>
            <a:endParaRPr dirty="0" sz="2400" lang="en-US"/>
          </a:p>
          <a:p>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4DBA2030E04F7C79A2F4511ABEB5BB3E</a:t>
            </a:r>
            <a:endParaRPr dirty="0" sz="2400" lang="en-US"/>
          </a:p>
          <a:p>
            <a:r>
              <a:rPr dirty="0" sz="2400" lang="en-US"/>
              <a:t>DEPARTMENT</a:t>
            </a:r>
            <a:r>
              <a:rPr dirty="0" sz="2400" lang="en-US"/>
              <a:t>. </a:t>
            </a:r>
            <a:r>
              <a:rPr dirty="0" sz="2400" lang="en-US"/>
              <a:t> </a:t>
            </a:r>
            <a:r>
              <a:rPr dirty="0" sz="2400" lang="en-US"/>
              <a:t> </a:t>
            </a:r>
            <a:r>
              <a:rPr dirty="0" sz="2400" lang="en-US"/>
              <a:t> </a:t>
            </a:r>
            <a:r>
              <a:rPr dirty="0" sz="2400" lang="en-US"/>
              <a:t>:</a:t>
            </a:r>
            <a:r>
              <a:rPr dirty="0" sz="2400" lang="en-GB"/>
              <a:t> B.COM COMMERCE</a:t>
            </a:r>
            <a:endParaRPr dirty="0" sz="2400" lang="en-US"/>
          </a:p>
          <a:p>
            <a:r>
              <a:rPr dirty="0" sz="2400" lang="en-US"/>
              <a:t>COLLEGE</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a:t>
            </a:r>
            <a:r>
              <a:rPr dirty="0" sz="2400" lang="en-US"/>
              <a:t>N</a:t>
            </a:r>
            <a:r>
              <a:rPr dirty="0" sz="2400" lang="en-US"/>
              <a:t>E</a:t>
            </a:r>
            <a:r>
              <a:rPr dirty="0" sz="2400" lang="en-US"/>
              <a:t>W</a:t>
            </a:r>
            <a:r>
              <a:rPr dirty="0" sz="2400" lang="en-US"/>
              <a:t> </a:t>
            </a:r>
            <a:r>
              <a:rPr dirty="0" sz="2400" lang="en-US"/>
              <a:t>P</a:t>
            </a:r>
            <a:r>
              <a:rPr dirty="0" sz="2400" lang="en-US"/>
              <a:t>R</a:t>
            </a:r>
            <a:r>
              <a:rPr dirty="0" sz="2400" lang="en-US"/>
              <a:t>I</a:t>
            </a:r>
            <a:r>
              <a:rPr dirty="0" sz="2400" lang="en-US"/>
              <a:t>N</a:t>
            </a:r>
            <a:r>
              <a:rPr dirty="0" sz="2400" lang="en-US"/>
              <a:t>C</a:t>
            </a:r>
            <a:r>
              <a:rPr dirty="0" sz="2400" lang="en-US"/>
              <a:t>E</a:t>
            </a:r>
            <a:r>
              <a:rPr dirty="0" sz="2400" lang="en-US"/>
              <a:t> </a:t>
            </a:r>
            <a:r>
              <a:rPr dirty="0" sz="2400" lang="en-US"/>
              <a:t>SHRI </a:t>
            </a:r>
            <a:r>
              <a:rPr dirty="0" sz="2400" lang="en-US"/>
              <a:t>BHAVANI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IENCE </a:t>
            </a:r>
            <a:r>
              <a:rPr dirty="0" sz="2400" lang="en-US"/>
              <a:t>C</a:t>
            </a:r>
            <a:r>
              <a:rPr dirty="0" sz="2400" lang="en-US"/>
              <a:t>OLLEGE </a:t>
            </a:r>
            <a:endParaRPr dirty="0" sz="2400" lang="en-US"/>
          </a:p>
          <a:p>
            <a:r>
              <a:rPr dirty="0" sz="2400" lang="en-US"/>
              <a:t>           </a:t>
            </a:r>
            <a:endParaRPr dirty="0" sz="2400" lang="en-IN"/>
          </a:p>
          <a:p>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4"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Text Placeholder 2"/>
          <p:cNvSpPr>
            <a:spLocks noGrp="1"/>
          </p:cNvSpPr>
          <p:nvPr>
            <p:ph type="body" idx="1"/>
          </p:nvPr>
        </p:nvSpPr>
        <p:spPr>
          <a:xfrm>
            <a:off x="739775" y="1577340"/>
            <a:ext cx="9278112" cy="4267199"/>
          </a:xfrm>
        </p:spPr>
        <p:txBody>
          <a:bodyPr/>
          <a:p>
            <a:r>
              <a:rPr b="1" dirty="0" lang="en-GB"/>
              <a:t>Data Collection</a:t>
            </a:r>
            <a:r>
              <a:rPr dirty="0" lang="en-GB"/>
              <a:t>
Gather data from various sources such as performance reviews, KPIs, attendance records, and employee surveys.
</a:t>
            </a:r>
          </a:p>
          <a:p>
            <a:r>
              <a:rPr b="1" dirty="0" lang="en-GB"/>
              <a:t>Data Preparation</a:t>
            </a:r>
            <a:r>
              <a:rPr dirty="0" lang="en-GB"/>
              <a:t>
Ensure that data is accurate and complete. Address any inconsistencies or missing values.
Combine data from different sources to get a comprehensive view of performance.</a:t>
            </a:r>
          </a:p>
          <a:p>
            <a:endParaRPr b="1" dirty="0" lang="en-GB"/>
          </a:p>
          <a:p>
            <a:r>
              <a:rPr b="1" dirty="0" lang="en-GB"/>
              <a:t>Visualization and Reporting</a:t>
            </a:r>
            <a:r>
              <a:rPr dirty="0" lang="en-GB"/>
              <a:t>
Create interactive dashboards to visualize performance metrics and trends.
Generate detailed reports highlighting key insights, trends, and recommendations.
</a:t>
            </a:r>
          </a:p>
          <a:p>
            <a:r>
              <a:rPr b="1" dirty="0" lang="en-GB"/>
              <a:t>Analysis and Interpretation</a:t>
            </a:r>
            <a:r>
              <a:rPr dirty="0" lang="en-GB"/>
              <a:t>
Look for patterns in the data that might indicate high or low performance.
Compare performance across different teams, departments, or time periods.</a:t>
            </a:r>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0"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0"/>
          <p:cNvGraphicFramePr>
            <a:graphicFrameLocks/>
          </p:cNvGraphicFramePr>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Text Placeholder 2"/>
          <p:cNvSpPr>
            <a:spLocks noGrp="1"/>
          </p:cNvSpPr>
          <p:nvPr>
            <p:ph type="body" idx="1"/>
          </p:nvPr>
        </p:nvSpPr>
        <p:spPr>
          <a:xfrm>
            <a:off x="609600" y="1577340"/>
            <a:ext cx="7985760" cy="4622799"/>
          </a:xfrm>
        </p:spPr>
        <p:txBody>
          <a:bodyPr/>
          <a:p>
            <a:pPr algn="just"/>
            <a:r>
              <a:rPr sz="2400" lang="en-US"/>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GB">
                <a:solidFill>
                  <a:srgbClr val="0F0F0F"/>
                </a:solidFill>
                <a:latin typeface="Times New Roman" panose="02020603050405020304" pitchFamily="18" charset="0"/>
                <a:cs typeface="Times New Roman" panose="02020603050405020304" pitchFamily="18" charset="0"/>
              </a:rPr>
              <a:t>Performance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Text Placeholder 11"/>
          <p:cNvSpPr>
            <a:spLocks noGrp="1"/>
          </p:cNvSpPr>
          <p:nvPr>
            <p:ph type="body" idx="1"/>
          </p:nvPr>
        </p:nvSpPr>
        <p:spPr>
          <a:xfrm>
            <a:off x="609600" y="1577340"/>
            <a:ext cx="5852160" cy="3556001"/>
          </a:xfrm>
        </p:spPr>
        <p:txBody>
          <a:bodyPr/>
          <a:p>
            <a:pPr algn="just"/>
            <a:r>
              <a:rPr dirty="0" sz="2400" lang="en-GB"/>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dirty="0" sz="24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Text Placeholder 12"/>
          <p:cNvSpPr>
            <a:spLocks noGrp="1"/>
          </p:cNvSpPr>
          <p:nvPr>
            <p:ph type="body" idx="1"/>
          </p:nvPr>
        </p:nvSpPr>
        <p:spPr>
          <a:xfrm>
            <a:off x="609600" y="1577340"/>
            <a:ext cx="5900928" cy="4622800"/>
          </a:xfrm>
        </p:spPr>
        <p:txBody>
          <a:bodyPr/>
          <a:p>
            <a:pPr algn="just"/>
            <a:r>
              <a:rPr dirty="0" sz="2400" lang="en-GB"/>
              <a:t>The project aims to evaluate employee performance by collecting and </a:t>
            </a:r>
            <a:r>
              <a:rPr dirty="0" sz="2400" lang="en-GB" err="1"/>
              <a:t>analyzing</a:t>
            </a:r>
            <a:r>
              <a:rPr dirty="0" sz="2400" lang="en-GB"/>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dirty="0" sz="24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6" name="Text Placeholder 9"/>
          <p:cNvSpPr>
            <a:spLocks noGrp="1"/>
          </p:cNvSpPr>
          <p:nvPr>
            <p:ph type="body" idx="1"/>
          </p:nvPr>
        </p:nvSpPr>
        <p:spPr>
          <a:xfrm>
            <a:off x="609600" y="1577340"/>
            <a:ext cx="10972800" cy="1676401"/>
          </a:xfrm>
        </p:spPr>
        <p:txBody>
          <a:bodyPr/>
          <a:p>
            <a:pPr indent="-285750" marL="285750">
              <a:buFont typeface="Arial" panose="020B0604020202020204" pitchFamily="34" charset="0"/>
              <a:buChar char="•"/>
            </a:pPr>
            <a:r>
              <a:rPr dirty="0" sz="2800" lang="en-GB"/>
              <a:t>HR Managers</a:t>
            </a:r>
          </a:p>
          <a:p>
            <a:pPr indent="-285750" marL="285750">
              <a:buFont typeface="Arial" panose="020B0604020202020204" pitchFamily="34" charset="0"/>
              <a:buChar char="•"/>
            </a:pPr>
            <a:r>
              <a:rPr dirty="0" sz="2800" lang="en-GB"/>
              <a:t>Team Leaders/Managers</a:t>
            </a:r>
          </a:p>
          <a:p>
            <a:pPr indent="-285750" marL="285750">
              <a:buFont typeface="Arial" panose="020B0604020202020204" pitchFamily="34" charset="0"/>
              <a:buChar char="•"/>
            </a:pPr>
            <a:r>
              <a:rPr dirty="0" sz="2800" lang="en-GB"/>
              <a:t>Senior Management/Executives</a:t>
            </a:r>
          </a:p>
          <a:p>
            <a:pPr indent="-285750" marL="285750">
              <a:buFont typeface="Arial" panose="020B0604020202020204" pitchFamily="34" charset="0"/>
              <a:buChar char="•"/>
            </a:pPr>
            <a:r>
              <a:rPr dirty="0" sz="2800" lang="en-GB"/>
              <a:t>Employees</a:t>
            </a:r>
            <a:endParaRPr dirty="0" sz="28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Text Placeholder 10"/>
          <p:cNvSpPr>
            <a:spLocks noGrp="1"/>
          </p:cNvSpPr>
          <p:nvPr>
            <p:ph type="body" idx="1"/>
          </p:nvPr>
        </p:nvSpPr>
        <p:spPr>
          <a:xfrm>
            <a:off x="2999232" y="2422672"/>
            <a:ext cx="8668512" cy="2133600"/>
          </a:xfrm>
        </p:spPr>
        <p:txBody>
          <a:bodyPr/>
          <a:p>
            <a:pPr indent="-342900" marL="342900">
              <a:buFont typeface="Arial" panose="020B0604020202020204" pitchFamily="34" charset="0"/>
              <a:buChar char="•"/>
            </a:pPr>
            <a:r>
              <a:rPr dirty="0" sz="2400" lang="en-GB"/>
              <a:t>Conditional Formatting: Missing
Filter: Remove
Formula: Performance
Pivot: Summary
Graph: Data Visualization</a:t>
            </a:r>
          </a:p>
          <a:p>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Dataset Description</a:t>
            </a:r>
          </a:p>
        </p:txBody>
      </p:sp>
      <p:sp>
        <p:nvSpPr>
          <p:cNvPr id="1048674" name="Text Placeholder 2"/>
          <p:cNvSpPr>
            <a:spLocks noGrp="1"/>
          </p:cNvSpPr>
          <p:nvPr>
            <p:ph type="body" idx="1"/>
          </p:nvPr>
        </p:nvSpPr>
        <p:spPr>
          <a:xfrm>
            <a:off x="755332" y="1425035"/>
            <a:ext cx="10972800" cy="4343400"/>
          </a:xfrm>
        </p:spPr>
        <p:txBody>
          <a:bodyPr/>
          <a:p>
            <a:pPr indent="-285750" marL="285750">
              <a:buFont typeface="Arial" panose="020B0604020202020204" pitchFamily="34" charset="0"/>
              <a:buChar char="•"/>
            </a:pPr>
            <a:r>
              <a:rPr dirty="0" sz="3200" lang="en-GB"/>
              <a:t>Employee: Naan </a:t>
            </a:r>
            <a:r>
              <a:rPr dirty="0" sz="3200" lang="en-GB" err="1"/>
              <a:t>Mudhalvan</a:t>
            </a:r>
            <a:r>
              <a:rPr dirty="0" sz="3200" lang="en-GB"/>
              <a:t> Portal</a:t>
            </a:r>
          </a:p>
          <a:p>
            <a:pPr indent="-285750" marL="285750">
              <a:buFont typeface="Arial" panose="020B0604020202020204" pitchFamily="34" charset="0"/>
              <a:buChar char="•"/>
            </a:pPr>
            <a:r>
              <a:rPr dirty="0" sz="3200" lang="en-GB"/>
              <a:t>26 features</a:t>
            </a:r>
          </a:p>
          <a:p>
            <a:pPr indent="-285750" marL="285750">
              <a:buFont typeface="Arial" panose="020B0604020202020204" pitchFamily="34" charset="0"/>
              <a:buChar char="•"/>
            </a:pPr>
            <a:r>
              <a:rPr dirty="0" sz="3200" lang="en-GB"/>
              <a:t>9 features</a:t>
            </a:r>
          </a:p>
          <a:p>
            <a:pPr indent="-285750" marL="285750">
              <a:buFont typeface="Arial" panose="020B0604020202020204" pitchFamily="34" charset="0"/>
              <a:buChar char="•"/>
            </a:pPr>
            <a:r>
              <a:rPr dirty="0" sz="3200" lang="en-GB"/>
              <a:t>Employee ID: Numerical Values</a:t>
            </a:r>
          </a:p>
          <a:p>
            <a:pPr indent="-285750" marL="285750">
              <a:buFont typeface="Arial" panose="020B0604020202020204" pitchFamily="34" charset="0"/>
              <a:buChar char="•"/>
            </a:pPr>
            <a:r>
              <a:rPr dirty="0" sz="3200" lang="en-GB"/>
              <a:t>Name: Text</a:t>
            </a:r>
          </a:p>
          <a:p>
            <a:pPr indent="-285750" marL="285750">
              <a:buFont typeface="Arial" panose="020B0604020202020204" pitchFamily="34" charset="0"/>
              <a:buChar char="•"/>
            </a:pPr>
            <a:r>
              <a:rPr dirty="0" sz="3200" lang="en-GB"/>
              <a:t>Employee Type</a:t>
            </a:r>
          </a:p>
          <a:p>
            <a:pPr indent="-285750" marL="285750">
              <a:buFont typeface="Arial" panose="020B0604020202020204" pitchFamily="34" charset="0"/>
              <a:buChar char="•"/>
            </a:pPr>
            <a:r>
              <a:rPr dirty="0" sz="3200" lang="en-GB"/>
              <a:t>Performance level</a:t>
            </a:r>
          </a:p>
          <a:p>
            <a:pPr indent="-285750" marL="285750">
              <a:buFont typeface="Arial" panose="020B0604020202020204" pitchFamily="34" charset="0"/>
              <a:buChar char="•"/>
            </a:pPr>
            <a:r>
              <a:rPr dirty="0" sz="3200" lang="en-GB"/>
              <a:t>Gender: Male and Female</a:t>
            </a:r>
          </a:p>
          <a:p>
            <a:pPr indent="-285750" marL="285750">
              <a:buFont typeface="Arial" panose="020B0604020202020204" pitchFamily="34" charset="0"/>
              <a:buChar char="•"/>
            </a:pPr>
            <a:r>
              <a:rPr dirty="0" sz="3200" lang="en-GB"/>
              <a:t>Employee Rating: Numerical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1" name="Text Placeholder 10"/>
          <p:cNvSpPr>
            <a:spLocks noGrp="1"/>
          </p:cNvSpPr>
          <p:nvPr>
            <p:ph type="body" idx="1"/>
          </p:nvPr>
        </p:nvSpPr>
        <p:spPr>
          <a:xfrm>
            <a:off x="2526030" y="2392293"/>
            <a:ext cx="8741664" cy="1257300"/>
          </a:xfrm>
        </p:spPr>
        <p:txBody>
          <a:bodyPr/>
          <a:p>
            <a:pPr algn="just"/>
            <a:r>
              <a:rPr dirty="0" sz="2800" lang="en-GB"/>
              <a:t>=IFS(Z9&gt;=5,”VERY HIGH”,Z9&gt;=4,”HIGH”,Z9&gt;=3,”MED”,TRUE,”LOW”)</a:t>
            </a:r>
          </a:p>
          <a:p>
            <a:pPr algn="just"/>
            <a:endParaRPr dirty="0" sz="28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bharathkumarbalaji2002@gmail.com</cp:lastModifiedBy>
  <dcterms:created xsi:type="dcterms:W3CDTF">2024-03-29T04:07:22Z</dcterms:created>
  <dcterms:modified xsi:type="dcterms:W3CDTF">2024-09-12T07:58:03Z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669c61b487a74bd799aa52a5d7a81343</vt:lpwstr>
  </property>
</Properties>
</file>