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5.xml.rels" ContentType="application/vnd.openxmlformats-package.relationships+xml"/>
  <Override PartName="/ppt/notesSlides/notesSlide5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3.png" ContentType="image/png"/>
  <Override PartName="/ppt/media/image8.png" ContentType="image/png"/>
  <Override PartName="/ppt/media/image12.png" ContentType="image/png"/>
  <Override PartName="/ppt/media/image20.jpeg" ContentType="image/jpeg"/>
  <Override PartName="/ppt/media/image7.png" ContentType="image/png"/>
  <Override PartName="/ppt/media/image1.jpeg" ContentType="image/jpeg"/>
  <Override PartName="/ppt/media/image22.jpeg" ContentType="image/jpeg"/>
  <Override PartName="/ppt/media/image11.png" ContentType="image/png"/>
  <Override PartName="/ppt/media/image6.png" ContentType="image/png"/>
  <Override PartName="/ppt/media/image4.jpeg" ContentType="image/jpeg"/>
  <Override PartName="/ppt/media/image2.png" ContentType="image/png"/>
  <Override PartName="/ppt/media/image25.jpeg" ContentType="image/jpeg"/>
  <Override PartName="/ppt/media/image23.png" ContentType="image/png"/>
  <Override PartName="/ppt/media/image21.png" ContentType="image/png"/>
  <Override PartName="/ppt/media/image19.png" ContentType="image/png"/>
  <Override PartName="/ppt/media/image18.jpeg" ContentType="image/jpeg"/>
  <Override PartName="/ppt/media/image17.png" ContentType="image/png"/>
  <Override PartName="/ppt/media/image16.png" ContentType="image/png"/>
  <Override PartName="/ppt/media/image14.png" ContentType="image/png"/>
  <Override PartName="/ppt/media/image5.png" ContentType="image/png"/>
  <Override PartName="/ppt/media/image10.png" ContentType="image/png"/>
  <Override PartName="/ppt/media/image9.jpeg" ContentType="image/jpeg"/>
  <Override PartName="/ppt/media/image3.jpeg" ContentType="image/jpeg"/>
  <Override PartName="/ppt/media/image24.jpeg" ContentType="image/jpeg"/>
  <Override PartName="/ppt/media/image15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3ABBFAB9-8750-4776-BA85-52E6A34F68A4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B680B87-A776-4383-BFF0-2AAF5D1CB3E8}" type="slidenum">
              <a:rPr b="0" lang="en-US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32000" y="647640"/>
            <a:ext cx="11339640" cy="6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353560" y="2555640"/>
            <a:ext cx="1484640" cy="6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5353560" y="3224160"/>
            <a:ext cx="1484640" cy="6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32000" y="647640"/>
            <a:ext cx="11339640" cy="6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353560" y="2555640"/>
            <a:ext cx="724320" cy="6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6114600" y="2555640"/>
            <a:ext cx="724320" cy="6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/>
          </p:nvPr>
        </p:nvSpPr>
        <p:spPr>
          <a:xfrm>
            <a:off x="5353560" y="3224160"/>
            <a:ext cx="724320" cy="6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/>
          </p:nvPr>
        </p:nvSpPr>
        <p:spPr>
          <a:xfrm>
            <a:off x="6114600" y="3224160"/>
            <a:ext cx="724320" cy="6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32000" y="647640"/>
            <a:ext cx="11339640" cy="6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353560" y="2555640"/>
            <a:ext cx="477720" cy="6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855400" y="2555640"/>
            <a:ext cx="477720" cy="6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/>
          </p:nvPr>
        </p:nvSpPr>
        <p:spPr>
          <a:xfrm>
            <a:off x="6357600" y="2555640"/>
            <a:ext cx="477720" cy="6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/>
          </p:nvPr>
        </p:nvSpPr>
        <p:spPr>
          <a:xfrm>
            <a:off x="5353560" y="3224160"/>
            <a:ext cx="477720" cy="6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5" name="PlaceHolder 6"/>
          <p:cNvSpPr>
            <a:spLocks noGrp="1"/>
          </p:cNvSpPr>
          <p:nvPr>
            <p:ph/>
          </p:nvPr>
        </p:nvSpPr>
        <p:spPr>
          <a:xfrm>
            <a:off x="5855400" y="3224160"/>
            <a:ext cx="477720" cy="6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6" name="PlaceHolder 7"/>
          <p:cNvSpPr>
            <a:spLocks noGrp="1"/>
          </p:cNvSpPr>
          <p:nvPr>
            <p:ph/>
          </p:nvPr>
        </p:nvSpPr>
        <p:spPr>
          <a:xfrm>
            <a:off x="6357600" y="3224160"/>
            <a:ext cx="477720" cy="6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32000" y="647640"/>
            <a:ext cx="11339640" cy="6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5353560" y="2511720"/>
            <a:ext cx="1484640" cy="136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32000" y="647640"/>
            <a:ext cx="11339640" cy="6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5353560" y="2555640"/>
            <a:ext cx="1484640" cy="127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32000" y="647640"/>
            <a:ext cx="11339640" cy="6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5353560" y="2555640"/>
            <a:ext cx="724320" cy="127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6114600" y="2555640"/>
            <a:ext cx="724320" cy="127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32000" y="647640"/>
            <a:ext cx="11339640" cy="6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432000" y="647640"/>
            <a:ext cx="11339640" cy="324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32000" y="647640"/>
            <a:ext cx="11339640" cy="6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5353560" y="2555640"/>
            <a:ext cx="724320" cy="6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6114600" y="2555640"/>
            <a:ext cx="724320" cy="127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>
          <a:xfrm>
            <a:off x="5353560" y="3224160"/>
            <a:ext cx="724320" cy="6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32000" y="647640"/>
            <a:ext cx="11339640" cy="6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subTitle"/>
          </p:nvPr>
        </p:nvSpPr>
        <p:spPr>
          <a:xfrm>
            <a:off x="5353560" y="2511720"/>
            <a:ext cx="1484640" cy="136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32000" y="647640"/>
            <a:ext cx="11339640" cy="6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353560" y="2555640"/>
            <a:ext cx="724320" cy="127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6114600" y="2555640"/>
            <a:ext cx="724320" cy="6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6114600" y="3224160"/>
            <a:ext cx="724320" cy="6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32000" y="647640"/>
            <a:ext cx="11339640" cy="6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353560" y="2555640"/>
            <a:ext cx="724320" cy="6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6114600" y="2555640"/>
            <a:ext cx="724320" cy="6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5353560" y="3224160"/>
            <a:ext cx="1484640" cy="6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32000" y="647640"/>
            <a:ext cx="11339640" cy="6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353560" y="2555640"/>
            <a:ext cx="1484640" cy="6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5353560" y="3224160"/>
            <a:ext cx="1484640" cy="6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32000" y="647640"/>
            <a:ext cx="11339640" cy="6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5353560" y="2555640"/>
            <a:ext cx="724320" cy="6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114600" y="2555640"/>
            <a:ext cx="724320" cy="6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5353560" y="3224160"/>
            <a:ext cx="724320" cy="6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/>
          </p:nvPr>
        </p:nvSpPr>
        <p:spPr>
          <a:xfrm>
            <a:off x="6114600" y="3224160"/>
            <a:ext cx="724320" cy="6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32000" y="647640"/>
            <a:ext cx="11339640" cy="6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5353560" y="2555640"/>
            <a:ext cx="477720" cy="6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5855400" y="2555640"/>
            <a:ext cx="477720" cy="6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6357600" y="2555640"/>
            <a:ext cx="477720" cy="6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/>
          </p:nvPr>
        </p:nvSpPr>
        <p:spPr>
          <a:xfrm>
            <a:off x="5353560" y="3224160"/>
            <a:ext cx="477720" cy="6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1" name="PlaceHolder 6"/>
          <p:cNvSpPr>
            <a:spLocks noGrp="1"/>
          </p:cNvSpPr>
          <p:nvPr>
            <p:ph/>
          </p:nvPr>
        </p:nvSpPr>
        <p:spPr>
          <a:xfrm>
            <a:off x="5855400" y="3224160"/>
            <a:ext cx="477720" cy="6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2" name="PlaceHolder 7"/>
          <p:cNvSpPr>
            <a:spLocks noGrp="1"/>
          </p:cNvSpPr>
          <p:nvPr>
            <p:ph/>
          </p:nvPr>
        </p:nvSpPr>
        <p:spPr>
          <a:xfrm>
            <a:off x="6357600" y="3224160"/>
            <a:ext cx="477720" cy="6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32000" y="647640"/>
            <a:ext cx="11339640" cy="6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5353560" y="2511720"/>
            <a:ext cx="1484640" cy="136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32000" y="647640"/>
            <a:ext cx="11339640" cy="6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5353560" y="2555640"/>
            <a:ext cx="1484640" cy="127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32000" y="647640"/>
            <a:ext cx="11339640" cy="6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353560" y="2555640"/>
            <a:ext cx="724320" cy="127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6114600" y="2555640"/>
            <a:ext cx="724320" cy="127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32000" y="647640"/>
            <a:ext cx="11339640" cy="6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32000" y="647640"/>
            <a:ext cx="11339640" cy="6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353560" y="2555640"/>
            <a:ext cx="1484640" cy="127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432000" y="647640"/>
            <a:ext cx="11339640" cy="324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32000" y="647640"/>
            <a:ext cx="11339640" cy="6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5353560" y="2555640"/>
            <a:ext cx="724320" cy="6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6114600" y="2555640"/>
            <a:ext cx="724320" cy="127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5353560" y="3224160"/>
            <a:ext cx="724320" cy="6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32000" y="647640"/>
            <a:ext cx="11339640" cy="6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5353560" y="2555640"/>
            <a:ext cx="724320" cy="127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6114600" y="2555640"/>
            <a:ext cx="724320" cy="6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6114600" y="3224160"/>
            <a:ext cx="724320" cy="6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32000" y="647640"/>
            <a:ext cx="11339640" cy="6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5353560" y="2555640"/>
            <a:ext cx="724320" cy="6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6114600" y="2555640"/>
            <a:ext cx="724320" cy="6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5353560" y="3224160"/>
            <a:ext cx="1484640" cy="6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32000" y="647640"/>
            <a:ext cx="11339640" cy="6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5353560" y="2555640"/>
            <a:ext cx="1484640" cy="6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5353560" y="3224160"/>
            <a:ext cx="1484640" cy="6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32000" y="647640"/>
            <a:ext cx="11339640" cy="6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353560" y="2555640"/>
            <a:ext cx="724320" cy="6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114600" y="2555640"/>
            <a:ext cx="724320" cy="6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5353560" y="3224160"/>
            <a:ext cx="724320" cy="6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6114600" y="3224160"/>
            <a:ext cx="724320" cy="6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32000" y="647640"/>
            <a:ext cx="11339640" cy="6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5353560" y="2555640"/>
            <a:ext cx="477720" cy="6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5855400" y="2555640"/>
            <a:ext cx="477720" cy="6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6357600" y="2555640"/>
            <a:ext cx="477720" cy="6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/>
          </p:nvPr>
        </p:nvSpPr>
        <p:spPr>
          <a:xfrm>
            <a:off x="5353560" y="3224160"/>
            <a:ext cx="477720" cy="6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/>
          </p:nvPr>
        </p:nvSpPr>
        <p:spPr>
          <a:xfrm>
            <a:off x="5855400" y="3224160"/>
            <a:ext cx="477720" cy="6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/>
          </p:nvPr>
        </p:nvSpPr>
        <p:spPr>
          <a:xfrm>
            <a:off x="6357600" y="3224160"/>
            <a:ext cx="477720" cy="6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32000" y="647640"/>
            <a:ext cx="11339640" cy="6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subTitle"/>
          </p:nvPr>
        </p:nvSpPr>
        <p:spPr>
          <a:xfrm>
            <a:off x="5353560" y="2511720"/>
            <a:ext cx="1484640" cy="136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32000" y="647640"/>
            <a:ext cx="11339640" cy="6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5353560" y="2555640"/>
            <a:ext cx="1484640" cy="127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32000" y="647640"/>
            <a:ext cx="11339640" cy="6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5353560" y="2555640"/>
            <a:ext cx="724320" cy="127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114600" y="2555640"/>
            <a:ext cx="724320" cy="127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32000" y="647640"/>
            <a:ext cx="11339640" cy="6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5353560" y="2555640"/>
            <a:ext cx="724320" cy="127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/>
          </p:nvPr>
        </p:nvSpPr>
        <p:spPr>
          <a:xfrm>
            <a:off x="6114600" y="2555640"/>
            <a:ext cx="724320" cy="127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32000" y="647640"/>
            <a:ext cx="11339640" cy="6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ubTitle"/>
          </p:nvPr>
        </p:nvSpPr>
        <p:spPr>
          <a:xfrm>
            <a:off x="432000" y="647640"/>
            <a:ext cx="11339640" cy="324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32000" y="647640"/>
            <a:ext cx="11339640" cy="6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5353560" y="2555640"/>
            <a:ext cx="724320" cy="6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6114600" y="2555640"/>
            <a:ext cx="724320" cy="127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/>
          </p:nvPr>
        </p:nvSpPr>
        <p:spPr>
          <a:xfrm>
            <a:off x="5353560" y="3224160"/>
            <a:ext cx="724320" cy="6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32000" y="647640"/>
            <a:ext cx="11339640" cy="6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5353560" y="2555640"/>
            <a:ext cx="724320" cy="127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6114600" y="2555640"/>
            <a:ext cx="724320" cy="6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/>
          </p:nvPr>
        </p:nvSpPr>
        <p:spPr>
          <a:xfrm>
            <a:off x="6114600" y="3224160"/>
            <a:ext cx="724320" cy="6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32000" y="647640"/>
            <a:ext cx="11339640" cy="6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5353560" y="2555640"/>
            <a:ext cx="724320" cy="6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6114600" y="2555640"/>
            <a:ext cx="724320" cy="6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/>
          </p:nvPr>
        </p:nvSpPr>
        <p:spPr>
          <a:xfrm>
            <a:off x="5353560" y="3224160"/>
            <a:ext cx="1484640" cy="6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32000" y="647640"/>
            <a:ext cx="11339640" cy="6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5353560" y="2555640"/>
            <a:ext cx="1484640" cy="6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5353560" y="3224160"/>
            <a:ext cx="1484640" cy="6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32000" y="647640"/>
            <a:ext cx="11339640" cy="6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5353560" y="2555640"/>
            <a:ext cx="724320" cy="6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6114600" y="2555640"/>
            <a:ext cx="724320" cy="6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/>
          </p:nvPr>
        </p:nvSpPr>
        <p:spPr>
          <a:xfrm>
            <a:off x="5353560" y="3224160"/>
            <a:ext cx="724320" cy="6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30" name="PlaceHolder 5"/>
          <p:cNvSpPr>
            <a:spLocks noGrp="1"/>
          </p:cNvSpPr>
          <p:nvPr>
            <p:ph/>
          </p:nvPr>
        </p:nvSpPr>
        <p:spPr>
          <a:xfrm>
            <a:off x="6114600" y="3224160"/>
            <a:ext cx="724320" cy="6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32000" y="647640"/>
            <a:ext cx="11339640" cy="6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5353560" y="2555640"/>
            <a:ext cx="477720" cy="6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5855400" y="2555640"/>
            <a:ext cx="477720" cy="6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/>
          </p:nvPr>
        </p:nvSpPr>
        <p:spPr>
          <a:xfrm>
            <a:off x="6357600" y="2555640"/>
            <a:ext cx="477720" cy="6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35" name="PlaceHolder 5"/>
          <p:cNvSpPr>
            <a:spLocks noGrp="1"/>
          </p:cNvSpPr>
          <p:nvPr>
            <p:ph/>
          </p:nvPr>
        </p:nvSpPr>
        <p:spPr>
          <a:xfrm>
            <a:off x="5353560" y="3224160"/>
            <a:ext cx="477720" cy="6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36" name="PlaceHolder 6"/>
          <p:cNvSpPr>
            <a:spLocks noGrp="1"/>
          </p:cNvSpPr>
          <p:nvPr>
            <p:ph/>
          </p:nvPr>
        </p:nvSpPr>
        <p:spPr>
          <a:xfrm>
            <a:off x="5855400" y="3224160"/>
            <a:ext cx="477720" cy="6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37" name="PlaceHolder 7"/>
          <p:cNvSpPr>
            <a:spLocks noGrp="1"/>
          </p:cNvSpPr>
          <p:nvPr>
            <p:ph/>
          </p:nvPr>
        </p:nvSpPr>
        <p:spPr>
          <a:xfrm>
            <a:off x="6357600" y="3224160"/>
            <a:ext cx="477720" cy="6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32000" y="647640"/>
            <a:ext cx="11339640" cy="6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subTitle"/>
          </p:nvPr>
        </p:nvSpPr>
        <p:spPr>
          <a:xfrm>
            <a:off x="432000" y="647640"/>
            <a:ext cx="11339640" cy="324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32000" y="647640"/>
            <a:ext cx="11339640" cy="6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353560" y="2555640"/>
            <a:ext cx="724320" cy="6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114600" y="2555640"/>
            <a:ext cx="724320" cy="127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353560" y="3224160"/>
            <a:ext cx="724320" cy="6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32000" y="647640"/>
            <a:ext cx="11339640" cy="6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353560" y="2555640"/>
            <a:ext cx="724320" cy="127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114600" y="2555640"/>
            <a:ext cx="724320" cy="6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114600" y="3224160"/>
            <a:ext cx="724320" cy="6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32000" y="647640"/>
            <a:ext cx="11339640" cy="6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353560" y="2555640"/>
            <a:ext cx="724320" cy="6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6114600" y="2555640"/>
            <a:ext cx="724320" cy="6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5353560" y="3224160"/>
            <a:ext cx="1484640" cy="6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43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" name="Straight Connector 19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Isosceles Triangle 1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1" name="Date Placeholder 3"/>
          <p:cNvSpPr/>
          <p:nvPr/>
        </p:nvSpPr>
        <p:spPr>
          <a:xfrm>
            <a:off x="660240" y="6378840"/>
            <a:ext cx="27428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fld id="{5155110D-5D65-4A8C-88FC-8189B8D40255}" type="datetime1">
              <a:rPr b="0" lang="en-US" sz="1100" spc="-1" strike="noStrike">
                <a:solidFill>
                  <a:srgbClr val="2e83c3"/>
                </a:solidFill>
                <a:latin typeface="Trebuchet MS"/>
              </a:rPr>
              <a:t>10/06/2025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2" name="Footer Placeholder 4"/>
          <p:cNvSpPr/>
          <p:nvPr/>
        </p:nvSpPr>
        <p:spPr>
          <a:xfrm>
            <a:off x="1445400" y="6378840"/>
            <a:ext cx="41144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100" spc="-1" strike="noStrike">
                <a:solidFill>
                  <a:srgbClr val="2e83c3"/>
                </a:solidFill>
                <a:latin typeface="Trebuchet MS"/>
              </a:rPr>
              <a:t>Annual Review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3" name="Slide Number Placeholder 5"/>
          <p:cNvSpPr/>
          <p:nvPr/>
        </p:nvSpPr>
        <p:spPr>
          <a:xfrm>
            <a:off x="8805240" y="6378840"/>
            <a:ext cx="27428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4AD1483A-FEE7-4C47-AAC4-6AA4D9F4F152}" type="slidenum">
              <a:rPr b="0" lang="en-US" sz="1100" spc="-1" strike="noStrike">
                <a:solidFill>
                  <a:srgbClr val="2e94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4" name="PlaceHolder 1"/>
          <p:cNvSpPr>
            <a:spLocks noGrp="1"/>
          </p:cNvSpPr>
          <p:nvPr>
            <p:ph type="body"/>
          </p:nvPr>
        </p:nvSpPr>
        <p:spPr>
          <a:xfrm>
            <a:off x="6312960" y="4142160"/>
            <a:ext cx="4220640" cy="861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2e946b"/>
                </a:solidFill>
                <a:latin typeface="Trebuchet MS"/>
              </a:rPr>
              <a:t>Click to edit Master text styles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743040" indent="-28584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Second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" name="Hexagon 14"/>
          <p:cNvSpPr/>
          <p:nvPr/>
        </p:nvSpPr>
        <p:spPr>
          <a:xfrm>
            <a:off x="740160" y="1382760"/>
            <a:ext cx="1229040" cy="105948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Hexagon 15"/>
          <p:cNvSpPr/>
          <p:nvPr/>
        </p:nvSpPr>
        <p:spPr>
          <a:xfrm>
            <a:off x="3755160" y="1194480"/>
            <a:ext cx="1665720" cy="143604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Hexagon 16"/>
          <p:cNvSpPr/>
          <p:nvPr/>
        </p:nvSpPr>
        <p:spPr>
          <a:xfrm>
            <a:off x="3804840" y="5233320"/>
            <a:ext cx="717840" cy="61884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Hexagon 17"/>
          <p:cNvSpPr/>
          <p:nvPr/>
        </p:nvSpPr>
        <p:spPr>
          <a:xfrm>
            <a:off x="1837800" y="1101240"/>
            <a:ext cx="651240" cy="56124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571400" y="1914120"/>
            <a:ext cx="3993120" cy="3617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Click icon to add picture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title"/>
          </p:nvPr>
        </p:nvSpPr>
        <p:spPr>
          <a:xfrm>
            <a:off x="6312960" y="2050560"/>
            <a:ext cx="4998240" cy="1748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Trebuchet MS"/>
              </a:rPr>
              <a:t>Click to edit Master title style</a:t>
            </a:r>
            <a:endParaRPr b="0" lang="en-US" sz="2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43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58" name="Straight Connector 19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9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0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1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2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3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4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5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Isosceles Triangle 1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68" name="Date Placeholder 3"/>
          <p:cNvSpPr/>
          <p:nvPr/>
        </p:nvSpPr>
        <p:spPr>
          <a:xfrm>
            <a:off x="660240" y="6378840"/>
            <a:ext cx="27428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fld id="{81325E60-394A-4692-916E-FF594B7F4860}" type="datetime1">
              <a:rPr b="0" lang="en-US" sz="1100" spc="-1" strike="noStrike">
                <a:solidFill>
                  <a:srgbClr val="2e83c3"/>
                </a:solidFill>
                <a:latin typeface="Trebuchet MS"/>
              </a:rPr>
              <a:t>10/06/2025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69" name="Footer Placeholder 4"/>
          <p:cNvSpPr/>
          <p:nvPr/>
        </p:nvSpPr>
        <p:spPr>
          <a:xfrm>
            <a:off x="1445400" y="6378840"/>
            <a:ext cx="41144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100" spc="-1" strike="noStrike">
                <a:solidFill>
                  <a:srgbClr val="2e83c3"/>
                </a:solidFill>
                <a:latin typeface="Trebuchet MS"/>
              </a:rPr>
              <a:t>Annual Review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70" name="Slide Number Placeholder 5"/>
          <p:cNvSpPr/>
          <p:nvPr/>
        </p:nvSpPr>
        <p:spPr>
          <a:xfrm>
            <a:off x="8805240" y="6378840"/>
            <a:ext cx="27428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351DC11C-7A5F-4DC2-BA73-073971456A05}" type="slidenum">
              <a:rPr b="0" lang="en-US" sz="1100" spc="-1" strike="noStrike">
                <a:solidFill>
                  <a:srgbClr val="2e94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71" name="PlaceHolder 1"/>
          <p:cNvSpPr>
            <a:spLocks noGrp="1"/>
          </p:cNvSpPr>
          <p:nvPr>
            <p:ph type="body"/>
          </p:nvPr>
        </p:nvSpPr>
        <p:spPr>
          <a:xfrm>
            <a:off x="660240" y="2044800"/>
            <a:ext cx="4274640" cy="3560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2e946b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Click to edit Master text styles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2" name="Rectangle 18"/>
          <p:cNvSpPr/>
          <p:nvPr/>
        </p:nvSpPr>
        <p:spPr>
          <a:xfrm>
            <a:off x="9354600" y="5364000"/>
            <a:ext cx="456840" cy="4568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Rectangle 20"/>
          <p:cNvSpPr/>
          <p:nvPr/>
        </p:nvSpPr>
        <p:spPr>
          <a:xfrm>
            <a:off x="6692760" y="1699920"/>
            <a:ext cx="319320" cy="319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Rectangle 22"/>
          <p:cNvSpPr/>
          <p:nvPr/>
        </p:nvSpPr>
        <p:spPr>
          <a:xfrm>
            <a:off x="9354600" y="5897880"/>
            <a:ext cx="179640" cy="179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7090200" y="786240"/>
            <a:ext cx="4440960" cy="5392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Click icon to add picture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title"/>
          </p:nvPr>
        </p:nvSpPr>
        <p:spPr>
          <a:xfrm>
            <a:off x="660240" y="805320"/>
            <a:ext cx="4274640" cy="83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000000"/>
                </a:solidFill>
                <a:latin typeface="Trebuchet MS"/>
              </a:rPr>
              <a:t>Click to edit Master title style</a:t>
            </a:r>
            <a:endParaRPr b="0" lang="en-US" sz="4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43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14" name="Straight Connector 19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5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6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7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8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9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0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1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2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3" name="Isosceles Triangle 1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24" name="Date Placeholder 3"/>
          <p:cNvSpPr/>
          <p:nvPr/>
        </p:nvSpPr>
        <p:spPr>
          <a:xfrm>
            <a:off x="660240" y="6378840"/>
            <a:ext cx="27428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fld id="{8FC48325-6E8F-4A38-9168-98494B9733FF}" type="datetime1">
              <a:rPr b="0" lang="en-US" sz="1100" spc="-1" strike="noStrike">
                <a:solidFill>
                  <a:srgbClr val="2e83c3"/>
                </a:solidFill>
                <a:latin typeface="Trebuchet MS"/>
              </a:rPr>
              <a:t>10/06/2025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25" name="Footer Placeholder 4"/>
          <p:cNvSpPr/>
          <p:nvPr/>
        </p:nvSpPr>
        <p:spPr>
          <a:xfrm>
            <a:off x="1445400" y="6378840"/>
            <a:ext cx="41144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100" spc="-1" strike="noStrike">
                <a:solidFill>
                  <a:srgbClr val="2e83c3"/>
                </a:solidFill>
                <a:latin typeface="Trebuchet MS"/>
              </a:rPr>
              <a:t>Annual Review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26" name="Slide Number Placeholder 5"/>
          <p:cNvSpPr/>
          <p:nvPr/>
        </p:nvSpPr>
        <p:spPr>
          <a:xfrm>
            <a:off x="8805240" y="6378840"/>
            <a:ext cx="27428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7013E53E-D931-4EA8-8C8B-FDCFC1C5F14B}" type="slidenum">
              <a:rPr b="0" lang="en-US" sz="1100" spc="-1" strike="noStrike">
                <a:solidFill>
                  <a:srgbClr val="2e94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27" name="Oval 9"/>
          <p:cNvSpPr/>
          <p:nvPr/>
        </p:nvSpPr>
        <p:spPr>
          <a:xfrm>
            <a:off x="7362720" y="443160"/>
            <a:ext cx="361440" cy="36144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Oval 13"/>
          <p:cNvSpPr/>
          <p:nvPr/>
        </p:nvSpPr>
        <p:spPr>
          <a:xfrm>
            <a:off x="11007360" y="5605920"/>
            <a:ext cx="653760" cy="6537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Oval 15"/>
          <p:cNvSpPr/>
          <p:nvPr/>
        </p:nvSpPr>
        <p:spPr>
          <a:xfrm>
            <a:off x="10683720" y="6132600"/>
            <a:ext cx="250920" cy="2509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PlaceHolder 1"/>
          <p:cNvSpPr>
            <a:spLocks noGrp="1"/>
          </p:cNvSpPr>
          <p:nvPr>
            <p:ph type="body"/>
          </p:nvPr>
        </p:nvSpPr>
        <p:spPr>
          <a:xfrm>
            <a:off x="5733360" y="624240"/>
            <a:ext cx="5855400" cy="5631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Click icon to add picture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60240" y="2044800"/>
            <a:ext cx="4274640" cy="3560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50000"/>
              </a:lnSpc>
              <a:spcBef>
                <a:spcPts val="1001"/>
              </a:spcBef>
              <a:buClr>
                <a:srgbClr val="2e946b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Click to edit Master text styles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title"/>
          </p:nvPr>
        </p:nvSpPr>
        <p:spPr>
          <a:xfrm>
            <a:off x="660240" y="805320"/>
            <a:ext cx="4274640" cy="83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000000"/>
                </a:solidFill>
                <a:latin typeface="Trebuchet MS"/>
              </a:rPr>
              <a:t>Click to edit Master title style</a:t>
            </a:r>
            <a:endParaRPr b="0" lang="en-US" sz="4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roup 43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70" name="Straight Connector 19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71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72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3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4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5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6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7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8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9" name="Isosceles Triangle 1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80" name="Date Placeholder 3"/>
          <p:cNvSpPr/>
          <p:nvPr/>
        </p:nvSpPr>
        <p:spPr>
          <a:xfrm>
            <a:off x="660240" y="6378840"/>
            <a:ext cx="27428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fld id="{5F6723EE-69CD-4B0A-A7D8-32DC982D354D}" type="datetime1">
              <a:rPr b="0" lang="en-US" sz="1100" spc="-1" strike="noStrike">
                <a:solidFill>
                  <a:srgbClr val="2e83c3"/>
                </a:solidFill>
                <a:latin typeface="Trebuchet MS"/>
              </a:rPr>
              <a:t>10/06/2025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81" name="Footer Placeholder 4"/>
          <p:cNvSpPr/>
          <p:nvPr/>
        </p:nvSpPr>
        <p:spPr>
          <a:xfrm>
            <a:off x="1445400" y="6378840"/>
            <a:ext cx="41144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100" spc="-1" strike="noStrike">
                <a:solidFill>
                  <a:srgbClr val="2e83c3"/>
                </a:solidFill>
                <a:latin typeface="Trebuchet MS"/>
              </a:rPr>
              <a:t>Annual Review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82" name="Slide Number Placeholder 5"/>
          <p:cNvSpPr/>
          <p:nvPr/>
        </p:nvSpPr>
        <p:spPr>
          <a:xfrm>
            <a:off x="8805240" y="6378840"/>
            <a:ext cx="27428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DDA08A16-6E49-4386-A2C1-B2D8EA72445A}" type="slidenum">
              <a:rPr b="0" lang="en-US" sz="1100" spc="-1" strike="noStrike">
                <a:solidFill>
                  <a:srgbClr val="2e94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83" name="PlaceHolder 1"/>
          <p:cNvSpPr>
            <a:spLocks noGrp="1"/>
          </p:cNvSpPr>
          <p:nvPr>
            <p:ph type="body"/>
          </p:nvPr>
        </p:nvSpPr>
        <p:spPr>
          <a:xfrm>
            <a:off x="5353560" y="2555640"/>
            <a:ext cx="1484640" cy="1279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Click icon to add picture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3115800" y="2555640"/>
            <a:ext cx="1484640" cy="1279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Click icon to add picture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7602480" y="2555640"/>
            <a:ext cx="1484640" cy="1279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Click icon to add picture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9839880" y="2555640"/>
            <a:ext cx="1484640" cy="1279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Click icon to add picture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title"/>
          </p:nvPr>
        </p:nvSpPr>
        <p:spPr>
          <a:xfrm>
            <a:off x="432000" y="647640"/>
            <a:ext cx="11339640" cy="699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000000"/>
                </a:solidFill>
                <a:latin typeface="Trebuchet MS"/>
              </a:rPr>
              <a:t>Click to edit Master title style</a:t>
            </a:r>
            <a:endParaRPr b="0" lang="en-US" sz="4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8" name="Hexagon 8"/>
          <p:cNvSpPr/>
          <p:nvPr/>
        </p:nvSpPr>
        <p:spPr>
          <a:xfrm>
            <a:off x="546840" y="3467520"/>
            <a:ext cx="457920" cy="39456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Hexagon 9"/>
          <p:cNvSpPr/>
          <p:nvPr/>
        </p:nvSpPr>
        <p:spPr>
          <a:xfrm>
            <a:off x="11113200" y="2394720"/>
            <a:ext cx="358200" cy="30852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Hexagon 10"/>
          <p:cNvSpPr/>
          <p:nvPr/>
        </p:nvSpPr>
        <p:spPr>
          <a:xfrm>
            <a:off x="10882800" y="2202120"/>
            <a:ext cx="230400" cy="19836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PlaceHolder 6"/>
          <p:cNvSpPr>
            <a:spLocks noGrp="1"/>
          </p:cNvSpPr>
          <p:nvPr>
            <p:ph type="body"/>
          </p:nvPr>
        </p:nvSpPr>
        <p:spPr>
          <a:xfrm>
            <a:off x="546840" y="4172760"/>
            <a:ext cx="2139480" cy="343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2e946b"/>
                </a:solidFill>
                <a:latin typeface="Trebuchet MS"/>
              </a:rPr>
              <a:t>Click to edit Master text styles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92" name="PlaceHolder 7"/>
          <p:cNvSpPr>
            <a:spLocks noGrp="1"/>
          </p:cNvSpPr>
          <p:nvPr>
            <p:ph type="body"/>
          </p:nvPr>
        </p:nvSpPr>
        <p:spPr>
          <a:xfrm>
            <a:off x="556560" y="4588200"/>
            <a:ext cx="2139480" cy="343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rebuchet MS"/>
              </a:rPr>
              <a:t>Click to edit Master text styles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93" name="PlaceHolder 8"/>
          <p:cNvSpPr>
            <a:spLocks noGrp="1"/>
          </p:cNvSpPr>
          <p:nvPr>
            <p:ph type="body"/>
          </p:nvPr>
        </p:nvSpPr>
        <p:spPr>
          <a:xfrm>
            <a:off x="2789640" y="4172760"/>
            <a:ext cx="2139480" cy="343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2e946b"/>
                </a:solidFill>
                <a:latin typeface="Trebuchet MS"/>
              </a:rPr>
              <a:t>Click to edit Master text styles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94" name="PlaceHolder 9"/>
          <p:cNvSpPr>
            <a:spLocks noGrp="1"/>
          </p:cNvSpPr>
          <p:nvPr>
            <p:ph type="body"/>
          </p:nvPr>
        </p:nvSpPr>
        <p:spPr>
          <a:xfrm>
            <a:off x="2789640" y="4588200"/>
            <a:ext cx="2139480" cy="343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rebuchet MS"/>
              </a:rPr>
              <a:t>Click to edit Master text styles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95" name="PlaceHolder 10"/>
          <p:cNvSpPr>
            <a:spLocks noGrp="1"/>
          </p:cNvSpPr>
          <p:nvPr>
            <p:ph type="body"/>
          </p:nvPr>
        </p:nvSpPr>
        <p:spPr>
          <a:xfrm>
            <a:off x="5032440" y="4172760"/>
            <a:ext cx="2139480" cy="343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2e946b"/>
                </a:solidFill>
                <a:latin typeface="Trebuchet MS"/>
              </a:rPr>
              <a:t>Click to edit Master text styles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96" name="PlaceHolder 11"/>
          <p:cNvSpPr>
            <a:spLocks noGrp="1"/>
          </p:cNvSpPr>
          <p:nvPr>
            <p:ph type="body"/>
          </p:nvPr>
        </p:nvSpPr>
        <p:spPr>
          <a:xfrm>
            <a:off x="5029200" y="4588200"/>
            <a:ext cx="2139480" cy="343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rebuchet MS"/>
              </a:rPr>
              <a:t>Click to edit Master text styles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97" name="PlaceHolder 12"/>
          <p:cNvSpPr>
            <a:spLocks noGrp="1"/>
          </p:cNvSpPr>
          <p:nvPr>
            <p:ph type="body"/>
          </p:nvPr>
        </p:nvSpPr>
        <p:spPr>
          <a:xfrm>
            <a:off x="7275240" y="4172760"/>
            <a:ext cx="2139480" cy="343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2e946b"/>
                </a:solidFill>
                <a:latin typeface="Trebuchet MS"/>
              </a:rPr>
              <a:t>Click to edit Master text styles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98" name="PlaceHolder 13"/>
          <p:cNvSpPr>
            <a:spLocks noGrp="1"/>
          </p:cNvSpPr>
          <p:nvPr>
            <p:ph type="body"/>
          </p:nvPr>
        </p:nvSpPr>
        <p:spPr>
          <a:xfrm>
            <a:off x="7275240" y="4588200"/>
            <a:ext cx="2139480" cy="343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rebuchet MS"/>
              </a:rPr>
              <a:t>Click to edit Master text styles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99" name="PlaceHolder 14"/>
          <p:cNvSpPr>
            <a:spLocks noGrp="1"/>
          </p:cNvSpPr>
          <p:nvPr>
            <p:ph type="body"/>
          </p:nvPr>
        </p:nvSpPr>
        <p:spPr>
          <a:xfrm>
            <a:off x="9518040" y="4172760"/>
            <a:ext cx="2139480" cy="343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2e946b"/>
                </a:solidFill>
                <a:latin typeface="Trebuchet MS"/>
              </a:rPr>
              <a:t>Click to edit Master text styles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00" name="PlaceHolder 15"/>
          <p:cNvSpPr>
            <a:spLocks noGrp="1"/>
          </p:cNvSpPr>
          <p:nvPr>
            <p:ph type="body"/>
          </p:nvPr>
        </p:nvSpPr>
        <p:spPr>
          <a:xfrm>
            <a:off x="9518040" y="4588200"/>
            <a:ext cx="2139480" cy="343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rebuchet MS"/>
              </a:rPr>
              <a:t>Click to edit Master text styles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01" name="PlaceHolder 16"/>
          <p:cNvSpPr>
            <a:spLocks noGrp="1"/>
          </p:cNvSpPr>
          <p:nvPr>
            <p:ph type="body"/>
          </p:nvPr>
        </p:nvSpPr>
        <p:spPr>
          <a:xfrm>
            <a:off x="878400" y="2555640"/>
            <a:ext cx="1484640" cy="1279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Click icon to add picture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hyperlink" Target="file:///home/rguktongole/Downloads/abc" TargetMode="External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hyperlink" Target="file:///home/rguktongole/Downloads/abc" TargetMode="Externa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hyperlink" Target="file:///home/rguktongole/Downloads/abc" TargetMode="External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hyperlink" Target="file:///home/rguktongole/Downloads/abc" TargetMode="External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hyperlink" Target="file:///home/rguktongole/Downloads/abc" TargetMode="External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/>
          </p:nvPr>
        </p:nvSpPr>
        <p:spPr>
          <a:xfrm>
            <a:off x="6840000" y="3060000"/>
            <a:ext cx="5580000" cy="73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Trebuchet MS"/>
              </a:rPr>
              <a:t>VINUTNA SATYA VANI</a:t>
            </a:r>
            <a:endParaRPr b="1" lang="en-US" sz="2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title"/>
          </p:nvPr>
        </p:nvSpPr>
        <p:spPr>
          <a:xfrm>
            <a:off x="5279760" y="2507400"/>
            <a:ext cx="6592320" cy="648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5000"/>
          </a:bodyPr>
          <a:p>
            <a:pPr>
              <a:lnSpc>
                <a:spcPct val="100000"/>
              </a:lnSpc>
              <a:buNone/>
            </a:pPr>
            <a:r>
              <a:rPr b="1" lang="en-GB" sz="3200" spc="-1" strike="noStrike">
                <a:solidFill>
                  <a:srgbClr val="000000"/>
                </a:solidFill>
                <a:latin typeface="Trebuchet MS"/>
              </a:rPr>
              <a:t>AIRBNB HOTEL BOOKING ANALYSIS</a:t>
            </a:r>
            <a:endParaRPr b="0" lang="en-US" sz="3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46" name="Text Placeholder 1"/>
          <p:cNvSpPr/>
          <p:nvPr/>
        </p:nvSpPr>
        <p:spPr>
          <a:xfrm>
            <a:off x="5149080" y="3701880"/>
            <a:ext cx="6370920" cy="55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2e946b"/>
                </a:solidFill>
                <a:latin typeface="Trebuchet MS"/>
              </a:rPr>
              <a:t>Internship ID: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247" name="Picture 5" descr=""/>
          <p:cNvPicPr/>
          <p:nvPr/>
        </p:nvPicPr>
        <p:blipFill>
          <a:blip r:embed="rId1"/>
          <a:srcRect l="0" t="96170" r="0" b="0"/>
          <a:stretch/>
        </p:blipFill>
        <p:spPr>
          <a:xfrm>
            <a:off x="676080" y="6472080"/>
            <a:ext cx="2142720" cy="192600"/>
          </a:xfrm>
          <a:prstGeom prst="rect">
            <a:avLst/>
          </a:prstGeom>
          <a:ln w="0">
            <a:noFill/>
          </a:ln>
        </p:spPr>
      </p:pic>
      <p:sp>
        <p:nvSpPr>
          <p:cNvPr id="248" name=""/>
          <p:cNvSpPr txBox="1"/>
          <p:nvPr/>
        </p:nvSpPr>
        <p:spPr>
          <a:xfrm>
            <a:off x="7020000" y="3701880"/>
            <a:ext cx="481068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latin typeface="Arial"/>
              </a:rPr>
              <a:t>INTERNSHIP_17546440516895be537820f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7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32" dur="500"/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Picture 4" descr=""/>
          <p:cNvPicPr/>
          <p:nvPr/>
        </p:nvPicPr>
        <p:blipFill>
          <a:blip r:embed="rId1"/>
          <a:srcRect l="0" t="96170" r="0" b="0"/>
          <a:stretch/>
        </p:blipFill>
        <p:spPr>
          <a:xfrm>
            <a:off x="676080" y="6472080"/>
            <a:ext cx="2142720" cy="192600"/>
          </a:xfrm>
          <a:prstGeom prst="rect">
            <a:avLst/>
          </a:prstGeom>
          <a:ln w="0">
            <a:noFill/>
          </a:ln>
        </p:spPr>
      </p:pic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676080" y="370440"/>
            <a:ext cx="9647640" cy="83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GB" sz="4800" spc="-1" strike="noStrike">
                <a:solidFill>
                  <a:srgbClr val="000000"/>
                </a:solidFill>
                <a:latin typeface="Trebuchet MS"/>
              </a:rPr>
              <a:t> </a:t>
            </a:r>
            <a:endParaRPr b="0" lang="en-US" sz="4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99" name="Text Placeholder 30"/>
          <p:cNvSpPr/>
          <p:nvPr/>
        </p:nvSpPr>
        <p:spPr>
          <a:xfrm>
            <a:off x="321120" y="1275480"/>
            <a:ext cx="3343320" cy="66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Text Placeholder 30"/>
          <p:cNvSpPr/>
          <p:nvPr/>
        </p:nvSpPr>
        <p:spPr>
          <a:xfrm>
            <a:off x="4345560" y="1275480"/>
            <a:ext cx="3343320" cy="66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Title 3"/>
          <p:cNvSpPr/>
          <p:nvPr/>
        </p:nvSpPr>
        <p:spPr>
          <a:xfrm>
            <a:off x="423000" y="5737320"/>
            <a:ext cx="298116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GB" sz="4800" spc="-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0" lang="en-GB" sz="2000" spc="-1" strike="noStrike" u="sng">
                <a:solidFill>
                  <a:srgbClr val="0070c0"/>
                </a:solidFill>
                <a:uFillTx/>
                <a:latin typeface="Trebuchet MS"/>
                <a:hlinkClick r:id="rId2"/>
              </a:rPr>
              <a:t>Demo Link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/>
          </p:nvPr>
        </p:nvSpPr>
        <p:spPr>
          <a:xfrm>
            <a:off x="676080" y="1201680"/>
            <a:ext cx="5547600" cy="602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IN" sz="4000" spc="-1" strike="noStrike">
                <a:solidFill>
                  <a:srgbClr val="404040"/>
                </a:solidFill>
                <a:latin typeface="Trebuchet MS"/>
              </a:rPr>
              <a:t>GitHub Repository</a:t>
            </a:r>
            <a:endParaRPr b="0" lang="en-US" sz="40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03" name=""/>
          <p:cNvSpPr txBox="1"/>
          <p:nvPr/>
        </p:nvSpPr>
        <p:spPr>
          <a:xfrm>
            <a:off x="900000" y="2520000"/>
            <a:ext cx="6840000" cy="982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2100" spc="-1" strike="noStrike">
                <a:latin typeface="Arial"/>
              </a:rPr>
              <a:t>https://github.com/vani514/VOIS_AICTE_OCT2025_Vinutna_Satya_Vani_Balla.git</a:t>
            </a:r>
            <a:endParaRPr b="0" lang="en-IN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06" dur="indefinite" restart="never" nodeType="tmRoot">
          <p:childTnLst>
            <p:seq>
              <p:cTn id="307" dur="indefinite" nodeType="mainSeq">
                <p:childTnLst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2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3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14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nodeType="clickEffect" fill="hold" presetClass="entr" presetID="42">
                                  <p:stCondLst>
                                    <p:cond delay="0"/>
                                  </p:stCondLst>
                                  <p:endCondLst>
                                    <p:cond delay="0" evt="begin">
                                      <p:tn val="3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9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20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1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nodeType="clickEffect" fill="hold" presetClass="entr" presetID="42">
                                  <p:stCondLst>
                                    <p:cond delay="0"/>
                                  </p:stCondLst>
                                  <p:endCondLst>
                                    <p:cond delay="0" evt="begin">
                                      <p:tn val="3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6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27" dur="1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8" dur="1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3" dur="1000"/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34" dur="1000" fill="hold"/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5" dur="1000" fill="hold"/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0" y="3149640"/>
            <a:ext cx="11339640" cy="699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5400" spc="-1" strike="noStrike">
                <a:solidFill>
                  <a:srgbClr val="000000"/>
                </a:solidFill>
                <a:latin typeface="Trebuchet MS"/>
              </a:rPr>
              <a:t>Thank you</a:t>
            </a:r>
            <a:endParaRPr b="0" lang="en-US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3727800" y="4641840"/>
            <a:ext cx="2139480" cy="1108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rebuchet MS"/>
              </a:rPr>
              <a:t>.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06" name="Text Placeholder 28"/>
          <p:cNvSpPr/>
          <p:nvPr/>
        </p:nvSpPr>
        <p:spPr>
          <a:xfrm>
            <a:off x="878400" y="4134960"/>
            <a:ext cx="2596320" cy="4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Text Placeholder 28"/>
          <p:cNvSpPr/>
          <p:nvPr/>
        </p:nvSpPr>
        <p:spPr>
          <a:xfrm>
            <a:off x="5353560" y="3962520"/>
            <a:ext cx="2596320" cy="4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Text Placeholder 28"/>
          <p:cNvSpPr/>
          <p:nvPr/>
        </p:nvSpPr>
        <p:spPr>
          <a:xfrm>
            <a:off x="7789320" y="3962520"/>
            <a:ext cx="2596320" cy="4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Text Placeholder 30"/>
          <p:cNvSpPr/>
          <p:nvPr/>
        </p:nvSpPr>
        <p:spPr>
          <a:xfrm>
            <a:off x="6095880" y="4641840"/>
            <a:ext cx="2139480" cy="110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Text Placeholder 30"/>
          <p:cNvSpPr/>
          <p:nvPr/>
        </p:nvSpPr>
        <p:spPr>
          <a:xfrm>
            <a:off x="8591400" y="4641840"/>
            <a:ext cx="2139480" cy="110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Trebuchet MS"/>
              </a:rPr>
              <a:t>.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311" name="Picture 14" descr=""/>
          <p:cNvPicPr/>
          <p:nvPr/>
        </p:nvPicPr>
        <p:blipFill>
          <a:blip r:embed="rId1"/>
          <a:srcRect l="0" t="96170" r="0" b="0"/>
          <a:stretch/>
        </p:blipFill>
        <p:spPr>
          <a:xfrm>
            <a:off x="676080" y="6472080"/>
            <a:ext cx="2142720" cy="19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6" dur="indefinite" restart="never" nodeType="tmRoot">
          <p:childTnLst>
            <p:seq>
              <p:cTn id="337" dur="indefinite" nodeType="mainSeq">
                <p:childTnLst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2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3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44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nodeType="clickEffect" fill="hold" presetClass="entr" presetID="12" presetSubtype="4">
                                  <p:stCondLst>
                                    <p:cond delay="0"/>
                                  </p:stCondLst>
                                  <p:endCondLst>
                                    <p:cond delay="0" evt="begin">
                                      <p:tn val="3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9" dur="500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 additive="repl">
                                        <p:cTn id="350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nodeType="click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5" dur="500"/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 additive="repl">
                                        <p:cTn id="356" dur="500"/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nodeType="clickEffect" fill="hold" presetClass="entr" presetID="12" presetSubtype="4">
                                  <p:stCondLst>
                                    <p:cond delay="0"/>
                                  </p:stCondLst>
                                  <p:endCondLst>
                                    <p:cond delay="0" evt="begin">
                                      <p:tn val="3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1" dur="500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 additive="repl">
                                        <p:cTn id="362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nodeType="clickEffect" fill="hold" presetClass="entr" presetID="12" presetSubtype="4">
                                  <p:stCondLst>
                                    <p:cond delay="0"/>
                                  </p:stCondLst>
                                  <p:endCondLst>
                                    <p:cond delay="0" evt="begin">
                                      <p:tn val="3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7" dur="500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 additive="repl">
                                        <p:cTn id="368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nodeType="clickEffect" fill="hold" presetClass="entr" presetID="12" presetSubtype="4">
                                  <p:stCondLst>
                                    <p:cond delay="0"/>
                                  </p:stCondLst>
                                  <p:endCondLst>
                                    <p:cond delay="0" evt="begin">
                                      <p:tn val="3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3" dur="50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 additive="repl">
                                        <p:cTn id="374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nodeType="click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9" dur="500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 additive="repl">
                                        <p:cTn id="380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/>
          </p:nvPr>
        </p:nvSpPr>
        <p:spPr>
          <a:xfrm>
            <a:off x="1046520" y="1875600"/>
            <a:ext cx="7404120" cy="3607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3000"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2e946b"/>
              </a:buClr>
              <a:buSzPct val="8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404040"/>
                </a:solidFill>
                <a:latin typeface="Trebuchet MS"/>
              </a:rPr>
              <a:t>The Problem:</a:t>
            </a:r>
            <a:br>
              <a:rPr sz="2000"/>
            </a:b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The short-term rental market is highly competitive. Hosts struggle with </a:t>
            </a:r>
            <a:r>
              <a:rPr b="1" lang="en-US" sz="2000" spc="-1" strike="noStrike">
                <a:solidFill>
                  <a:srgbClr val="404040"/>
                </a:solidFill>
                <a:latin typeface="Trebuchet MS"/>
              </a:rPr>
              <a:t>optimizing pricing, setting minimum stay requirements, and maximizing occupancy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. Guests face difficulty identifying the best value and understanding booking patterns across different neighborhoods and property types.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2e946b"/>
              </a:buClr>
              <a:buSzPct val="8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404040"/>
                </a:solidFill>
                <a:latin typeface="Trebuchet MS"/>
              </a:rPr>
              <a:t>The System:</a:t>
            </a:r>
            <a:br>
              <a:rPr sz="2000"/>
            </a:b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A </a:t>
            </a:r>
            <a:r>
              <a:rPr b="1" lang="en-US" sz="2000" spc="-1" strike="noStrike">
                <a:solidFill>
                  <a:srgbClr val="404040"/>
                </a:solidFill>
                <a:latin typeface="Trebuchet MS"/>
              </a:rPr>
              <a:t>comprehensive booking analysis system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 that processes Airbnb booking data to reveal critical insights into stay durations, pricing strategies, neighborhood demand, and host activity, enabling data-driven decisions for both hosts and guests.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title"/>
          </p:nvPr>
        </p:nvSpPr>
        <p:spPr>
          <a:xfrm>
            <a:off x="754560" y="550440"/>
            <a:ext cx="6995160" cy="789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7000"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000000"/>
                </a:solidFill>
                <a:latin typeface="Trebuchet MS"/>
              </a:rPr>
              <a:t>PROBLEM  STATEMENT</a:t>
            </a:r>
            <a:endParaRPr b="0" lang="en-US" sz="48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251" name="Picture 4" descr=""/>
          <p:cNvPicPr/>
          <p:nvPr/>
        </p:nvPicPr>
        <p:blipFill>
          <a:blip r:embed="rId1"/>
          <a:stretch/>
        </p:blipFill>
        <p:spPr>
          <a:xfrm rot="19732200">
            <a:off x="9095760" y="2825640"/>
            <a:ext cx="2760480" cy="3264120"/>
          </a:xfrm>
          <a:prstGeom prst="rect">
            <a:avLst/>
          </a:prstGeom>
          <a:ln w="0">
            <a:noFill/>
          </a:ln>
        </p:spPr>
      </p:pic>
      <p:pic>
        <p:nvPicPr>
          <p:cNvPr id="252" name="Picture 5" descr=""/>
          <p:cNvPicPr/>
          <p:nvPr/>
        </p:nvPicPr>
        <p:blipFill>
          <a:blip r:embed="rId2"/>
          <a:srcRect l="0" t="96170" r="0" b="0"/>
          <a:stretch/>
        </p:blipFill>
        <p:spPr>
          <a:xfrm>
            <a:off x="676080" y="6472080"/>
            <a:ext cx="2142720" cy="19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>
                <p:childTnLst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1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" dur="1000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7" dur="10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10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3" dur="1000"/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4" dur="1000" fill="hold"/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" dur="1000" fill="hold"/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76080" y="192960"/>
            <a:ext cx="7603920" cy="1181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49000"/>
          </a:bodyPr>
          <a:p>
            <a:pPr>
              <a:lnSpc>
                <a:spcPct val="100000"/>
              </a:lnSpc>
              <a:buNone/>
            </a:pPr>
            <a:r>
              <a:rPr b="1" lang="en-GB" sz="4800" spc="-1" strike="noStrike">
                <a:solidFill>
                  <a:srgbClr val="000000"/>
                </a:solidFill>
                <a:latin typeface="Trebuchet MS"/>
              </a:rPr>
              <a:t>Project Description</a:t>
            </a:r>
            <a:br>
              <a:rPr sz="4800"/>
            </a:br>
            <a:br>
              <a:rPr sz="4800"/>
            </a:br>
            <a:endParaRPr b="0" lang="en-US" sz="48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254" name="Picture 4" descr=""/>
          <p:cNvPicPr/>
          <p:nvPr/>
        </p:nvPicPr>
        <p:blipFill>
          <a:blip r:embed="rId1"/>
          <a:srcRect l="0" t="96170" r="0" b="0"/>
          <a:stretch/>
        </p:blipFill>
        <p:spPr>
          <a:xfrm>
            <a:off x="676080" y="6472080"/>
            <a:ext cx="2142720" cy="192600"/>
          </a:xfrm>
          <a:prstGeom prst="rect">
            <a:avLst/>
          </a:prstGeom>
          <a:ln w="0">
            <a:noFill/>
          </a:ln>
        </p:spPr>
      </p:pic>
      <p:pic>
        <p:nvPicPr>
          <p:cNvPr id="255" name="Picture 5" descr=""/>
          <p:cNvPicPr/>
          <p:nvPr/>
        </p:nvPicPr>
        <p:blipFill>
          <a:blip r:embed="rId2"/>
          <a:stretch/>
        </p:blipFill>
        <p:spPr>
          <a:xfrm>
            <a:off x="467280" y="6410520"/>
            <a:ext cx="3705840" cy="295560"/>
          </a:xfrm>
          <a:prstGeom prst="rect">
            <a:avLst/>
          </a:prstGeom>
          <a:ln w="0">
            <a:noFill/>
          </a:ln>
        </p:spPr>
      </p:pic>
      <p:sp>
        <p:nvSpPr>
          <p:cNvPr id="256" name="TextBox 7"/>
          <p:cNvSpPr/>
          <p:nvPr/>
        </p:nvSpPr>
        <p:spPr>
          <a:xfrm>
            <a:off x="676080" y="701640"/>
            <a:ext cx="9765720" cy="577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indent="-216000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quote-cjk-patch"/>
              </a:rPr>
              <a:t>Objective:</a:t>
            </a:r>
            <a:r>
              <a:rPr b="0" lang="en-US" sz="1800" spc="-1" strike="noStrike">
                <a:solidFill>
                  <a:srgbClr val="000000"/>
                </a:solidFill>
                <a:latin typeface="quote-cjk-patch"/>
              </a:rPr>
              <a:t> To analyze booking patterns and market dynamics in Airbnb's NYC listings to optimize host strategies and guide guest choices.</a:t>
            </a:r>
            <a:endParaRPr b="0" lang="en-IN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spcBef>
                <a:spcPts val="45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quote-cjk-patch"/>
              </a:rPr>
              <a:t>Data Source:</a:t>
            </a:r>
            <a:r>
              <a:rPr b="0" lang="en-US" sz="1800" spc="-1" strike="noStrike">
                <a:solidFill>
                  <a:srgbClr val="000000"/>
                </a:solidFill>
                <a:latin typeface="quote-cjk-patch"/>
              </a:rPr>
              <a:t> Airbnb Open Data (102,599 initial listings with booking-related features).</a:t>
            </a:r>
            <a:endParaRPr b="0" lang="en-IN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spcBef>
                <a:spcPts val="45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quote-cjk-patch"/>
              </a:rPr>
              <a:t>Methodology:</a:t>
            </a:r>
            <a:endParaRPr b="0" lang="en-IN" sz="1800" spc="-1" strike="noStrike">
              <a:latin typeface="Arial"/>
            </a:endParaRPr>
          </a:p>
          <a:p>
            <a:pPr lvl="1" marL="743040" indent="-285840">
              <a:lnSpc>
                <a:spcPts val="1650"/>
              </a:lnSpc>
              <a:spcBef>
                <a:spcPts val="300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quote-cjk-patch"/>
              </a:rPr>
              <a:t>Data Cleaning:</a:t>
            </a:r>
            <a:r>
              <a:rPr b="0" lang="en-US" sz="1800" spc="-1" strike="noStrike">
                <a:solidFill>
                  <a:srgbClr val="000000"/>
                </a:solidFill>
                <a:latin typeface="quote-cjk-patch"/>
              </a:rPr>
              <a:t> Handled duplicates, missing values in key booking fields (</a:t>
            </a:r>
            <a:r>
              <a:rPr b="0" lang="en-US" sz="1800" spc="-1" strike="noStrike">
                <a:solidFill>
                  <a:srgbClr val="000000"/>
                </a:solidFill>
                <a:latin typeface="Menlo"/>
              </a:rPr>
              <a:t>availability_365</a:t>
            </a:r>
            <a:r>
              <a:rPr b="0" lang="en-US" sz="1800" spc="-1" strike="noStrike">
                <a:solidFill>
                  <a:srgbClr val="000000"/>
                </a:solidFill>
                <a:latin typeface="quote-cjk-patch"/>
              </a:rPr>
              <a:t>, </a:t>
            </a:r>
            <a:r>
              <a:rPr b="0" lang="en-US" sz="1800" spc="-1" strike="noStrike">
                <a:solidFill>
                  <a:srgbClr val="000000"/>
                </a:solidFill>
                <a:latin typeface="Menlo"/>
              </a:rPr>
              <a:t>reviews</a:t>
            </a:r>
            <a:r>
              <a:rPr b="0" lang="en-US" sz="1800" spc="-1" strike="noStrike">
                <a:solidFill>
                  <a:srgbClr val="000000"/>
                </a:solidFill>
                <a:latin typeface="quote-cjk-patch"/>
              </a:rPr>
              <a:t>), and standardized price/fee formats.</a:t>
            </a:r>
            <a:endParaRPr b="0" lang="en-IN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5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quote-cjk-patch"/>
              </a:rPr>
              <a:t>Booking Analysis:</a:t>
            </a:r>
            <a:r>
              <a:rPr b="0" lang="en-US" sz="1800" spc="-1" strike="noStrike">
                <a:solidFill>
                  <a:srgbClr val="000000"/>
                </a:solidFill>
                <a:latin typeface="quote-cjk-patch"/>
              </a:rPr>
              <a:t> Focused on stay duration, availability, review patterns, and host listing strategies.</a:t>
            </a:r>
            <a:endParaRPr b="0" lang="en-IN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spcBef>
                <a:spcPts val="45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quote-cjk-patch"/>
              </a:rPr>
              <a:t>Core Questions Answered:</a:t>
            </a:r>
            <a:endParaRPr b="0" lang="en-IN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quote-cjk-patch"/>
              </a:rPr>
              <a:t>What are the typical minimum stay requirements?</a:t>
            </a:r>
            <a:endParaRPr b="0" lang="en-IN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5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quote-cjk-patch"/>
              </a:rPr>
              <a:t>How available are properties throughout the year?</a:t>
            </a:r>
            <a:endParaRPr b="0" lang="en-IN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5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quote-cjk-patch"/>
              </a:rPr>
              <a:t>Which property types and neighborhoods have the highest booking potential?</a:t>
            </a:r>
            <a:endParaRPr b="0" lang="en-IN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5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quote-cjk-patch"/>
              </a:rPr>
              <a:t>What pricing strategies are most effective?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6" dur="indefinite" restart="never" nodeType="tmRoot">
          <p:childTnLst>
            <p:seq>
              <p:cTn id="57" dur="indefinite" nodeType="mainSeq">
                <p:childTnLst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2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4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/>
          </p:nvPr>
        </p:nvSpPr>
        <p:spPr>
          <a:xfrm>
            <a:off x="721440" y="1991520"/>
            <a:ext cx="9395640" cy="3989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9000"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2e946b"/>
              </a:buClr>
              <a:buSzPct val="8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404040"/>
                </a:solidFill>
                <a:latin typeface="Trebuchet MS"/>
              </a:rPr>
              <a:t>Airbnb Hosts &amp; Property Managers: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2e946b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To determine optimal </a:t>
            </a:r>
            <a:r>
              <a:rPr b="1" lang="en-US" sz="1800" spc="-1" strike="noStrike">
                <a:solidFill>
                  <a:srgbClr val="404040"/>
                </a:solidFill>
                <a:latin typeface="Trebuchet MS"/>
              </a:rPr>
              <a:t>minimum night stays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 and </a:t>
            </a:r>
            <a:r>
              <a:rPr b="1" lang="en-US" sz="1800" spc="-1" strike="noStrike">
                <a:solidFill>
                  <a:srgbClr val="404040"/>
                </a:solidFill>
                <a:latin typeface="Trebuchet MS"/>
              </a:rPr>
              <a:t>pricing strategies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2e946b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To understand </a:t>
            </a:r>
            <a:r>
              <a:rPr b="1" lang="en-US" sz="1800" spc="-1" strike="noStrike">
                <a:solidFill>
                  <a:srgbClr val="404040"/>
                </a:solidFill>
                <a:latin typeface="Trebuchet MS"/>
              </a:rPr>
              <a:t>occupancy rates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 and </a:t>
            </a:r>
            <a:r>
              <a:rPr b="1" lang="en-US" sz="1800" spc="-1" strike="noStrike">
                <a:solidFill>
                  <a:srgbClr val="404040"/>
                </a:solidFill>
                <a:latin typeface="Trebuchet MS"/>
              </a:rPr>
              <a:t>availability patterns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2e946b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To benchmark their listing performance against market averages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2e946b"/>
              </a:buClr>
              <a:buSzPct val="8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404040"/>
                </a:solidFill>
                <a:latin typeface="Trebuchet MS"/>
              </a:rPr>
              <a:t>Travelers &amp; Guests: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2e946b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To understand typical </a:t>
            </a:r>
            <a:r>
              <a:rPr b="1" lang="en-US" sz="1800" spc="-1" strike="noStrike">
                <a:solidFill>
                  <a:srgbClr val="404040"/>
                </a:solidFill>
                <a:latin typeface="Trebuchet MS"/>
              </a:rPr>
              <a:t>stay requirements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 in different neighborhoods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2e946b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To identify areas with </a:t>
            </a:r>
            <a:r>
              <a:rPr b="1" lang="en-US" sz="1800" spc="-1" strike="noStrike">
                <a:solidFill>
                  <a:srgbClr val="404040"/>
                </a:solidFill>
                <a:latin typeface="Trebuchet MS"/>
              </a:rPr>
              <a:t>better availability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 and </a:t>
            </a:r>
            <a:r>
              <a:rPr b="1" lang="en-US" sz="1800" spc="-1" strike="noStrike">
                <a:solidFill>
                  <a:srgbClr val="404040"/>
                </a:solidFill>
                <a:latin typeface="Trebuchet MS"/>
              </a:rPr>
              <a:t>review ratings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2e946b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To make informed decisions about </a:t>
            </a:r>
            <a:r>
              <a:rPr b="1" lang="en-US" sz="1800" spc="-1" strike="noStrike">
                <a:solidFill>
                  <a:srgbClr val="404040"/>
                </a:solidFill>
                <a:latin typeface="Trebuchet MS"/>
              </a:rPr>
              <a:t>booking duration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 and </a:t>
            </a:r>
            <a:r>
              <a:rPr b="1" lang="en-US" sz="1800" spc="-1" strike="noStrike">
                <a:solidFill>
                  <a:srgbClr val="404040"/>
                </a:solidFill>
                <a:latin typeface="Trebuchet MS"/>
              </a:rPr>
              <a:t>location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2e946b"/>
              </a:buClr>
              <a:buSzPct val="8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404040"/>
                </a:solidFill>
                <a:latin typeface="Trebuchet MS"/>
              </a:rPr>
              <a:t>Airbnb Platform: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2e946b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To identify market trends and improve </a:t>
            </a:r>
            <a:r>
              <a:rPr b="1" lang="en-US" sz="1800" spc="-1" strike="noStrike">
                <a:solidFill>
                  <a:srgbClr val="404040"/>
                </a:solidFill>
                <a:latin typeface="Trebuchet MS"/>
              </a:rPr>
              <a:t>booking recommendations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2e946b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To develop better </a:t>
            </a:r>
            <a:r>
              <a:rPr b="1" lang="en-US" sz="1800" spc="-1" strike="noStrike">
                <a:solidFill>
                  <a:srgbClr val="404040"/>
                </a:solidFill>
                <a:latin typeface="Trebuchet MS"/>
              </a:rPr>
              <a:t>host tools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 for pricing and availability management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title"/>
          </p:nvPr>
        </p:nvSpPr>
        <p:spPr>
          <a:xfrm>
            <a:off x="619920" y="876600"/>
            <a:ext cx="10045800" cy="802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Trebuchet MS"/>
              </a:rPr>
              <a:t>WHO ARE THE END USERS?</a:t>
            </a:r>
            <a:endParaRPr b="0" lang="en-US" sz="32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259" name="Picture 5" descr=""/>
          <p:cNvPicPr/>
          <p:nvPr/>
        </p:nvPicPr>
        <p:blipFill>
          <a:blip r:embed="rId1"/>
          <a:stretch/>
        </p:blipFill>
        <p:spPr>
          <a:xfrm>
            <a:off x="721440" y="6176880"/>
            <a:ext cx="2180880" cy="485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5" dur="indefinite" restart="never" nodeType="tmRoot">
          <p:childTnLst>
            <p:seq>
              <p:cTn id="66" dur="indefinite" nodeType="mainSeq">
                <p:childTnLst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1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73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" dur="1000"/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" dur="1000" fill="hold"/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" dur="1000"/>
                                        <p:tgtEl>
                                          <p:spTgt spid="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4" dur="1000" fill="hold"/>
                                        <p:tgtEl>
                                          <p:spTgt spid="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8" dur="1000"/>
                                        <p:tgtEl>
                                          <p:spTgt spid="2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9" dur="1000" fill="hold"/>
                                        <p:tgtEl>
                                          <p:spTgt spid="2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0" dur="1000" fill="hold"/>
                                        <p:tgtEl>
                                          <p:spTgt spid="2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3" dur="1000"/>
                                        <p:tgtEl>
                                          <p:spTgt spid="2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4" dur="1000" fill="hold"/>
                                        <p:tgtEl>
                                          <p:spTgt spid="2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5" dur="1000" fill="hold"/>
                                        <p:tgtEl>
                                          <p:spTgt spid="2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0" dur="1000"/>
                                        <p:tgtEl>
                                          <p:spTgt spid="2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1" dur="1000" fill="hold"/>
                                        <p:tgtEl>
                                          <p:spTgt spid="2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2" dur="1000" fill="hold"/>
                                        <p:tgtEl>
                                          <p:spTgt spid="2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5" dur="1000"/>
                                        <p:tgtEl>
                                          <p:spTgt spid="2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6" dur="1000" fill="hold"/>
                                        <p:tgtEl>
                                          <p:spTgt spid="2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7" dur="1000" fill="hold"/>
                                        <p:tgtEl>
                                          <p:spTgt spid="2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0" dur="1000"/>
                                        <p:tgtEl>
                                          <p:spTgt spid="2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1" dur="1000" fill="hold"/>
                                        <p:tgtEl>
                                          <p:spTgt spid="2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2" dur="1000" fill="hold"/>
                                        <p:tgtEl>
                                          <p:spTgt spid="2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5" dur="1000"/>
                                        <p:tgtEl>
                                          <p:spTgt spid="2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6" dur="1000" fill="hold"/>
                                        <p:tgtEl>
                                          <p:spTgt spid="2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7" dur="1000" fill="hold"/>
                                        <p:tgtEl>
                                          <p:spTgt spid="2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2" dur="1000"/>
                                        <p:tgtEl>
                                          <p:spTgt spid="2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3" dur="1000" fill="hold"/>
                                        <p:tgtEl>
                                          <p:spTgt spid="2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4" dur="1000" fill="hold"/>
                                        <p:tgtEl>
                                          <p:spTgt spid="2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7" dur="1000"/>
                                        <p:tgtEl>
                                          <p:spTgt spid="2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8" dur="1000" fill="hold"/>
                                        <p:tgtEl>
                                          <p:spTgt spid="2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9" dur="1000" fill="hold"/>
                                        <p:tgtEl>
                                          <p:spTgt spid="2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2" dur="1000"/>
                                        <p:tgtEl>
                                          <p:spTgt spid="2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3" dur="1000" fill="hold"/>
                                        <p:tgtEl>
                                          <p:spTgt spid="2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4" dur="1000" fill="hold"/>
                                        <p:tgtEl>
                                          <p:spTgt spid="2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Picture 5" descr=""/>
          <p:cNvPicPr/>
          <p:nvPr/>
        </p:nvPicPr>
        <p:blipFill>
          <a:blip r:embed="rId1"/>
          <a:stretch/>
        </p:blipFill>
        <p:spPr>
          <a:xfrm>
            <a:off x="467280" y="6410520"/>
            <a:ext cx="3705840" cy="295560"/>
          </a:xfrm>
          <a:prstGeom prst="rect">
            <a:avLst/>
          </a:prstGeom>
          <a:ln w="0">
            <a:noFill/>
          </a:ln>
        </p:spPr>
      </p:pic>
      <p:pic>
        <p:nvPicPr>
          <p:cNvPr id="261" name="Picture 1" descr=""/>
          <p:cNvPicPr/>
          <p:nvPr/>
        </p:nvPicPr>
        <p:blipFill>
          <a:blip r:embed="rId2"/>
          <a:stretch/>
        </p:blipFill>
        <p:spPr>
          <a:xfrm flipH="1">
            <a:off x="51120" y="3820320"/>
            <a:ext cx="1726920" cy="3009600"/>
          </a:xfrm>
          <a:prstGeom prst="rect">
            <a:avLst/>
          </a:prstGeom>
          <a:ln w="0">
            <a:noFill/>
          </a:ln>
        </p:spPr>
      </p:pic>
      <p:sp>
        <p:nvSpPr>
          <p:cNvPr id="262" name="PlaceHolder 1"/>
          <p:cNvSpPr>
            <a:spLocks noGrp="1"/>
          </p:cNvSpPr>
          <p:nvPr>
            <p:ph/>
          </p:nvPr>
        </p:nvSpPr>
        <p:spPr>
          <a:xfrm>
            <a:off x="1585080" y="1586880"/>
            <a:ext cx="9903240" cy="4840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0000"/>
          </a:bodyPr>
          <a:p>
            <a:pPr marL="343080" indent="-343080">
              <a:lnSpc>
                <a:spcPct val="150000"/>
              </a:lnSpc>
              <a:spcBef>
                <a:spcPts val="1001"/>
              </a:spcBef>
              <a:buClr>
                <a:srgbClr val="2e946b"/>
              </a:buClr>
              <a:buSzPct val="8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404040"/>
                </a:solidFill>
                <a:latin typeface="Trebuchet MS"/>
              </a:rPr>
              <a:t>Programming Language: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 Python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50000"/>
              </a:lnSpc>
              <a:spcBef>
                <a:spcPts val="1001"/>
              </a:spcBef>
              <a:buClr>
                <a:srgbClr val="2e946b"/>
              </a:buClr>
              <a:buSzPct val="8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404040"/>
                </a:solidFill>
                <a:latin typeface="Trebuchet MS"/>
              </a:rPr>
              <a:t>Core Libraries &amp; Tools: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2e946b"/>
              </a:buClr>
              <a:buSzPct val="8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404040"/>
                </a:solidFill>
                <a:latin typeface="Trebuchet MS"/>
              </a:rPr>
              <a:t>Pandas &amp; NumPy: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 For data cleaning and numerical analysis of booking metrics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2e946b"/>
              </a:buClr>
              <a:buSzPct val="8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404040"/>
                </a:solidFill>
                <a:latin typeface="Trebuchet MS"/>
              </a:rPr>
              <a:t>Matplotlib &amp; Seaborn: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 For visualizing booking patterns and price distributions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2e946b"/>
              </a:buClr>
              <a:buSzPct val="8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404040"/>
                </a:solidFill>
                <a:latin typeface="Trebuchet MS"/>
              </a:rPr>
              <a:t>Jupyter Notebook: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 For interactive analysis and documentation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50000"/>
              </a:lnSpc>
              <a:spcBef>
                <a:spcPts val="1001"/>
              </a:spcBef>
              <a:buClr>
                <a:srgbClr val="2e946b"/>
              </a:buClr>
              <a:buSzPct val="8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404040"/>
                </a:solidFill>
                <a:latin typeface="Trebuchet MS"/>
              </a:rPr>
              <a:t>Key Analysis Techniques: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2e946b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Data cleaning and preprocessing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2e946b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Statistical analysis of booking metrics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2e946b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Market segmentation analysis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2e946b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Data visualization for pattern recognition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title"/>
          </p:nvPr>
        </p:nvSpPr>
        <p:spPr>
          <a:xfrm>
            <a:off x="660240" y="430560"/>
            <a:ext cx="5306040" cy="847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5000"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000000"/>
                </a:solidFill>
                <a:latin typeface="Trebuchet MS"/>
              </a:rPr>
              <a:t>Technology Used</a:t>
            </a:r>
            <a:endParaRPr b="0" lang="en-US" sz="4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5" dur="indefinite" restart="never" nodeType="tmRoot">
          <p:childTnLst>
            <p:seq>
              <p:cTn id="136" dur="indefinite" nodeType="mainSeq">
                <p:childTnLst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1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2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43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8" dur="1000"/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9" dur="1000" fill="hold"/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0" dur="1000" fill="hold"/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5" dur="1000"/>
                                        <p:tgtEl>
                                          <p:spTgt spid="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6" dur="1000" fill="hold"/>
                                        <p:tgtEl>
                                          <p:spTgt spid="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7" dur="1000" fill="hold"/>
                                        <p:tgtEl>
                                          <p:spTgt spid="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0" dur="1000"/>
                                        <p:tgtEl>
                                          <p:spTgt spid="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61" dur="1000" fill="hold"/>
                                        <p:tgtEl>
                                          <p:spTgt spid="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2" dur="1000" fill="hold"/>
                                        <p:tgtEl>
                                          <p:spTgt spid="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5" dur="1000"/>
                                        <p:tgtEl>
                                          <p:spTgt spid="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66" dur="1000" fill="hold"/>
                                        <p:tgtEl>
                                          <p:spTgt spid="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7" dur="1000" fill="hold"/>
                                        <p:tgtEl>
                                          <p:spTgt spid="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0" dur="1000"/>
                                        <p:tgtEl>
                                          <p:spTgt spid="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71" dur="1000" fill="hold"/>
                                        <p:tgtEl>
                                          <p:spTgt spid="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2" dur="1000" fill="hold"/>
                                        <p:tgtEl>
                                          <p:spTgt spid="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7" dur="1000"/>
                                        <p:tgtEl>
                                          <p:spTgt spid="2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78" dur="1000" fill="hold"/>
                                        <p:tgtEl>
                                          <p:spTgt spid="2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9" dur="1000" fill="hold"/>
                                        <p:tgtEl>
                                          <p:spTgt spid="2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2" dur="1000"/>
                                        <p:tgtEl>
                                          <p:spTgt spid="2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3" dur="1000" fill="hold"/>
                                        <p:tgtEl>
                                          <p:spTgt spid="2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4" dur="1000" fill="hold"/>
                                        <p:tgtEl>
                                          <p:spTgt spid="2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7" dur="1000"/>
                                        <p:tgtEl>
                                          <p:spTgt spid="2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8" dur="1000" fill="hold"/>
                                        <p:tgtEl>
                                          <p:spTgt spid="2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9" dur="1000" fill="hold"/>
                                        <p:tgtEl>
                                          <p:spTgt spid="2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2" dur="1000"/>
                                        <p:tgtEl>
                                          <p:spTgt spid="2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93" dur="1000" fill="hold"/>
                                        <p:tgtEl>
                                          <p:spTgt spid="2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4" dur="1000" fill="hold"/>
                                        <p:tgtEl>
                                          <p:spTgt spid="2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7" dur="1000"/>
                                        <p:tgtEl>
                                          <p:spTgt spid="2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98" dur="1000" fill="hold"/>
                                        <p:tgtEl>
                                          <p:spTgt spid="2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9" dur="1000" fill="hold"/>
                                        <p:tgtEl>
                                          <p:spTgt spid="2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Picture 4" descr=""/>
          <p:cNvPicPr/>
          <p:nvPr/>
        </p:nvPicPr>
        <p:blipFill>
          <a:blip r:embed="rId1"/>
          <a:srcRect l="0" t="96170" r="0" b="0"/>
          <a:stretch/>
        </p:blipFill>
        <p:spPr>
          <a:xfrm>
            <a:off x="676080" y="6472080"/>
            <a:ext cx="2142720" cy="192600"/>
          </a:xfrm>
          <a:prstGeom prst="rect">
            <a:avLst/>
          </a:prstGeom>
          <a:ln w="0">
            <a:noFill/>
          </a:ln>
        </p:spPr>
      </p:pic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676080" y="192960"/>
            <a:ext cx="9839160" cy="1008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Trebuchet MS"/>
              </a:rPr>
              <a:t>Screenshots of code</a:t>
            </a: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66" name="Text Placeholder 30"/>
          <p:cNvSpPr/>
          <p:nvPr/>
        </p:nvSpPr>
        <p:spPr>
          <a:xfrm>
            <a:off x="321120" y="1275480"/>
            <a:ext cx="3343320" cy="66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Text Placeholder 30"/>
          <p:cNvSpPr/>
          <p:nvPr/>
        </p:nvSpPr>
        <p:spPr>
          <a:xfrm>
            <a:off x="4345560" y="1275480"/>
            <a:ext cx="3343320" cy="66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Title 3"/>
          <p:cNvSpPr/>
          <p:nvPr/>
        </p:nvSpPr>
        <p:spPr>
          <a:xfrm>
            <a:off x="423000" y="5737320"/>
            <a:ext cx="298116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GB" sz="4800" spc="-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0" lang="en-GB" sz="2000" spc="-1" strike="noStrike" u="sng">
                <a:solidFill>
                  <a:srgbClr val="0070c0"/>
                </a:solidFill>
                <a:uFillTx/>
                <a:latin typeface="Trebuchet MS"/>
                <a:hlinkClick r:id="rId2"/>
              </a:rPr>
              <a:t>Demo Link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269" name="Picture 2" descr=""/>
          <p:cNvPicPr/>
          <p:nvPr/>
        </p:nvPicPr>
        <p:blipFill>
          <a:blip r:embed="rId3"/>
          <a:stretch/>
        </p:blipFill>
        <p:spPr>
          <a:xfrm>
            <a:off x="180000" y="720000"/>
            <a:ext cx="2160000" cy="5752080"/>
          </a:xfrm>
          <a:prstGeom prst="rect">
            <a:avLst/>
          </a:prstGeom>
          <a:ln w="0">
            <a:noFill/>
          </a:ln>
        </p:spPr>
      </p:pic>
      <p:pic>
        <p:nvPicPr>
          <p:cNvPr id="270" name="Picture 10" descr=""/>
          <p:cNvPicPr/>
          <p:nvPr/>
        </p:nvPicPr>
        <p:blipFill>
          <a:blip r:embed="rId4"/>
          <a:stretch/>
        </p:blipFill>
        <p:spPr>
          <a:xfrm>
            <a:off x="2349000" y="720000"/>
            <a:ext cx="2331000" cy="5750280"/>
          </a:xfrm>
          <a:prstGeom prst="rect">
            <a:avLst/>
          </a:prstGeom>
          <a:ln w="0">
            <a:noFill/>
          </a:ln>
        </p:spPr>
      </p:pic>
      <p:pic>
        <p:nvPicPr>
          <p:cNvPr id="271" name="Picture 12" descr=""/>
          <p:cNvPicPr/>
          <p:nvPr/>
        </p:nvPicPr>
        <p:blipFill>
          <a:blip r:embed="rId5"/>
          <a:stretch/>
        </p:blipFill>
        <p:spPr>
          <a:xfrm>
            <a:off x="4680000" y="720000"/>
            <a:ext cx="2491560" cy="2700000"/>
          </a:xfrm>
          <a:prstGeom prst="rect">
            <a:avLst/>
          </a:prstGeom>
          <a:ln w="0">
            <a:noFill/>
          </a:ln>
        </p:spPr>
      </p:pic>
      <p:pic>
        <p:nvPicPr>
          <p:cNvPr id="272" name="Picture 14" descr=""/>
          <p:cNvPicPr/>
          <p:nvPr/>
        </p:nvPicPr>
        <p:blipFill>
          <a:blip r:embed="rId6"/>
          <a:stretch/>
        </p:blipFill>
        <p:spPr>
          <a:xfrm>
            <a:off x="4673160" y="3420000"/>
            <a:ext cx="2498400" cy="3060000"/>
          </a:xfrm>
          <a:prstGeom prst="rect">
            <a:avLst/>
          </a:prstGeom>
          <a:ln w="0">
            <a:noFill/>
          </a:ln>
        </p:spPr>
      </p:pic>
      <p:pic>
        <p:nvPicPr>
          <p:cNvPr id="273" name="" descr=""/>
          <p:cNvPicPr/>
          <p:nvPr/>
        </p:nvPicPr>
        <p:blipFill>
          <a:blip r:embed="rId7"/>
          <a:stretch/>
        </p:blipFill>
        <p:spPr>
          <a:xfrm>
            <a:off x="7171560" y="720000"/>
            <a:ext cx="2340000" cy="2880000"/>
          </a:xfrm>
          <a:prstGeom prst="rect">
            <a:avLst/>
          </a:prstGeom>
          <a:ln w="0">
            <a:noFill/>
          </a:ln>
        </p:spPr>
      </p:pic>
      <p:pic>
        <p:nvPicPr>
          <p:cNvPr id="274" name="" descr=""/>
          <p:cNvPicPr/>
          <p:nvPr/>
        </p:nvPicPr>
        <p:blipFill>
          <a:blip r:embed="rId8"/>
          <a:stretch/>
        </p:blipFill>
        <p:spPr>
          <a:xfrm>
            <a:off x="7171560" y="3600000"/>
            <a:ext cx="2340000" cy="2880000"/>
          </a:xfrm>
          <a:prstGeom prst="rect">
            <a:avLst/>
          </a:prstGeom>
          <a:ln w="0">
            <a:noFill/>
          </a:ln>
        </p:spPr>
      </p:pic>
      <p:pic>
        <p:nvPicPr>
          <p:cNvPr id="275" name="" descr=""/>
          <p:cNvPicPr/>
          <p:nvPr/>
        </p:nvPicPr>
        <p:blipFill>
          <a:blip r:embed="rId9"/>
          <a:stretch/>
        </p:blipFill>
        <p:spPr>
          <a:xfrm>
            <a:off x="9511560" y="2520000"/>
            <a:ext cx="2188440" cy="3960000"/>
          </a:xfrm>
          <a:prstGeom prst="rect">
            <a:avLst/>
          </a:prstGeom>
          <a:ln w="0">
            <a:noFill/>
          </a:ln>
        </p:spPr>
      </p:pic>
      <p:pic>
        <p:nvPicPr>
          <p:cNvPr id="276" name="" descr=""/>
          <p:cNvPicPr/>
          <p:nvPr/>
        </p:nvPicPr>
        <p:blipFill>
          <a:blip r:embed="rId10"/>
          <a:stretch/>
        </p:blipFill>
        <p:spPr>
          <a:xfrm>
            <a:off x="9511560" y="720000"/>
            <a:ext cx="2188440" cy="19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0" dur="indefinite" restart="never" nodeType="tmRoot">
          <p:childTnLst>
            <p:seq>
              <p:cTn id="201" dur="indefinite" nodeType="mainSeq">
                <p:childTnLst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6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7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08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nodeType="clickEffect" fill="hold" presetClass="entr" presetID="42">
                                  <p:stCondLst>
                                    <p:cond delay="0"/>
                                  </p:stCondLst>
                                  <p:endCondLst>
                                    <p:cond delay="0" evt="begin">
                                      <p:tn val="2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3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14" dur="1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5" dur="1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nodeType="clickEffect" fill="hold" presetClass="entr" presetID="42">
                                  <p:stCondLst>
                                    <p:cond delay="0"/>
                                  </p:stCondLst>
                                  <p:endCondLst>
                                    <p:cond delay="0" evt="begin">
                                      <p:tn val="2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0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1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2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Picture 4" descr=""/>
          <p:cNvPicPr/>
          <p:nvPr/>
        </p:nvPicPr>
        <p:blipFill>
          <a:blip r:embed="rId1"/>
          <a:srcRect l="0" t="96170" r="0" b="0"/>
          <a:stretch/>
        </p:blipFill>
        <p:spPr>
          <a:xfrm>
            <a:off x="676080" y="6472080"/>
            <a:ext cx="2142720" cy="192600"/>
          </a:xfrm>
          <a:prstGeom prst="rect">
            <a:avLst/>
          </a:prstGeom>
          <a:ln w="0">
            <a:noFill/>
          </a:ln>
        </p:spPr>
      </p:pic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676080" y="370440"/>
            <a:ext cx="2981160" cy="83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GB" sz="4800" spc="-1" strike="noStrike">
                <a:solidFill>
                  <a:srgbClr val="000000"/>
                </a:solidFill>
                <a:latin typeface="Trebuchet MS"/>
              </a:rPr>
              <a:t> </a:t>
            </a:r>
            <a:endParaRPr b="0" lang="en-US" sz="4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79" name="Text Placeholder 30"/>
          <p:cNvSpPr/>
          <p:nvPr/>
        </p:nvSpPr>
        <p:spPr>
          <a:xfrm>
            <a:off x="321120" y="1275480"/>
            <a:ext cx="3343320" cy="66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Text Placeholder 30"/>
          <p:cNvSpPr/>
          <p:nvPr/>
        </p:nvSpPr>
        <p:spPr>
          <a:xfrm>
            <a:off x="4345560" y="1275480"/>
            <a:ext cx="3343320" cy="66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Title 3"/>
          <p:cNvSpPr/>
          <p:nvPr/>
        </p:nvSpPr>
        <p:spPr>
          <a:xfrm>
            <a:off x="423000" y="5737320"/>
            <a:ext cx="298116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GB" sz="4800" spc="-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0" lang="en-GB" sz="2000" spc="-1" strike="noStrike" u="sng">
                <a:solidFill>
                  <a:srgbClr val="0070c0"/>
                </a:solidFill>
                <a:uFillTx/>
                <a:latin typeface="Trebuchet MS"/>
                <a:hlinkClick r:id="rId2"/>
              </a:rPr>
              <a:t>Demo Link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681480" y="430560"/>
            <a:ext cx="4274640" cy="477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1" lang="en-US" sz="2000" spc="-1" strike="noStrike">
                <a:solidFill>
                  <a:srgbClr val="404040"/>
                </a:solidFill>
                <a:latin typeface="Trebuchet MS"/>
              </a:rPr>
              <a:t>Screenshots of Output</a:t>
            </a:r>
            <a:endParaRPr b="1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283" name="Picture 2" descr=""/>
          <p:cNvPicPr/>
          <p:nvPr/>
        </p:nvPicPr>
        <p:blipFill>
          <a:blip r:embed="rId3"/>
          <a:stretch/>
        </p:blipFill>
        <p:spPr>
          <a:xfrm>
            <a:off x="545760" y="1261440"/>
            <a:ext cx="8642160" cy="5117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23" dur="indefinite" restart="never" nodeType="tmRoot">
          <p:childTnLst>
            <p:seq>
              <p:cTn id="224" dur="indefinite" nodeType="mainSeq">
                <p:childTnLst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9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0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31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nodeType="clickEffect" fill="hold" presetClass="entr" presetID="42">
                                  <p:stCondLst>
                                    <p:cond delay="0"/>
                                  </p:stCondLst>
                                  <p:endCondLst>
                                    <p:cond delay="0" evt="begin">
                                      <p:tn val="2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6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37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8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nodeType="clickEffect" fill="hold" presetClass="entr" presetID="42">
                                  <p:stCondLst>
                                    <p:cond delay="0"/>
                                  </p:stCondLst>
                                  <p:endCondLst>
                                    <p:cond delay="0" evt="begin">
                                      <p:tn val="2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3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44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5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0" dur="1000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51" dur="1000" fill="hold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2" dur="1000" fill="hold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Picture 4" descr=""/>
          <p:cNvPicPr/>
          <p:nvPr/>
        </p:nvPicPr>
        <p:blipFill>
          <a:blip r:embed="rId1"/>
          <a:srcRect l="0" t="96170" r="0" b="0"/>
          <a:stretch/>
        </p:blipFill>
        <p:spPr>
          <a:xfrm>
            <a:off x="676080" y="6472080"/>
            <a:ext cx="2142720" cy="192600"/>
          </a:xfrm>
          <a:prstGeom prst="rect">
            <a:avLst/>
          </a:prstGeom>
          <a:ln w="0">
            <a:noFill/>
          </a:ln>
        </p:spPr>
      </p:pic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543240" y="370440"/>
            <a:ext cx="11516760" cy="709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Trebuchet MS"/>
              </a:rPr>
              <a:t>Getting started with Basics of Python</a:t>
            </a:r>
            <a:r>
              <a:rPr b="1" lang="en-GB" sz="3600" spc="-1" strike="noStrike">
                <a:solidFill>
                  <a:srgbClr val="000000"/>
                </a:solidFill>
                <a:latin typeface="Trebuchet MS"/>
              </a:rPr>
              <a:t> Certificate 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6" name="Text Placeholder 30"/>
          <p:cNvSpPr/>
          <p:nvPr/>
        </p:nvSpPr>
        <p:spPr>
          <a:xfrm>
            <a:off x="321120" y="1275480"/>
            <a:ext cx="3343320" cy="66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Text Placeholder 30"/>
          <p:cNvSpPr/>
          <p:nvPr/>
        </p:nvSpPr>
        <p:spPr>
          <a:xfrm>
            <a:off x="4345560" y="1275480"/>
            <a:ext cx="3343320" cy="66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Title 3"/>
          <p:cNvSpPr/>
          <p:nvPr/>
        </p:nvSpPr>
        <p:spPr>
          <a:xfrm>
            <a:off x="423000" y="5737320"/>
            <a:ext cx="298116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GB" sz="4800" spc="-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0" lang="en-GB" sz="2000" spc="-1" strike="noStrike" u="sng">
                <a:solidFill>
                  <a:srgbClr val="0070c0"/>
                </a:solidFill>
                <a:uFillTx/>
                <a:latin typeface="Trebuchet MS"/>
                <a:hlinkClick r:id="rId2"/>
              </a:rPr>
              <a:t>Demo Link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289" name="Picture 2" descr=""/>
          <p:cNvPicPr/>
          <p:nvPr/>
        </p:nvPicPr>
        <p:blipFill>
          <a:blip r:embed="rId3"/>
          <a:stretch/>
        </p:blipFill>
        <p:spPr>
          <a:xfrm>
            <a:off x="827280" y="1615320"/>
            <a:ext cx="8352720" cy="5044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3" dur="indefinite" restart="never" nodeType="tmRoot">
          <p:childTnLst>
            <p:seq>
              <p:cTn id="254" dur="indefinite" nodeType="mainSeq">
                <p:childTnLst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9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0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61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nodeType="clickEffect" fill="hold" presetClass="entr" presetID="42">
                                  <p:stCondLst>
                                    <p:cond delay="0"/>
                                  </p:stCondLst>
                                  <p:endCondLst>
                                    <p:cond delay="0" evt="begin">
                                      <p:tn val="2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6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67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8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nodeType="clickEffect" fill="hold" presetClass="entr" presetID="42">
                                  <p:stCondLst>
                                    <p:cond delay="0"/>
                                  </p:stCondLst>
                                  <p:endCondLst>
                                    <p:cond delay="0" evt="begin">
                                      <p:tn val="2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3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74" dur="1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5" dur="1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Picture 4" descr=""/>
          <p:cNvPicPr/>
          <p:nvPr/>
        </p:nvPicPr>
        <p:blipFill>
          <a:blip r:embed="rId1"/>
          <a:srcRect l="0" t="96170" r="0" b="0"/>
          <a:stretch/>
        </p:blipFill>
        <p:spPr>
          <a:xfrm>
            <a:off x="676080" y="6472080"/>
            <a:ext cx="2142720" cy="192600"/>
          </a:xfrm>
          <a:prstGeom prst="rect">
            <a:avLst/>
          </a:prstGeom>
          <a:ln w="0">
            <a:noFill/>
          </a:ln>
        </p:spPr>
      </p:pic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676080" y="370440"/>
            <a:ext cx="9647640" cy="83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2000"/>
          </a:bodyPr>
          <a:p>
            <a:pPr>
              <a:lnSpc>
                <a:spcPct val="100000"/>
              </a:lnSpc>
              <a:buNone/>
            </a:pPr>
            <a:r>
              <a:rPr b="1" lang="en-GB" sz="4800" spc="-1" strike="noStrike">
                <a:solidFill>
                  <a:srgbClr val="000000"/>
                </a:solidFill>
                <a:latin typeface="Trebuchet MS"/>
              </a:rPr>
              <a:t>Data Visualization Certificate </a:t>
            </a:r>
            <a:endParaRPr b="0" lang="en-US" sz="4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92" name="Text Placeholder 30"/>
          <p:cNvSpPr/>
          <p:nvPr/>
        </p:nvSpPr>
        <p:spPr>
          <a:xfrm>
            <a:off x="321120" y="1275480"/>
            <a:ext cx="3343320" cy="66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Text Placeholder 30"/>
          <p:cNvSpPr/>
          <p:nvPr/>
        </p:nvSpPr>
        <p:spPr>
          <a:xfrm>
            <a:off x="4345560" y="1275480"/>
            <a:ext cx="3343320" cy="66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Title 3"/>
          <p:cNvSpPr/>
          <p:nvPr/>
        </p:nvSpPr>
        <p:spPr>
          <a:xfrm>
            <a:off x="423000" y="5737320"/>
            <a:ext cx="298116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GB" sz="4800" spc="-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0" lang="en-GB" sz="2000" spc="-1" strike="noStrike" u="sng">
                <a:solidFill>
                  <a:srgbClr val="0070c0"/>
                </a:solidFill>
                <a:uFillTx/>
                <a:latin typeface="Trebuchet MS"/>
                <a:hlinkClick r:id="rId2"/>
              </a:rPr>
              <a:t>Demo Link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807120" y="1431720"/>
            <a:ext cx="4274640" cy="477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296" name="Picture 2" descr=""/>
          <p:cNvPicPr/>
          <p:nvPr/>
        </p:nvPicPr>
        <p:blipFill>
          <a:blip r:embed="rId3"/>
          <a:stretch/>
        </p:blipFill>
        <p:spPr>
          <a:xfrm>
            <a:off x="676080" y="1271160"/>
            <a:ext cx="8541360" cy="5215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6" dur="indefinite" restart="never" nodeType="tmRoot">
          <p:childTnLst>
            <p:seq>
              <p:cTn id="277" dur="indefinite" nodeType="mainSeq">
                <p:childTnLst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2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3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84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nodeType="clickEffect" fill="hold" presetClass="entr" presetID="42">
                                  <p:stCondLst>
                                    <p:cond delay="0"/>
                                  </p:stCondLst>
                                  <p:endCondLst>
                                    <p:cond delay="0" evt="begin">
                                      <p:tn val="28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9"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90" dur="10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1" dur="10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nodeType="clickEffect" fill="hold" presetClass="entr" presetID="42">
                                  <p:stCondLst>
                                    <p:cond delay="0"/>
                                  </p:stCondLst>
                                  <p:endCondLst>
                                    <p:cond delay="0" evt="begin">
                                      <p:tn val="29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6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97" dur="1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8" dur="1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nodeType="clickEffect" fill="hold" presetClass="entr" presetID="42">
                                  <p:stCondLst>
                                    <p:cond delay="0"/>
                                  </p:stCondLst>
                                  <p:endCondLst>
                                    <p:cond delay="0" evt="begin">
                                      <p:tn val="30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3" dur="1000"/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4" dur="1000" fill="hold"/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5" dur="1000" fill="hold"/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671</TotalTime>
  <Application>LibreOffice/7.3.7.2$Linux_X86_64 LibreOffice_project/30$Build-2</Application>
  <AppVersion>15.0000</AppVersion>
  <Words>437</Words>
  <Paragraphs>58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2021-07-11T13:13:15Z</dcterms:created>
  <dc:creator>Venkataswamy</dc:creator>
  <dc:description/>
  <dc:language>en-IN</dc:language>
  <cp:lastModifiedBy/>
  <dcterms:modified xsi:type="dcterms:W3CDTF">2025-10-06T13:05:57Z</dcterms:modified>
  <cp:revision>75</cp:revision>
  <dc:subject/>
  <dc:title>MASKED HUNTERS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Notes">
    <vt:i4>1</vt:i4>
  </property>
  <property fmtid="{D5CDD505-2E9C-101B-9397-08002B2CF9AE}" pid="4" name="PresentationFormat">
    <vt:lpwstr>Widescreen</vt:lpwstr>
  </property>
  <property fmtid="{D5CDD505-2E9C-101B-9397-08002B2CF9AE}" pid="5" name="Slides">
    <vt:i4>11</vt:i4>
  </property>
</Properties>
</file>