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ec4c1ad2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ec4c1ad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a224ac668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a224ac668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a224ac668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a224ac668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a224ac668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a224ac668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c4c1ad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c4c1ad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ec4c1ad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ec4c1ad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c4c1ad2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ec4c1ad2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916600" y="0"/>
            <a:ext cx="3227400" cy="5143500"/>
          </a:xfrm>
          <a:prstGeom prst="rect">
            <a:avLst/>
          </a:prstGeom>
          <a:solidFill>
            <a:srgbClr val="E63A3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2478" y="1206675"/>
            <a:ext cx="528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Testes</a:t>
            </a:r>
            <a:endParaRPr b="1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CodeBurgers</a:t>
            </a:r>
            <a:endParaRPr b="1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10425" y="4174250"/>
            <a:ext cx="412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Iris Café, Isabella Cunha, Gabriel, Luis Adriano e Mauricio Baptista</a:t>
            </a:r>
            <a:endParaRPr sz="11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2025.1</a:t>
            </a:r>
            <a:endParaRPr sz="11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737" y="1206675"/>
            <a:ext cx="2713125" cy="25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5" name="Google Shape;6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" name="Google Shape;66;p14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914000" y="726925"/>
            <a:ext cx="53160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Testes Unitários:</a:t>
            </a: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mocks com Mockito, dependências isoladas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Testes de Integração:</a:t>
            </a: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DAO com banco real e fluxos completos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-15150" y="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2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Estratégias de testes aplicados</a:t>
            </a:r>
            <a:endParaRPr b="1" sz="292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50" y="1450100"/>
            <a:ext cx="3195376" cy="28969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625" y="1450100"/>
            <a:ext cx="3827782" cy="28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76" name="Google Shape;76;p15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8" name="Google Shape;7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" name="Google Shape;79;p15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0" name="Google Shape;80;p15"/>
          <p:cNvSpPr txBox="1"/>
          <p:nvPr>
            <p:ph type="title"/>
          </p:nvPr>
        </p:nvSpPr>
        <p:spPr>
          <a:xfrm>
            <a:off x="-15150" y="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2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Testes de Sistema com Selenium</a:t>
            </a:r>
            <a:endParaRPr b="1" sz="292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225" y="850775"/>
            <a:ext cx="4027826" cy="344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9" name="Google Shape;8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" name="Google Shape;90;p16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-15150" y="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0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Qualidade ISO 25010</a:t>
            </a:r>
            <a:endParaRPr b="1" sz="29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88" y="732675"/>
            <a:ext cx="4214819" cy="375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106" y="1386700"/>
            <a:ext cx="4014494" cy="237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99" name="Google Shape;99;p17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1" name="Google Shape;101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7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-15150" y="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0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Evidências dos Testes - JaCoCo</a:t>
            </a:r>
            <a:endParaRPr b="1" sz="29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32675"/>
            <a:ext cx="8839203" cy="331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110" name="Google Shape;110;p18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111" name="Google Shape;111;p18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2" name="Google Shape;112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Google Shape;113;p18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-15150" y="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0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Evidências dos Testes - PIT</a:t>
            </a:r>
            <a:endParaRPr b="1" sz="29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700" y="732675"/>
            <a:ext cx="6577464" cy="37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9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121" name="Google Shape;121;p19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122" name="Google Shape;122;p19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3" name="Google Shape;12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" name="Google Shape;124;p19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5" name="Google Shape;125;p19"/>
          <p:cNvSpPr txBox="1"/>
          <p:nvPr>
            <p:ph type="title"/>
          </p:nvPr>
        </p:nvSpPr>
        <p:spPr>
          <a:xfrm>
            <a:off x="-15150" y="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00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Evidências dos Testes - Sonar</a:t>
            </a:r>
            <a:endParaRPr b="1" sz="29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00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5" y="1151549"/>
            <a:ext cx="6024100" cy="34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301" y="580275"/>
            <a:ext cx="5727949" cy="162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1931703" y="2043425"/>
            <a:ext cx="528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63A3A"/>
                </a:solidFill>
                <a:latin typeface="Montserrat"/>
                <a:ea typeface="Montserrat"/>
                <a:cs typeface="Montserrat"/>
                <a:sym typeface="Montserrat"/>
              </a:rPr>
              <a:t>Obrigado(a)</a:t>
            </a:r>
            <a:endParaRPr b="1">
              <a:solidFill>
                <a:srgbClr val="E63A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150" y="492650"/>
            <a:ext cx="2691700" cy="269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0"/>
          <p:cNvGrpSpPr/>
          <p:nvPr/>
        </p:nvGrpSpPr>
        <p:grpSpPr>
          <a:xfrm>
            <a:off x="0" y="4639900"/>
            <a:ext cx="9144000" cy="503700"/>
            <a:chOff x="0" y="4639900"/>
            <a:chExt cx="9144000" cy="503700"/>
          </a:xfrm>
        </p:grpSpPr>
        <p:grpSp>
          <p:nvGrpSpPr>
            <p:cNvPr id="135" name="Google Shape;135;p20"/>
            <p:cNvGrpSpPr/>
            <p:nvPr/>
          </p:nvGrpSpPr>
          <p:grpSpPr>
            <a:xfrm>
              <a:off x="0" y="4639900"/>
              <a:ext cx="9144000" cy="503700"/>
              <a:chOff x="0" y="4639900"/>
              <a:chExt cx="9144000" cy="503700"/>
            </a:xfrm>
          </p:grpSpPr>
          <p:sp>
            <p:nvSpPr>
              <p:cNvPr id="136" name="Google Shape;136;p20"/>
              <p:cNvSpPr/>
              <p:nvPr/>
            </p:nvSpPr>
            <p:spPr>
              <a:xfrm>
                <a:off x="0" y="4639900"/>
                <a:ext cx="9144000" cy="503700"/>
              </a:xfrm>
              <a:prstGeom prst="rect">
                <a:avLst/>
              </a:prstGeom>
              <a:solidFill>
                <a:srgbClr val="E63A3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7" name="Google Shape;137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505449" y="4664125"/>
                <a:ext cx="477199" cy="45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8" name="Google Shape;138;p20"/>
            <p:cNvSpPr txBox="1"/>
            <p:nvPr/>
          </p:nvSpPr>
          <p:spPr>
            <a:xfrm>
              <a:off x="5341325" y="4737850"/>
              <a:ext cx="322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Universidade Federal Fluminense - 2025.1</a:t>
              </a:r>
              <a:endPara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