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a38ce58f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a38ce58f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a38ce58f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a38ce58f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a38ce58f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a38ce58f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a38ce58f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a38ce58f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41e3fc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a41e3fc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a38ce58f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a38ce58f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a41e3fc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a41e3fc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a41e3fc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a41e3fc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a38ce58f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a38ce58f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a38ce58f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a38ce58f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a38ce58f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a38ce58f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a38ce58f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a38ce58f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a38ce58f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a38ce58f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a38ce58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a38ce58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a38ce58f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a38ce58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a38ce58f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a38ce58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86475"/>
            <a:ext cx="8520600" cy="7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caixa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4950" y="2290425"/>
            <a:ext cx="51651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Nomes: 	Henrique Neves Braga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Carvalho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825" y="1951350"/>
            <a:ext cx="3304774" cy="25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GRASP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Information expert: Classes como Venda e Produto fornecem informações sobre si mesmos.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Creator: </a:t>
            </a:r>
            <a:r>
              <a:rPr lang="pt-BR"/>
              <a:t>A classe Facade que é a única que utiliza Funcionario/Gerente, Caixa, GerenciadorLogin e ConstrutorVenda é responsável por criá-las.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Baixo acoplamento: Com o uso de interfaces as classes não dependem da interpretação uma das outras.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Alta coesão: As classes possuem responsabilidades relacionadas entre si.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Padrões GoF: Facade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ara fornecer uma interface única e simplificada para o acesso às funcionalidades das classes Caixa, Funcionário e Gerente, ConstrutorVenda e GerenciadorLogin.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Quando um botão é apertado a classe de interface gráfica chama o respectivo método do facade que por sua vez chama as classes adequadas. Dessa maneira não é preciso conhecer os detalhes da implementação interna para criar a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GoF: Observer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objeto da classe ConstrutorVenda é responsável por construir o objeto venda ao mesmo tempo que o usuário adiciona e remove os produtos na interface. Quando o usuário termina de ajeitar os produtos e clica em cadastrar, usando o padrão observer, o objeto construtor de venda avisa ao caixa para que ele possa atualizar o bancos de dados.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Nesse caso o caixa observa o construtor de vendas.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GoF: Singleton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</a:t>
            </a:r>
            <a:r>
              <a:rPr lang="pt-BR"/>
              <a:t>ara garantir que exista apenas uma instância da classe Caixa em todo o sistema. Isso centraliza a lógica de registro de vendas e geração de relatórios, evitando redundâncias e inconsistências.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 Transacionais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 de venda: Consulta as informações de produtos e descontos no banco de dados e calcula o valor da venda, após isso verifica se existem produtos suficientes em estoque, em </a:t>
            </a:r>
            <a:r>
              <a:rPr lang="pt-BR"/>
              <a:t>caso</a:t>
            </a:r>
            <a:r>
              <a:rPr lang="pt-BR"/>
              <a:t> afirmativo desconta a quantidade vendida do estoque e cadastra a venda.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Relatório de vendas de um mês: </a:t>
            </a:r>
            <a:r>
              <a:rPr lang="pt-BR"/>
              <a:t>Lê do usuário</a:t>
            </a:r>
            <a:r>
              <a:rPr lang="pt-BR"/>
              <a:t> um mês e um ano e mostra as informações das vendas desse mês em uma tabela.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Evolução para uma LPS - Características mandatórias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 e login de funcionários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Registro de vendas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Controle de estoque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Sistema de pagamento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Sistema Reembolso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Evolução para uma LPS - Características opcionais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fidelidade de clientes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Sistema de desconto para produtos específicos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Gerenciar funcionários, produtos e descontos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Relatório de vendas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Evolução para uma LPS - Características alternativas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estoque com validade para produtos perecíveis (supermercados, farmácias).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Gerenciamento de mesas e pedidos com divisão de conta para restaurantes e bares.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Sobre o programa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uma aplicação de caixa que pode servir para lojas, supermercados e afins.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aplicação é operada por um funcionário do estabelecimento e permite cadastro de vendas em um banco de dados que será acessado através de uma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aplicação também permite cadastrar produtos, descontos, clientes (para um sistema de fidelidade) e funcionários.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Existe também a opção de reembolso e de gerar um relatório com as informações das vendas de um determinado mês.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Backend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Usamos FastAPI para construir uma API restful em python, pois ela é simples, requer pouco código e é bem otimizada.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Usamos SQLAlchemy para abstrair a conexão com o banco de dados. Com isso o código se torna mais independente do banco de dados se tornando fácil trocar caso necessário.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975" y="1052106"/>
            <a:ext cx="4512325" cy="16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975" y="3142998"/>
            <a:ext cx="4512325" cy="94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Backend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backend disponibiliza as seguintes funcionalidades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CRUDs para Funcionários, Clientes, Produtos e Vendas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Validação de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Vendas associadas a um cliente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Vendas de um determinado mês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Backend: SQLAlchemy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Separação de responsabilidades: O SQLAlchemy separa a lógica de negócios da lógica de acesso ao banco de dados, facilitando a testabilidade e a reutilização do código.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Flexibilidade e escalabilidade: O SQLAlchemy suporta diversos tipos de bancos de dados, permitindo troca de banco de dados no futuro sem precisar modificar significativamente o código.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Backend: FastAPI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432000" cy="3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código do backend é separado de forma que o código da requisição, a interação com o banco de dados e o response_model estão em arquivos diferentes.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Isso garante: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Modularidade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Manutenibilidade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Reusabilidade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275" y="3947713"/>
            <a:ext cx="22193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225" y="1017713"/>
            <a:ext cx="53054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1288" y="1825500"/>
            <a:ext cx="41052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Frontend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Frontend feito em typescript, css e html para garantir portabilidade </a:t>
            </a:r>
            <a:r>
              <a:rPr lang="pt-BR"/>
              <a:t>já</a:t>
            </a:r>
            <a:r>
              <a:rPr lang="pt-BR"/>
              <a:t> que são suportados por quase todos os navegadores.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Tudo funciona em uma página html manipulada por um script que manipula os elementos da interface para dar a impressão de navegar por diferentes páginas.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450" y="1789402"/>
            <a:ext cx="1412874" cy="1564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625" y="1551288"/>
            <a:ext cx="1412875" cy="204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 do frontend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25" y="1017713"/>
            <a:ext cx="57615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SOLID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Singles </a:t>
            </a:r>
            <a:r>
              <a:rPr lang="pt-BR"/>
              <a:t>Responsibility</a:t>
            </a:r>
            <a:r>
              <a:rPr lang="pt-BR"/>
              <a:t>: Cada classe cuida de uma área </a:t>
            </a:r>
            <a:r>
              <a:rPr lang="pt-BR"/>
              <a:t>específica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Open-Closed: Novas funcionalidades não precisam modificar métodos existentes.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Liskov-Substitution: Gerente herda funcionário e pode fazer tudo que ele pode.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Interface Segregation: Não há classes que </a:t>
            </a:r>
            <a:r>
              <a:rPr lang="pt-BR"/>
              <a:t>implementam</a:t>
            </a:r>
            <a:r>
              <a:rPr lang="pt-BR"/>
              <a:t> </a:t>
            </a:r>
            <a:r>
              <a:rPr lang="pt-BR"/>
              <a:t>interfaces</a:t>
            </a:r>
            <a:r>
              <a:rPr lang="pt-BR"/>
              <a:t> com métodos que elas não usem.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Inversão de dependência: As classes não dependem de outras classes mas sim de interfaces.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