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  <p:sldMasterId id="2147483738" r:id="rId3"/>
    <p:sldMasterId id="2147483750" r:id="rId4"/>
    <p:sldMasterId id="2147483762" r:id="rId5"/>
    <p:sldMasterId id="2147483774" r:id="rId6"/>
  </p:sldMasterIdLst>
  <p:sldIdLst>
    <p:sldId id="256" r:id="rId7"/>
    <p:sldId id="257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87135-B38F-4300-93D7-7E5D3D1EC4DC}" v="53" dt="2024-12-02T12:24:06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a Irene A" userId="e57ce4c7999397aa" providerId="LiveId" clId="{41C87135-B38F-4300-93D7-7E5D3D1EC4DC}"/>
    <pc:docChg chg="undo redo custSel addSld delSld modSld">
      <pc:chgData name="Vania Irene A" userId="e57ce4c7999397aa" providerId="LiveId" clId="{41C87135-B38F-4300-93D7-7E5D3D1EC4DC}" dt="2024-12-02T12:24:06.764" v="536" actId="1076"/>
      <pc:docMkLst>
        <pc:docMk/>
      </pc:docMkLst>
      <pc:sldChg chg="addSp modSp mod">
        <pc:chgData name="Vania Irene A" userId="e57ce4c7999397aa" providerId="LiveId" clId="{41C87135-B38F-4300-93D7-7E5D3D1EC4DC}" dt="2024-12-02T12:15:49.725" v="507"/>
        <pc:sldMkLst>
          <pc:docMk/>
          <pc:sldMk cId="2939807882" sldId="256"/>
        </pc:sldMkLst>
        <pc:spChg chg="mod">
          <ac:chgData name="Vania Irene A" userId="e57ce4c7999397aa" providerId="LiveId" clId="{41C87135-B38F-4300-93D7-7E5D3D1EC4DC}" dt="2024-12-02T12:15:49.725" v="507"/>
          <ac:spMkLst>
            <pc:docMk/>
            <pc:sldMk cId="2939807882" sldId="256"/>
            <ac:spMk id="2" creationId="{91B0978B-69BD-2701-9ED7-4821A9E635A3}"/>
          </ac:spMkLst>
        </pc:spChg>
        <pc:spChg chg="mod">
          <ac:chgData name="Vania Irene A" userId="e57ce4c7999397aa" providerId="LiveId" clId="{41C87135-B38F-4300-93D7-7E5D3D1EC4DC}" dt="2024-12-02T12:15:49.725" v="507"/>
          <ac:spMkLst>
            <pc:docMk/>
            <pc:sldMk cId="2939807882" sldId="256"/>
            <ac:spMk id="3" creationId="{E9232133-4220-58E4-D779-E9B8352DA46D}"/>
          </ac:spMkLst>
        </pc:spChg>
        <pc:spChg chg="add mod">
          <ac:chgData name="Vania Irene A" userId="e57ce4c7999397aa" providerId="LiveId" clId="{41C87135-B38F-4300-93D7-7E5D3D1EC4DC}" dt="2024-11-28T11:57:33.399" v="116" actId="114"/>
          <ac:spMkLst>
            <pc:docMk/>
            <pc:sldMk cId="2939807882" sldId="256"/>
            <ac:spMk id="4" creationId="{B7448868-218F-1A7C-94EA-F02893FF2E11}"/>
          </ac:spMkLst>
        </pc:spChg>
        <pc:picChg chg="mod">
          <ac:chgData name="Vania Irene A" userId="e57ce4c7999397aa" providerId="LiveId" clId="{41C87135-B38F-4300-93D7-7E5D3D1EC4DC}" dt="2024-11-28T11:49:59.958" v="0" actId="1076"/>
          <ac:picMkLst>
            <pc:docMk/>
            <pc:sldMk cId="2939807882" sldId="256"/>
            <ac:picMk id="7" creationId="{03F4CF24-8F11-2001-D9BF-D271E4CDCEC4}"/>
          </ac:picMkLst>
        </pc:picChg>
      </pc:sldChg>
      <pc:sldChg chg="modSp mod">
        <pc:chgData name="Vania Irene A" userId="e57ce4c7999397aa" providerId="LiveId" clId="{41C87135-B38F-4300-93D7-7E5D3D1EC4DC}" dt="2024-12-02T12:15:01.767" v="495" actId="27636"/>
        <pc:sldMkLst>
          <pc:docMk/>
          <pc:sldMk cId="4161559863" sldId="257"/>
        </pc:sldMkLst>
        <pc:spChg chg="mod">
          <ac:chgData name="Vania Irene A" userId="e57ce4c7999397aa" providerId="LiveId" clId="{41C87135-B38F-4300-93D7-7E5D3D1EC4DC}" dt="2024-12-02T12:15:01.596" v="494"/>
          <ac:spMkLst>
            <pc:docMk/>
            <pc:sldMk cId="4161559863" sldId="257"/>
            <ac:spMk id="2" creationId="{1971F028-D4F7-615E-DCC2-11579BF892C0}"/>
          </ac:spMkLst>
        </pc:spChg>
        <pc:spChg chg="mod">
          <ac:chgData name="Vania Irene A" userId="e57ce4c7999397aa" providerId="LiveId" clId="{41C87135-B38F-4300-93D7-7E5D3D1EC4DC}" dt="2024-12-02T12:15:01.767" v="495" actId="27636"/>
          <ac:spMkLst>
            <pc:docMk/>
            <pc:sldMk cId="4161559863" sldId="257"/>
            <ac:spMk id="3" creationId="{324CA8DF-F1EE-1529-25C3-93D1A07F9CE5}"/>
          </ac:spMkLst>
        </pc:spChg>
        <pc:picChg chg="mod">
          <ac:chgData name="Vania Irene A" userId="e57ce4c7999397aa" providerId="LiveId" clId="{41C87135-B38F-4300-93D7-7E5D3D1EC4DC}" dt="2024-12-02T11:25:35.092" v="181" actId="1076"/>
          <ac:picMkLst>
            <pc:docMk/>
            <pc:sldMk cId="4161559863" sldId="257"/>
            <ac:picMk id="2052" creationId="{60C1A39B-ECD8-9CCD-39DF-A965007F63CF}"/>
          </ac:picMkLst>
        </pc:picChg>
      </pc:sldChg>
      <pc:sldChg chg="modSp del mod">
        <pc:chgData name="Vania Irene A" userId="e57ce4c7999397aa" providerId="LiveId" clId="{41C87135-B38F-4300-93D7-7E5D3D1EC4DC}" dt="2024-12-02T11:25:56.082" v="184" actId="2696"/>
        <pc:sldMkLst>
          <pc:docMk/>
          <pc:sldMk cId="892070046" sldId="258"/>
        </pc:sldMkLst>
        <pc:spChg chg="mod">
          <ac:chgData name="Vania Irene A" userId="e57ce4c7999397aa" providerId="LiveId" clId="{41C87135-B38F-4300-93D7-7E5D3D1EC4DC}" dt="2024-11-28T11:57:28.938" v="114" actId="20577"/>
          <ac:spMkLst>
            <pc:docMk/>
            <pc:sldMk cId="892070046" sldId="258"/>
            <ac:spMk id="2" creationId="{93971E84-19B7-A581-E5E7-53EBEF5D17EC}"/>
          </ac:spMkLst>
        </pc:spChg>
        <pc:spChg chg="mod">
          <ac:chgData name="Vania Irene A" userId="e57ce4c7999397aa" providerId="LiveId" clId="{41C87135-B38F-4300-93D7-7E5D3D1EC4DC}" dt="2024-11-28T12:03:39.037" v="118"/>
          <ac:spMkLst>
            <pc:docMk/>
            <pc:sldMk cId="892070046" sldId="258"/>
            <ac:spMk id="3" creationId="{66EB7226-631E-9FBF-E6FB-1DEE4BB68DC6}"/>
          </ac:spMkLst>
        </pc:spChg>
      </pc:sldChg>
      <pc:sldChg chg="addSp modSp mod">
        <pc:chgData name="Vania Irene A" userId="e57ce4c7999397aa" providerId="LiveId" clId="{41C87135-B38F-4300-93D7-7E5D3D1EC4DC}" dt="2024-12-02T12:15:12.153" v="496"/>
        <pc:sldMkLst>
          <pc:docMk/>
          <pc:sldMk cId="3416222146" sldId="259"/>
        </pc:sldMkLst>
        <pc:spChg chg="mod">
          <ac:chgData name="Vania Irene A" userId="e57ce4c7999397aa" providerId="LiveId" clId="{41C87135-B38F-4300-93D7-7E5D3D1EC4DC}" dt="2024-12-02T12:15:12.153" v="496"/>
          <ac:spMkLst>
            <pc:docMk/>
            <pc:sldMk cId="3416222146" sldId="259"/>
            <ac:spMk id="2" creationId="{04C70F7C-42AC-409D-9836-2CA4ABBD8912}"/>
          </ac:spMkLst>
        </pc:spChg>
        <pc:spChg chg="add mod">
          <ac:chgData name="Vania Irene A" userId="e57ce4c7999397aa" providerId="LiveId" clId="{41C87135-B38F-4300-93D7-7E5D3D1EC4DC}" dt="2024-12-02T11:33:05.654" v="295"/>
          <ac:spMkLst>
            <pc:docMk/>
            <pc:sldMk cId="3416222146" sldId="259"/>
            <ac:spMk id="3" creationId="{19DCC4F7-48E4-A661-ECE8-44DE7B54BD9D}"/>
          </ac:spMkLst>
        </pc:spChg>
        <pc:spChg chg="add">
          <ac:chgData name="Vania Irene A" userId="e57ce4c7999397aa" providerId="LiveId" clId="{41C87135-B38F-4300-93D7-7E5D3D1EC4DC}" dt="2024-11-28T12:03:57.878" v="119"/>
          <ac:spMkLst>
            <pc:docMk/>
            <pc:sldMk cId="3416222146" sldId="259"/>
            <ac:spMk id="3" creationId="{9A3C7CAC-B244-7D84-21DE-169734A32D86}"/>
          </ac:spMkLst>
        </pc:spChg>
        <pc:spChg chg="mod">
          <ac:chgData name="Vania Irene A" userId="e57ce4c7999397aa" providerId="LiveId" clId="{41C87135-B38F-4300-93D7-7E5D3D1EC4DC}" dt="2024-12-02T11:48:36.890" v="353" actId="14100"/>
          <ac:spMkLst>
            <pc:docMk/>
            <pc:sldMk cId="3416222146" sldId="259"/>
            <ac:spMk id="9" creationId="{1AEF9566-8EE2-5E9D-96EB-A6C0D1B7A088}"/>
          </ac:spMkLst>
        </pc:spChg>
      </pc:sldChg>
      <pc:sldChg chg="addSp modSp mod">
        <pc:chgData name="Vania Irene A" userId="e57ce4c7999397aa" providerId="LiveId" clId="{41C87135-B38F-4300-93D7-7E5D3D1EC4DC}" dt="2024-12-02T12:19:37.972" v="527" actId="1076"/>
        <pc:sldMkLst>
          <pc:docMk/>
          <pc:sldMk cId="3043576485" sldId="260"/>
        </pc:sldMkLst>
        <pc:spChg chg="mod">
          <ac:chgData name="Vania Irene A" userId="e57ce4c7999397aa" providerId="LiveId" clId="{41C87135-B38F-4300-93D7-7E5D3D1EC4DC}" dt="2024-12-02T12:15:19.920" v="497"/>
          <ac:spMkLst>
            <pc:docMk/>
            <pc:sldMk cId="3043576485" sldId="260"/>
            <ac:spMk id="2" creationId="{5A272849-C8D9-FE3E-F469-3C5541EBEF40}"/>
          </ac:spMkLst>
        </pc:spChg>
        <pc:spChg chg="mod">
          <ac:chgData name="Vania Irene A" userId="e57ce4c7999397aa" providerId="LiveId" clId="{41C87135-B38F-4300-93D7-7E5D3D1EC4DC}" dt="2024-12-02T12:18:35.528" v="521" actId="27636"/>
          <ac:spMkLst>
            <pc:docMk/>
            <pc:sldMk cId="3043576485" sldId="260"/>
            <ac:spMk id="3" creationId="{335D893F-2060-4889-163C-82A45F844216}"/>
          </ac:spMkLst>
        </pc:spChg>
        <pc:picChg chg="add mod">
          <ac:chgData name="Vania Irene A" userId="e57ce4c7999397aa" providerId="LiveId" clId="{41C87135-B38F-4300-93D7-7E5D3D1EC4DC}" dt="2024-12-02T12:19:37.972" v="527" actId="1076"/>
          <ac:picMkLst>
            <pc:docMk/>
            <pc:sldMk cId="3043576485" sldId="260"/>
            <ac:picMk id="1026" creationId="{77E54FD6-CE3B-0F00-02D8-533DA6B7FC93}"/>
          </ac:picMkLst>
        </pc:picChg>
        <pc:picChg chg="add mod">
          <ac:chgData name="Vania Irene A" userId="e57ce4c7999397aa" providerId="LiveId" clId="{41C87135-B38F-4300-93D7-7E5D3D1EC4DC}" dt="2024-12-02T12:19:27.830" v="525" actId="1076"/>
          <ac:picMkLst>
            <pc:docMk/>
            <pc:sldMk cId="3043576485" sldId="260"/>
            <ac:picMk id="1028" creationId="{D81851BE-273E-E4F1-C63B-D467CF814E8B}"/>
          </ac:picMkLst>
        </pc:picChg>
      </pc:sldChg>
      <pc:sldChg chg="addSp delSp modSp mod">
        <pc:chgData name="Vania Irene A" userId="e57ce4c7999397aa" providerId="LiveId" clId="{41C87135-B38F-4300-93D7-7E5D3D1EC4DC}" dt="2024-12-02T12:24:06.764" v="536" actId="1076"/>
        <pc:sldMkLst>
          <pc:docMk/>
          <pc:sldMk cId="2737294598" sldId="261"/>
        </pc:sldMkLst>
        <pc:spChg chg="mod">
          <ac:chgData name="Vania Irene A" userId="e57ce4c7999397aa" providerId="LiveId" clId="{41C87135-B38F-4300-93D7-7E5D3D1EC4DC}" dt="2024-12-02T12:15:31.206" v="499"/>
          <ac:spMkLst>
            <pc:docMk/>
            <pc:sldMk cId="2737294598" sldId="261"/>
            <ac:spMk id="2" creationId="{E4A7CBFD-B10C-7CE3-DDBA-545095E0E3DD}"/>
          </ac:spMkLst>
        </pc:spChg>
        <pc:spChg chg="del">
          <ac:chgData name="Vania Irene A" userId="e57ce4c7999397aa" providerId="LiveId" clId="{41C87135-B38F-4300-93D7-7E5D3D1EC4DC}" dt="2024-11-28T12:10:41.046" v="135"/>
          <ac:spMkLst>
            <pc:docMk/>
            <pc:sldMk cId="2737294598" sldId="261"/>
            <ac:spMk id="3" creationId="{AD57008B-0BB3-0FE8-3EAB-BF80F4F0A0E9}"/>
          </ac:spMkLst>
        </pc:spChg>
        <pc:spChg chg="add del mod">
          <ac:chgData name="Vania Irene A" userId="e57ce4c7999397aa" providerId="LiveId" clId="{41C87135-B38F-4300-93D7-7E5D3D1EC4DC}" dt="2024-12-02T12:01:53.804" v="390" actId="478"/>
          <ac:spMkLst>
            <pc:docMk/>
            <pc:sldMk cId="2737294598" sldId="261"/>
            <ac:spMk id="4" creationId="{5DFA8897-3BDA-4C58-4F2C-71B3834F0D1B}"/>
          </ac:spMkLst>
        </pc:spChg>
        <pc:spChg chg="add mod">
          <ac:chgData name="Vania Irene A" userId="e57ce4c7999397aa" providerId="LiveId" clId="{41C87135-B38F-4300-93D7-7E5D3D1EC4DC}" dt="2024-12-02T12:06:59.991" v="416" actId="1076"/>
          <ac:spMkLst>
            <pc:docMk/>
            <pc:sldMk cId="2737294598" sldId="261"/>
            <ac:spMk id="8" creationId="{575A7C1D-44AC-A70E-8695-0373BD682F12}"/>
          </ac:spMkLst>
        </pc:spChg>
        <pc:spChg chg="add mod">
          <ac:chgData name="Vania Irene A" userId="e57ce4c7999397aa" providerId="LiveId" clId="{41C87135-B38F-4300-93D7-7E5D3D1EC4DC}" dt="2024-12-02T12:11:31.938" v="464" actId="207"/>
          <ac:spMkLst>
            <pc:docMk/>
            <pc:sldMk cId="2737294598" sldId="261"/>
            <ac:spMk id="11" creationId="{F1D1FF65-F007-E572-3949-C4EF5BC43564}"/>
          </ac:spMkLst>
        </pc:spChg>
        <pc:spChg chg="add mod">
          <ac:chgData name="Vania Irene A" userId="e57ce4c7999397aa" providerId="LiveId" clId="{41C87135-B38F-4300-93D7-7E5D3D1EC4DC}" dt="2024-12-02T12:11:27.139" v="455" actId="767"/>
          <ac:spMkLst>
            <pc:docMk/>
            <pc:sldMk cId="2737294598" sldId="261"/>
            <ac:spMk id="12" creationId="{7A40CE9E-C630-4AEB-59FD-51ADB5E1F6FD}"/>
          </ac:spMkLst>
        </pc:spChg>
        <pc:picChg chg="add del mod modCrop">
          <ac:chgData name="Vania Irene A" userId="e57ce4c7999397aa" providerId="LiveId" clId="{41C87135-B38F-4300-93D7-7E5D3D1EC4DC}" dt="2024-12-02T12:03:51.630" v="396" actId="21"/>
          <ac:picMkLst>
            <pc:docMk/>
            <pc:sldMk cId="2737294598" sldId="261"/>
            <ac:picMk id="5" creationId="{B91EFEAE-69C8-9F87-9103-F2A1F63D5DC9}"/>
          </ac:picMkLst>
        </pc:picChg>
        <pc:picChg chg="add mod modCrop">
          <ac:chgData name="Vania Irene A" userId="e57ce4c7999397aa" providerId="LiveId" clId="{41C87135-B38F-4300-93D7-7E5D3D1EC4DC}" dt="2024-12-02T12:06:54.180" v="415" actId="1076"/>
          <ac:picMkLst>
            <pc:docMk/>
            <pc:sldMk cId="2737294598" sldId="261"/>
            <ac:picMk id="7" creationId="{BA84658A-6682-D4BD-E691-2AC548F6AB05}"/>
          </ac:picMkLst>
        </pc:picChg>
        <pc:picChg chg="add del mod modCrop">
          <ac:chgData name="Vania Irene A" userId="e57ce4c7999397aa" providerId="LiveId" clId="{41C87135-B38F-4300-93D7-7E5D3D1EC4DC}" dt="2024-12-02T12:11:34.412" v="465" actId="478"/>
          <ac:picMkLst>
            <pc:docMk/>
            <pc:sldMk cId="2737294598" sldId="261"/>
            <ac:picMk id="10" creationId="{C2D5B34F-88D2-9333-DF15-A5D21D0A042F}"/>
          </ac:picMkLst>
        </pc:picChg>
        <pc:picChg chg="add mod">
          <ac:chgData name="Vania Irene A" userId="e57ce4c7999397aa" providerId="LiveId" clId="{41C87135-B38F-4300-93D7-7E5D3D1EC4DC}" dt="2024-12-02T12:12:08.115" v="467" actId="1076"/>
          <ac:picMkLst>
            <pc:docMk/>
            <pc:sldMk cId="2737294598" sldId="261"/>
            <ac:picMk id="14" creationId="{4A5BFE86-CF84-E224-F46A-E196992D76A3}"/>
          </ac:picMkLst>
        </pc:picChg>
        <pc:picChg chg="add mod">
          <ac:chgData name="Vania Irene A" userId="e57ce4c7999397aa" providerId="LiveId" clId="{41C87135-B38F-4300-93D7-7E5D3D1EC4DC}" dt="2024-12-02T12:23:33.674" v="530" actId="1076"/>
          <ac:picMkLst>
            <pc:docMk/>
            <pc:sldMk cId="2737294598" sldId="261"/>
            <ac:picMk id="2050" creationId="{1BE7D0E9-2EDA-BD19-BBFE-9E2C5C0E63DF}"/>
          </ac:picMkLst>
        </pc:picChg>
        <pc:picChg chg="add mod">
          <ac:chgData name="Vania Irene A" userId="e57ce4c7999397aa" providerId="LiveId" clId="{41C87135-B38F-4300-93D7-7E5D3D1EC4DC}" dt="2024-12-02T12:24:06.764" v="536" actId="1076"/>
          <ac:picMkLst>
            <pc:docMk/>
            <pc:sldMk cId="2737294598" sldId="261"/>
            <ac:picMk id="2052" creationId="{1D85AE23-3391-ED50-AADF-24450466E5D8}"/>
          </ac:picMkLst>
        </pc:picChg>
      </pc:sldChg>
      <pc:sldChg chg="addSp delSp modSp mod">
        <pc:chgData name="Vania Irene A" userId="e57ce4c7999397aa" providerId="LiveId" clId="{41C87135-B38F-4300-93D7-7E5D3D1EC4DC}" dt="2024-12-02T12:15:55.246" v="509" actId="27636"/>
        <pc:sldMkLst>
          <pc:docMk/>
          <pc:sldMk cId="3163412761" sldId="262"/>
        </pc:sldMkLst>
        <pc:spChg chg="mod">
          <ac:chgData name="Vania Irene A" userId="e57ce4c7999397aa" providerId="LiveId" clId="{41C87135-B38F-4300-93D7-7E5D3D1EC4DC}" dt="2024-12-02T12:15:55.009" v="508"/>
          <ac:spMkLst>
            <pc:docMk/>
            <pc:sldMk cId="3163412761" sldId="262"/>
            <ac:spMk id="2" creationId="{6C07C50C-ECED-A0B3-5427-2121F8A68734}"/>
          </ac:spMkLst>
        </pc:spChg>
        <pc:spChg chg="mod">
          <ac:chgData name="Vania Irene A" userId="e57ce4c7999397aa" providerId="LiveId" clId="{41C87135-B38F-4300-93D7-7E5D3D1EC4DC}" dt="2024-12-02T12:15:55.246" v="509" actId="27636"/>
          <ac:spMkLst>
            <pc:docMk/>
            <pc:sldMk cId="3163412761" sldId="262"/>
            <ac:spMk id="3" creationId="{A763FBB6-46E6-CB86-D3D5-24395C8A1407}"/>
          </ac:spMkLst>
        </pc:spChg>
        <pc:picChg chg="add del mod">
          <ac:chgData name="Vania Irene A" userId="e57ce4c7999397aa" providerId="LiveId" clId="{41C87135-B38F-4300-93D7-7E5D3D1EC4DC}" dt="2024-12-02T12:12:57.806" v="468" actId="478"/>
          <ac:picMkLst>
            <pc:docMk/>
            <pc:sldMk cId="3163412761" sldId="262"/>
            <ac:picMk id="5" creationId="{B91EFEAE-69C8-9F87-9103-F2A1F63D5DC9}"/>
          </ac:picMkLst>
        </pc:picChg>
      </pc:sldChg>
      <pc:sldChg chg="add del">
        <pc:chgData name="Vania Irene A" userId="e57ce4c7999397aa" providerId="LiveId" clId="{41C87135-B38F-4300-93D7-7E5D3D1EC4DC}" dt="2024-12-02T11:25:45.688" v="183" actId="2890"/>
        <pc:sldMkLst>
          <pc:docMk/>
          <pc:sldMk cId="280015536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62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3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42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7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8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6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3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6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61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3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1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912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97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52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7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84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26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10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11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55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90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1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235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1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6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60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45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417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154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6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880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420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0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938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79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22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472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7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01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15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41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987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04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454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433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277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837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899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5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4096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811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31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699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6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3518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86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23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037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851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429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531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5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7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7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5435A5-C3A0-4516-ADD2-91AA7C8EAD4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017808-7A3B-4605-BA12-406ECB7BD5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8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978B-69BD-2701-9ED7-4821A9E63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SIGNATURE VERIFICATION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32133-4220-58E4-D779-E9B8352DA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Authenticating Real vs Forged Signatures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4CF24-8F11-2001-D9BF-D271E4CD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312" y="365760"/>
            <a:ext cx="1727632" cy="1691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48868-218F-1A7C-94EA-F02893FF2E11}"/>
              </a:ext>
            </a:extLst>
          </p:cNvPr>
          <p:cNvSpPr txBox="1"/>
          <p:nvPr/>
        </p:nvSpPr>
        <p:spPr>
          <a:xfrm>
            <a:off x="9085006" y="5371186"/>
            <a:ext cx="283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</a:t>
            </a:r>
          </a:p>
          <a:p>
            <a:r>
              <a:rPr lang="en-IN" i="1" dirty="0"/>
              <a:t>Vania Irene A</a:t>
            </a:r>
          </a:p>
        </p:txBody>
      </p:sp>
    </p:spTree>
    <p:extLst>
      <p:ext uri="{BB962C8B-B14F-4D97-AF65-F5344CB8AC3E}">
        <p14:creationId xmlns:p14="http://schemas.microsoft.com/office/powerpoint/2010/main" val="293980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F028-D4F7-615E-DCC2-11579BF8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&amp;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A8DF-F1EE-1529-25C3-93D1A07F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14" y="1828800"/>
            <a:ext cx="7255963" cy="4247535"/>
          </a:xfrm>
        </p:spPr>
        <p:txBody>
          <a:bodyPr>
            <a:normAutofit fontScale="92500" lnSpcReduction="20000"/>
          </a:bodyPr>
          <a:lstStyle/>
          <a:p>
            <a:pPr marL="0" indent="0" rtl="0">
              <a:buNone/>
            </a:pPr>
            <a:r>
              <a:rPr lang="en-US" b="1" dirty="0">
                <a:effectLst/>
              </a:rPr>
              <a:t>Problem Statement:</a:t>
            </a:r>
          </a:p>
          <a:p>
            <a:pPr rtl="0"/>
            <a:r>
              <a:rPr lang="en-US" dirty="0">
                <a:effectLst/>
              </a:rPr>
              <a:t>Signature forgery is a significant issue, causing billions in losses annually in financial and legal sectors.</a:t>
            </a:r>
            <a:endParaRPr lang="en-US" dirty="0"/>
          </a:p>
          <a:p>
            <a:pPr rtl="0"/>
            <a:r>
              <a:rPr lang="en-US" dirty="0">
                <a:effectLst/>
              </a:rPr>
              <a:t>Manual verification is time-consuming, prone to human error, and ineffective at scale.</a:t>
            </a:r>
            <a:endParaRPr lang="en-US" dirty="0"/>
          </a:p>
          <a:p>
            <a:pPr marL="0" indent="0" rtl="0">
              <a:buNone/>
            </a:pPr>
            <a:r>
              <a:rPr lang="en-US" b="1" dirty="0">
                <a:effectLst/>
              </a:rPr>
              <a:t>Objective:</a:t>
            </a:r>
          </a:p>
          <a:p>
            <a:pPr rtl="0"/>
            <a:r>
              <a:rPr lang="en-US" dirty="0">
                <a:effectLst/>
              </a:rPr>
              <a:t>Accurately classify signatures as real or forged using deep learning models.</a:t>
            </a:r>
            <a:endParaRPr lang="en-US" dirty="0"/>
          </a:p>
          <a:p>
            <a:pPr rtl="0"/>
            <a:r>
              <a:rPr lang="en-US" dirty="0">
                <a:effectLst/>
              </a:rPr>
              <a:t>Evaluate the performance of Bi-RNN and LSTM models.</a:t>
            </a:r>
            <a:endParaRPr lang="en-US" dirty="0"/>
          </a:p>
          <a:p>
            <a:pPr rtl="0"/>
            <a:r>
              <a:rPr lang="en-US" dirty="0">
                <a:effectLst/>
              </a:rPr>
              <a:t>Develop a Django-based user-friendly interface for signature verification.</a:t>
            </a:r>
            <a:endParaRPr lang="en-US" dirty="0"/>
          </a:p>
          <a:p>
            <a:pPr rtl="0"/>
            <a:r>
              <a:rPr lang="en-US" dirty="0">
                <a:effectLst/>
              </a:rPr>
              <a:t>Enhance security in critical sectors by preventing forgery.</a:t>
            </a:r>
            <a:endParaRPr lang="en-US" dirty="0"/>
          </a:p>
        </p:txBody>
      </p:sp>
      <p:pic>
        <p:nvPicPr>
          <p:cNvPr id="2052" name="Picture 4" descr="AI Based Signature Verification for ...">
            <a:extLst>
              <a:ext uri="{FF2B5EF4-FFF2-40B4-BE49-F238E27FC236}">
                <a16:creationId xmlns:a16="http://schemas.microsoft.com/office/drawing/2014/main" id="{60C1A39B-ECD8-9CCD-39DF-A965007F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66" y="4558665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5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0F7C-42AC-409D-9836-2CA4ABBD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pic>
        <p:nvPicPr>
          <p:cNvPr id="3074" name="Picture 2" descr="CNN-CONVOLUTION NEURAL NETWORK">
            <a:extLst>
              <a:ext uri="{FF2B5EF4-FFF2-40B4-BE49-F238E27FC236}">
                <a16:creationId xmlns:a16="http://schemas.microsoft.com/office/drawing/2014/main" id="{DA1C1810-4B7F-3EC8-F56A-957A83BA7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12945" r="10583" b="26025"/>
          <a:stretch/>
        </p:blipFill>
        <p:spPr bwMode="auto">
          <a:xfrm>
            <a:off x="7881671" y="128872"/>
            <a:ext cx="1318338" cy="10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ython">
            <a:extLst>
              <a:ext uri="{FF2B5EF4-FFF2-40B4-BE49-F238E27FC236}">
                <a16:creationId xmlns:a16="http://schemas.microsoft.com/office/drawing/2014/main" id="{29446799-4812-AF0C-F2B9-276DD9E13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t="7738" r="8522" b="9402"/>
          <a:stretch/>
        </p:blipFill>
        <p:spPr bwMode="auto">
          <a:xfrm>
            <a:off x="9436771" y="5646441"/>
            <a:ext cx="1084933" cy="10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ensorFlow (@TensorFlow) / X">
            <a:extLst>
              <a:ext uri="{FF2B5EF4-FFF2-40B4-BE49-F238E27FC236}">
                <a16:creationId xmlns:a16="http://schemas.microsoft.com/office/drawing/2014/main" id="{CB185EF5-441B-CB86-48E8-E322FC4D2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7" t="12434" r="14426" b="11044"/>
          <a:stretch/>
        </p:blipFill>
        <p:spPr bwMode="auto">
          <a:xfrm>
            <a:off x="7888170" y="1928210"/>
            <a:ext cx="1039345" cy="11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Keras png images | PNGWing">
            <a:extLst>
              <a:ext uri="{FF2B5EF4-FFF2-40B4-BE49-F238E27FC236}">
                <a16:creationId xmlns:a16="http://schemas.microsoft.com/office/drawing/2014/main" id="{CF52957F-3088-1645-A310-2595CAC85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7" t="25884" r="25575" b="25884"/>
          <a:stretch/>
        </p:blipFill>
        <p:spPr bwMode="auto">
          <a:xfrm>
            <a:off x="9585184" y="2668456"/>
            <a:ext cx="926148" cy="9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jango Logo - PNG Logo Vector Brand ...">
            <a:extLst>
              <a:ext uri="{FF2B5EF4-FFF2-40B4-BE49-F238E27FC236}">
                <a16:creationId xmlns:a16="http://schemas.microsoft.com/office/drawing/2014/main" id="{D222B04A-C956-5ADE-24E9-E8C11CAB5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8" b="32071"/>
          <a:stretch/>
        </p:blipFill>
        <p:spPr bwMode="auto">
          <a:xfrm>
            <a:off x="7629323" y="3769176"/>
            <a:ext cx="1436242" cy="55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ML - Wikipedia">
            <a:extLst>
              <a:ext uri="{FF2B5EF4-FFF2-40B4-BE49-F238E27FC236}">
                <a16:creationId xmlns:a16="http://schemas.microsoft.com/office/drawing/2014/main" id="{7C6B25BB-9EB9-DC0D-11DB-ADD96ACC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58" y="939393"/>
            <a:ext cx="1222514" cy="12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Cascading Style Sheets Tutorial ...">
            <a:extLst>
              <a:ext uri="{FF2B5EF4-FFF2-40B4-BE49-F238E27FC236}">
                <a16:creationId xmlns:a16="http://schemas.microsoft.com/office/drawing/2014/main" id="{9128BC33-7DE1-3CFC-0CF4-3076470E1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6" r="26989"/>
          <a:stretch/>
        </p:blipFill>
        <p:spPr bwMode="auto">
          <a:xfrm>
            <a:off x="9585184" y="4187668"/>
            <a:ext cx="788108" cy="10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OpenCV">
            <a:extLst>
              <a:ext uri="{FF2B5EF4-FFF2-40B4-BE49-F238E27FC236}">
                <a16:creationId xmlns:a16="http://schemas.microsoft.com/office/drawing/2014/main" id="{4EB9FA97-C590-964B-9C09-9601BAC00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 t="17396" r="16401" b="13359"/>
          <a:stretch/>
        </p:blipFill>
        <p:spPr bwMode="auto">
          <a:xfrm>
            <a:off x="7950952" y="4990457"/>
            <a:ext cx="976563" cy="104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EF9566-8EE2-5E9D-96EB-A6C0D1B7A088}"/>
              </a:ext>
            </a:extLst>
          </p:cNvPr>
          <p:cNvSpPr txBox="1"/>
          <p:nvPr/>
        </p:nvSpPr>
        <p:spPr>
          <a:xfrm>
            <a:off x="1332137" y="1928210"/>
            <a:ext cx="5777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Clr>
                <a:schemeClr val="accent1"/>
              </a:buClr>
            </a:pPr>
            <a:r>
              <a:rPr lang="en-IN" sz="1600" b="1" dirty="0">
                <a:effectLst/>
              </a:rPr>
              <a:t>Deep Learning Models:</a:t>
            </a:r>
            <a:endParaRPr lang="en-IN" sz="1600" b="1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Bi-RNN (Bidirectional Recurrent Neural Network)</a:t>
            </a:r>
            <a:endParaRPr lang="en-IN" sz="1600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LSTM (Long Short-Term Memory)</a:t>
            </a:r>
            <a:endParaRPr lang="en-IN" sz="1600" dirty="0"/>
          </a:p>
          <a:p>
            <a:pPr rtl="0">
              <a:buClr>
                <a:schemeClr val="accent1"/>
              </a:buClr>
            </a:pPr>
            <a:r>
              <a:rPr lang="en-IN" sz="1600" b="1" dirty="0">
                <a:effectLst/>
              </a:rPr>
              <a:t>Backend Development:</a:t>
            </a:r>
            <a:endParaRPr lang="en-IN" sz="1600" b="1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Django (Python web framework)</a:t>
            </a:r>
            <a:endParaRPr lang="en-IN" sz="1600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Python (Programming Language)</a:t>
            </a:r>
            <a:endParaRPr lang="en-IN" sz="1600" dirty="0"/>
          </a:p>
          <a:p>
            <a:pPr rtl="0">
              <a:buClr>
                <a:schemeClr val="accent1"/>
              </a:buClr>
            </a:pPr>
            <a:r>
              <a:rPr lang="en-IN" sz="1600" b="1" dirty="0">
                <a:effectLst/>
              </a:rPr>
              <a:t>Machine Learning Libraries:</a:t>
            </a:r>
            <a:endParaRPr lang="en-IN" sz="1600" b="1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TensorFlow / </a:t>
            </a:r>
            <a:r>
              <a:rPr lang="en-IN" sz="1600" dirty="0" err="1">
                <a:effectLst/>
              </a:rPr>
              <a:t>Keras</a:t>
            </a:r>
            <a:r>
              <a:rPr lang="en-IN" sz="1600" dirty="0">
                <a:effectLst/>
              </a:rPr>
              <a:t> (For building and training deep learning models)</a:t>
            </a:r>
            <a:endParaRPr lang="en-IN" sz="1600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NumPy (For numerical operations)</a:t>
            </a:r>
            <a:endParaRPr lang="en-IN" sz="1600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OpenCV (For image preprocessing and manipulation)</a:t>
            </a:r>
            <a:endParaRPr lang="en-IN" sz="1600" dirty="0"/>
          </a:p>
          <a:p>
            <a:pPr rtl="0">
              <a:buClr>
                <a:schemeClr val="accent1"/>
              </a:buClr>
            </a:pPr>
            <a:r>
              <a:rPr lang="en-IN" sz="1600" b="1" dirty="0">
                <a:effectLst/>
              </a:rPr>
              <a:t>Frontend Development:</a:t>
            </a:r>
            <a:endParaRPr lang="en-IN" sz="1600" b="1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HTML/CSS (For basic page structure and design)</a:t>
            </a:r>
            <a:endParaRPr lang="en-IN" sz="1600" dirty="0"/>
          </a:p>
          <a:p>
            <a:pPr rtl="0">
              <a:buClr>
                <a:schemeClr val="accent1"/>
              </a:buClr>
            </a:pPr>
            <a:r>
              <a:rPr lang="en-IN" sz="1600" b="1" dirty="0">
                <a:effectLst/>
              </a:rPr>
              <a:t>Database:</a:t>
            </a:r>
            <a:endParaRPr lang="en-IN" sz="1600" b="1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SQLite (For storing user data and verification logs in Django)</a:t>
            </a:r>
            <a:endParaRPr lang="en-IN" sz="1600" dirty="0"/>
          </a:p>
          <a:p>
            <a:pPr rtl="0">
              <a:buClr>
                <a:schemeClr val="accent1"/>
              </a:buClr>
            </a:pPr>
            <a:r>
              <a:rPr lang="en-IN" sz="1600" b="1" dirty="0">
                <a:effectLst/>
              </a:rPr>
              <a:t>Version Control:</a:t>
            </a:r>
            <a:endParaRPr lang="en-IN" sz="1600" b="1" dirty="0"/>
          </a:p>
          <a:p>
            <a:pPr marL="285750" indent="-285750" rt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GitHub (For code version control and collaboration)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1622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849-C8D9-FE3E-F469-3C5541EB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IN" dirty="0">
                <a:effectLst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893F-2060-4889-163C-82A45F84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632855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 Collection &amp; Preprocessing:</a:t>
            </a:r>
          </a:p>
          <a:p>
            <a:r>
              <a:rPr lang="en-US" dirty="0"/>
              <a:t>Collected and preprocessed signature images (real/forged) for training.</a:t>
            </a:r>
          </a:p>
          <a:p>
            <a:pPr marL="0" indent="0">
              <a:buNone/>
            </a:pPr>
            <a:r>
              <a:rPr lang="en-US" b="1" dirty="0"/>
              <a:t>Model Selection:</a:t>
            </a:r>
          </a:p>
          <a:p>
            <a:r>
              <a:rPr lang="en-US" dirty="0"/>
              <a:t>Used </a:t>
            </a:r>
            <a:r>
              <a:rPr lang="en-US" b="1" dirty="0"/>
              <a:t>Bi-RNN</a:t>
            </a:r>
            <a:r>
              <a:rPr lang="en-US" dirty="0"/>
              <a:t> and </a:t>
            </a:r>
            <a:r>
              <a:rPr lang="en-US" b="1" dirty="0"/>
              <a:t>LSTM</a:t>
            </a:r>
            <a:r>
              <a:rPr lang="en-US" dirty="0"/>
              <a:t> for sequence learning to classify signatures as real or forged.</a:t>
            </a:r>
          </a:p>
          <a:p>
            <a:pPr marL="0" indent="0">
              <a:buNone/>
            </a:pPr>
            <a:r>
              <a:rPr lang="en-US" b="1" dirty="0"/>
              <a:t>Model Training &amp; Evaluation:</a:t>
            </a:r>
          </a:p>
          <a:p>
            <a:r>
              <a:rPr lang="en-US" dirty="0"/>
              <a:t>Trained models and evaluated performance using </a:t>
            </a:r>
            <a:r>
              <a:rPr lang="en-US" b="1" dirty="0"/>
              <a:t>confusion score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Frontend Integration:</a:t>
            </a:r>
          </a:p>
          <a:p>
            <a:r>
              <a:rPr lang="en-US" dirty="0"/>
              <a:t>Developed a </a:t>
            </a:r>
            <a:r>
              <a:rPr lang="en-US" b="1" dirty="0"/>
              <a:t>Django</a:t>
            </a:r>
            <a:r>
              <a:rPr lang="en-US" dirty="0"/>
              <a:t> interface for image upload and displaying prediction results.</a:t>
            </a:r>
          </a:p>
        </p:txBody>
      </p:sp>
      <p:pic>
        <p:nvPicPr>
          <p:cNvPr id="1026" name="Picture 2" descr="Short-Term Memory (LSTM) Networks ...">
            <a:extLst>
              <a:ext uri="{FF2B5EF4-FFF2-40B4-BE49-F238E27FC236}">
                <a16:creationId xmlns:a16="http://schemas.microsoft.com/office/drawing/2014/main" id="{77E54FD6-CE3B-0F00-02D8-533DA6B7F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4" t="8995" r="12954" b="12208"/>
          <a:stretch/>
        </p:blipFill>
        <p:spPr bwMode="auto">
          <a:xfrm>
            <a:off x="8894307" y="370166"/>
            <a:ext cx="2871552" cy="17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ucture of BiRNN">
            <a:extLst>
              <a:ext uri="{FF2B5EF4-FFF2-40B4-BE49-F238E27FC236}">
                <a16:creationId xmlns:a16="http://schemas.microsoft.com/office/drawing/2014/main" id="{D81851BE-273E-E4F1-C63B-D467CF814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530" y="4773169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CBFD-B10C-7CE3-DDBA-545095E0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4658A-6682-D4BD-E691-2AC548F6A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4" t="40197" r="36332" b="27020"/>
          <a:stretch/>
        </p:blipFill>
        <p:spPr>
          <a:xfrm>
            <a:off x="1461052" y="2475204"/>
            <a:ext cx="2813171" cy="1733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A7C1D-44AC-A70E-8695-0373BD682F12}"/>
              </a:ext>
            </a:extLst>
          </p:cNvPr>
          <p:cNvSpPr txBox="1"/>
          <p:nvPr/>
        </p:nvSpPr>
        <p:spPr>
          <a:xfrm>
            <a:off x="1261872" y="1932078"/>
            <a:ext cx="591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Performance (Visual Output):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1FF65-F007-E572-3949-C4EF5BC43564}"/>
              </a:ext>
            </a:extLst>
          </p:cNvPr>
          <p:cNvSpPr txBox="1"/>
          <p:nvPr/>
        </p:nvSpPr>
        <p:spPr>
          <a:xfrm>
            <a:off x="8468139" y="529755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5BFE86-CF84-E224-F46A-E196992D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52" y="4382796"/>
            <a:ext cx="9593014" cy="1638529"/>
          </a:xfrm>
          <a:prstGeom prst="rect">
            <a:avLst/>
          </a:prstGeom>
        </p:spPr>
      </p:pic>
      <p:pic>
        <p:nvPicPr>
          <p:cNvPr id="2052" name="Picture 4" descr="Premium Vector | Magnifying glass lens ...">
            <a:extLst>
              <a:ext uri="{FF2B5EF4-FFF2-40B4-BE49-F238E27FC236}">
                <a16:creationId xmlns:a16="http://schemas.microsoft.com/office/drawing/2014/main" id="{1D85AE23-3391-ED50-AADF-24450466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300" y="836675"/>
            <a:ext cx="943405" cy="94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29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C50C-ECED-A0B3-5427-2121F8A6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FBB6-46E6-CB86-D3D5-24395C8A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rtl="0">
              <a:buNone/>
            </a:pPr>
            <a:r>
              <a:rPr lang="en-IN" b="1" dirty="0">
                <a:effectLst/>
              </a:rPr>
              <a:t>Conclusion</a:t>
            </a:r>
          </a:p>
          <a:p>
            <a:pPr rtl="0"/>
            <a:r>
              <a:rPr lang="en-IN" dirty="0">
                <a:effectLst/>
              </a:rPr>
              <a:t>Developed an effective Signature Verification System using Bi-RNN and LSTM models for real vs. forged signature classification.</a:t>
            </a:r>
            <a:endParaRPr lang="en-IN" dirty="0"/>
          </a:p>
          <a:p>
            <a:pPr rtl="0"/>
            <a:r>
              <a:rPr lang="en-IN" dirty="0">
                <a:effectLst/>
              </a:rPr>
              <a:t>Implemented a user-friendly Django interface for easy verification.</a:t>
            </a:r>
            <a:endParaRPr lang="en-IN" dirty="0"/>
          </a:p>
          <a:p>
            <a:pPr rtl="0"/>
            <a:r>
              <a:rPr lang="en-IN" dirty="0">
                <a:effectLst/>
              </a:rPr>
              <a:t>Confusion score confirmed the models’ accuracy in signature classification.</a:t>
            </a:r>
            <a:endParaRPr lang="en-IN" dirty="0"/>
          </a:p>
          <a:p>
            <a:pPr marL="0" indent="0" rtl="0">
              <a:buNone/>
            </a:pPr>
            <a:r>
              <a:rPr lang="en-IN" b="1" dirty="0">
                <a:effectLst/>
              </a:rPr>
              <a:t>Future Work:</a:t>
            </a:r>
            <a:endParaRPr lang="en-IN" b="1" dirty="0"/>
          </a:p>
          <a:p>
            <a:pPr rtl="0"/>
            <a:r>
              <a:rPr lang="en-IN" b="1" dirty="0">
                <a:effectLst/>
              </a:rPr>
              <a:t>Model Improvement: </a:t>
            </a:r>
            <a:r>
              <a:rPr lang="en-IN" dirty="0">
                <a:effectLst/>
              </a:rPr>
              <a:t>Tune hyperparameters and explore new models like CNNs.</a:t>
            </a:r>
            <a:endParaRPr lang="en-IN" dirty="0"/>
          </a:p>
          <a:p>
            <a:pPr rtl="0"/>
            <a:r>
              <a:rPr lang="en-IN" b="1" dirty="0">
                <a:effectLst/>
              </a:rPr>
              <a:t>Dataset Expansion: </a:t>
            </a:r>
            <a:r>
              <a:rPr lang="en-IN" dirty="0">
                <a:effectLst/>
              </a:rPr>
              <a:t>Increase dataset size for better model generalization.</a:t>
            </a:r>
            <a:endParaRPr lang="en-IN" dirty="0"/>
          </a:p>
          <a:p>
            <a:pPr rtl="0"/>
            <a:r>
              <a:rPr lang="en-IN" b="1" dirty="0">
                <a:effectLst/>
              </a:rPr>
              <a:t>Deployment: </a:t>
            </a:r>
            <a:r>
              <a:rPr lang="en-IN" dirty="0">
                <a:effectLst/>
              </a:rPr>
              <a:t>Deploy on a cloud platform for real-time usage.</a:t>
            </a:r>
            <a:endParaRPr lang="en-IN" dirty="0"/>
          </a:p>
          <a:p>
            <a:pPr rtl="0"/>
            <a:r>
              <a:rPr lang="en-IN" b="1" dirty="0">
                <a:effectLst/>
              </a:rPr>
              <a:t>Security: </a:t>
            </a:r>
            <a:r>
              <a:rPr lang="en-IN" dirty="0">
                <a:effectLst/>
              </a:rPr>
              <a:t>Enhance system security to prevent forgery manipulation.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4127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w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2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3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4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194</TotalTime>
  <Words>365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Century Schoolbook</vt:lpstr>
      <vt:lpstr>Tw Cen MT</vt:lpstr>
      <vt:lpstr>Tw Cen MT Condensed</vt:lpstr>
      <vt:lpstr>Wingdings 2</vt:lpstr>
      <vt:lpstr>Wingdings 3</vt:lpstr>
      <vt:lpstr>View</vt:lpstr>
      <vt:lpstr>Integral</vt:lpstr>
      <vt:lpstr>1_Integral</vt:lpstr>
      <vt:lpstr>2_Integral</vt:lpstr>
      <vt:lpstr>3_Integral</vt:lpstr>
      <vt:lpstr>4_Integral</vt:lpstr>
      <vt:lpstr>SIGNATURE VERIFICATION SYSTEM</vt:lpstr>
      <vt:lpstr>Problem Statement &amp; Objective:</vt:lpstr>
      <vt:lpstr>Technology Stack</vt:lpstr>
      <vt:lpstr>Methodology</vt:lpstr>
      <vt:lpstr>Results &amp; Performance Metrics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Vania Irene A</dc:creator>
  <cp:lastModifiedBy>Vania Irene A</cp:lastModifiedBy>
  <cp:revision>1</cp:revision>
  <dcterms:created xsi:type="dcterms:W3CDTF">2024-11-27T14:07:45Z</dcterms:created>
  <dcterms:modified xsi:type="dcterms:W3CDTF">2024-12-02T12:24:11Z</dcterms:modified>
</cp:coreProperties>
</file>