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4" name="Google Shape;74;p15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developer.android.com/guide/topics/providers/calendar-provider?hl=pt-b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Daniel Richter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SKN1 – Especialista em Sistemas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22"/>
          <p:cNvSpPr txBox="1"/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Bootcamp Kotlin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 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2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-2390" y="27222"/>
            <a:ext cx="9143999" cy="5115357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1: Agenda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pt-BR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 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    Agenda / Calendar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54275" y="1078063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3" marL="18288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Básicos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3" marL="18288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Permissões</a:t>
            </a:r>
            <a:endParaRPr/>
          </a:p>
          <a:p>
            <a:pPr indent="-457200" lvl="3" marL="18288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Inserindo um evento na agenda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142168" y="4448600"/>
            <a:ext cx="27431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Literatura oficial Google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156822" y="4673292"/>
            <a:ext cx="69753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sng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https://developer.android.com/guide/topics/providers/calendar-provider?hl=pt-br</a:t>
            </a:r>
            <a:endParaRPr b="0" i="0" sz="12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    Agenda / Calendar</a:t>
            </a:r>
            <a:endParaRPr/>
          </a:p>
        </p:txBody>
      </p:sp>
      <p:pic>
        <p:nvPicPr>
          <p:cNvPr descr="Diagrama&#10;&#10;Descripción generada automáticamente" id="155" name="Google Shape;15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2095" y="981129"/>
            <a:ext cx="3886200" cy="367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    Agenda / Calendar</a:t>
            </a:r>
            <a:endParaRPr/>
          </a:p>
        </p:txBody>
      </p:sp>
      <p:pic>
        <p:nvPicPr>
          <p:cNvPr descr="Interfaz de usuario gráfica, Texto, Aplicación&#10;&#10;Descripción generada automáticamente" id="163" name="Google Shape;16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8708" y="1121944"/>
            <a:ext cx="2126582" cy="3729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 final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354275" y="1318695"/>
            <a:ext cx="8470699" cy="36041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906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Inserir participantes no evento</a:t>
            </a:r>
            <a:endParaRPr/>
          </a:p>
          <a:p>
            <a:pPr indent="-457200" lvl="1" marL="9906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Inserir Reminders no evento</a:t>
            </a:r>
            <a:endParaRPr/>
          </a:p>
          <a:p>
            <a:pPr indent="0" lvl="0" marL="76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297014" y="2436732"/>
            <a:ext cx="8691136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 | 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