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bf0ca7648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abf0ca76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developer.android.com/guide/topics/providers/contacts-provider?hl=pt-b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Daniel Richter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SKN1 – Especialista em Sistemas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10"/>
          <p:cNvSpPr txBox="1"/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Bootcamp Kotlin</a:t>
            </a:r>
            <a:endParaRPr/>
          </a:p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Nativos 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1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2: Contatos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3190533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pt-BR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Nativos 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1023950" y="1345075"/>
            <a:ext cx="7144500" cy="25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do provedor de contatos</a:t>
            </a:r>
            <a:endParaRPr sz="2100"/>
          </a:p>
          <a:p>
            <a:pPr indent="-24130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Relacionamento das tabelas principais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Fluxo de dados entre provedores de contatos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73763"/>
              </a:buClr>
              <a:buSzPts val="2100"/>
              <a:buFont typeface="Century Gothic"/>
              <a:buChar char="•"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Interagindo com os contatos</a:t>
            </a:r>
            <a:endParaRPr b="0" i="0" sz="21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pt-BR" sz="40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    Contatos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6370122" y="4067600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Literatura oficial Google</a:t>
            </a:r>
            <a:endParaRPr b="1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2138022" y="4292292"/>
            <a:ext cx="697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sng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https://developer.android.com/guide/topics/providers/contacts-provider?hl=pt-br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pt-BR" sz="40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    Contatos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375" y="1118762"/>
            <a:ext cx="4099293" cy="373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972" y="657700"/>
            <a:ext cx="4380954" cy="434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pt-BR" sz="40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    Contatos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pt-BR" sz="40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    Contatos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939" y="1445124"/>
            <a:ext cx="5084124" cy="31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 final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54275" y="1318699"/>
            <a:ext cx="8470800" cy="31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pt-BR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Atualizar o código para mostrar abaixo do nome</a:t>
            </a:r>
            <a:endParaRPr i="1" sz="2400">
              <a:solidFill>
                <a:srgbClr val="660E7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pt-BR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i="1" lang="pt-BR" sz="2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DISPLAY_NAME_ALTERNATIVE, </a:t>
            </a:r>
            <a:r>
              <a:rPr lang="pt-BR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forma a exibir na aplicação criada 03 dados dos contatos  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297014" y="2436732"/>
            <a:ext cx="8691136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Nativos | Contatos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