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eveloper.android.com/guide/topics/graph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Richter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SKN1 – Especialista em Sistemas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10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 Kotlin</a:t>
            </a:r>
            <a:endParaRPr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Fotos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1023950" y="1345075"/>
            <a:ext cx="71445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 de Fotos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Permissões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 Drawable Vetorizado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2100"/>
              <a:buFont typeface="Century Gothic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Selecionar uma foto da </a:t>
            </a: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Fotos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</a:t>
            </a: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Fotos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370122" y="40676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1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138022" y="4292292"/>
            <a:ext cx="697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https://developer.android.com/guide/topics/graphics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97014" y="2436732"/>
            <a:ext cx="8691136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 |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Fotos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