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eveloper.android.com/training/camera?hl=pt-b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codelabs.developers.google.com/codelabs/camerax-getting-started?hl=pt-br#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Richter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SKN1 – Especialista em Sistemas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10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 Kotlin</a:t>
            </a:r>
            <a:endParaRPr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Câmera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1023950" y="1345075"/>
            <a:ext cx="71445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Permissões</a:t>
            </a:r>
            <a:endParaRPr sz="2100"/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Abrir a câmera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Capturar imagem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73763"/>
              </a:buClr>
              <a:buSzPts val="2100"/>
              <a:buFont typeface="Century Gothic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Inserir imagem na aplicação</a:t>
            </a:r>
            <a:endParaRPr b="0" i="0" sz="21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</a:t>
            </a: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Câmera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370122" y="40676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1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138022" y="4292292"/>
            <a:ext cx="697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https://developer.android.com/training/camera?hl=pt-br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final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54275" y="1318700"/>
            <a:ext cx="84708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Analisar / efetuar o code lab oficial google para o mais novo recurso de câmera disponível no android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lang="pt-BR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CameraX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https://codelabs.developers.google.com/codelabs/camerax-getting-started?hl=pt-br#0</a:t>
            </a:r>
            <a:endParaRPr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97014" y="2436732"/>
            <a:ext cx="8691136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 |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Câmera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