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8c4583769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78c458376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7ec38e5f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b7ec38e5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developer.android.com/training/location?hl=pt-b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developers.google.com/maps/android/" TargetMode="External"/><Relationship Id="rId5" Type="http://schemas.openxmlformats.org/officeDocument/2006/relationships/hyperlink" Target="https://console.developers.google.com/" TargetMode="External"/><Relationship Id="rId6" Type="http://schemas.openxmlformats.org/officeDocument/2006/relationships/hyperlink" Target="https://accounts.google.com/SignUpWithoutGmail" TargetMode="External"/><Relationship Id="rId7" Type="http://schemas.openxmlformats.org/officeDocument/2006/relationships/hyperlink" Target="https://developer.android.com/training/location?hl=pt-b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koenig-media.raywenderlich.com/uploads/2016/09/ic_user_location.zip" TargetMode="External"/><Relationship Id="rId5" Type="http://schemas.openxmlformats.org/officeDocument/2006/relationships/hyperlink" Target="https://developer.android.com/training/location?hl=pt-b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codelabs.developers.google.com/codelabs/camerax-getting-started?hl=pt-br#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Daniel Richter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SKN1 – Especialista em Sistemas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10"/>
          <p:cNvSpPr txBox="1"/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Bootcamp Kotlin</a:t>
            </a:r>
            <a:endParaRPr/>
          </a:p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Nativos 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11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</a:t>
            </a:r>
            <a:r>
              <a:rPr b="1" lang="pt-BR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1" i="0" lang="pt-BR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b="1" lang="pt-BR"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Localização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3190533" y="2339168"/>
            <a:ext cx="5797618" cy="595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pt-BR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Nativos 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999750" y="1557975"/>
            <a:ext cx="7144500" cy="25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Mostrar a posição atual do usuário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Mostrar e customizar marks no mapa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Buscar endereços por coordenadas Geográficas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100"/>
              <a:buChar char="•"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de Localização do usuário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pt-BR" sz="40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   </a:t>
            </a: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Localização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6370122" y="4372400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Literatura oficial Google</a:t>
            </a:r>
            <a:endParaRPr b="1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2138022" y="4597092"/>
            <a:ext cx="697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https://developer.android.com/training/location?hl=pt-br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90700" y="1205650"/>
            <a:ext cx="79626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Solicitando a sua chave para a API de mapas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usar o </a:t>
            </a:r>
            <a:r>
              <a:rPr lang="pt-BR" sz="2000" u="sng">
                <a:solidFill>
                  <a:srgbClr val="15844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Maps APIs</a:t>
            </a:r>
            <a:r>
              <a:rPr lang="pt-BR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pt-BR" sz="1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você precisa criar uma API key e habilitar a chave no </a:t>
            </a:r>
            <a:r>
              <a:rPr lang="pt-BR" sz="2000" u="sng">
                <a:solidFill>
                  <a:srgbClr val="15844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developer console</a:t>
            </a:r>
            <a:r>
              <a:rPr lang="pt-BR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pt-BR" sz="1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você não tem uma conta no google,</a:t>
            </a:r>
            <a:r>
              <a:rPr lang="pt-BR" sz="13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2000" u="sng">
                <a:solidFill>
                  <a:srgbClr val="15844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create one</a:t>
            </a: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agora 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 de graça!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pt-BR" sz="40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   </a:t>
            </a: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Localização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6370122" y="4372400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Literatura oficial Google</a:t>
            </a:r>
            <a:endParaRPr b="1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2138022" y="4597092"/>
            <a:ext cx="697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https://developer.android.com/training/location?hl=pt-br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590700" y="1497900"/>
            <a:ext cx="7962600" cy="2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Arquivos de suporte: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1300" lvl="0" marL="28575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Download icons </a:t>
            </a:r>
            <a:r>
              <a:rPr lang="pt-BR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este </a:t>
            </a:r>
            <a:r>
              <a:rPr lang="pt-BR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LINK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pt-BR" sz="40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   </a:t>
            </a: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Localização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6370122" y="4372400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1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Literatura oficial Google</a:t>
            </a:r>
            <a:endParaRPr b="1" i="0" sz="11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138022" y="4597092"/>
            <a:ext cx="697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https://developer.android.com/training/location?hl=pt-br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Exercício final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54275" y="1318700"/>
            <a:ext cx="8470800" cy="3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pt-BR" sz="2400" u="none" cap="none" strike="no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</a:t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pt-BR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Implementar o google place para localização de locais presentes na plataforma da biblioteca no mundo</a:t>
            </a:r>
            <a:endParaRPr b="1"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1"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https://codelabs.developers.google.com/codelabs/camerax-getting-started?hl=pt-br#0</a:t>
            </a:r>
            <a:endParaRPr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7620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pt-BR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16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67550" y="1484008"/>
            <a:ext cx="8520600" cy="807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297014" y="2436732"/>
            <a:ext cx="8691136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Nativos | </a:t>
            </a: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Câmera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