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270b9df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b4270b9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270b9df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b4270b9d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developer.android.com/training/wearabl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uc?export=download&amp;id=1lkX8jfiLJIzCKDUa--bIl8X4AJAmhV2M" TargetMode="External"/><Relationship Id="rId5" Type="http://schemas.openxmlformats.org/officeDocument/2006/relationships/hyperlink" Target="https://play.google.com/store/apps/details?id=com.google.android.wearable.app&amp;hl=pt_BR&amp;gl=US" TargetMode="External"/><Relationship Id="rId6" Type="http://schemas.openxmlformats.org/officeDocument/2006/relationships/hyperlink" Target="https://e39fc4e3.medium.com/connect-an-android-wear-emulator-to-a-real-phone-via-wifi-a527ef8098e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developer.android.com/codelabs/watchface-kotlin#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Richter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SKN1 – Especialista em Sistemas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10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 Kotlin</a:t>
            </a:r>
            <a:endParaRPr/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pt-BR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pt-BR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Watch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999750" y="1329375"/>
            <a:ext cx="71445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pt-BR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Set-up e conexão entre celular e emulador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22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pt-BR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enviar mensagens do seu relógio para seu telefone e</a:t>
            </a:r>
            <a:r>
              <a:rPr lang="pt-BR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vice versa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22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pt-BR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compartilhar código do módulo do app -&gt; module do seu relógio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</a:t>
            </a: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Watch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370122" y="437240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Literatura oficial Google</a:t>
            </a:r>
            <a:endParaRPr b="1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138022" y="4597092"/>
            <a:ext cx="697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https://developer.android.com/training/wearables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999750" y="1392100"/>
            <a:ext cx="71445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entury Gothic"/>
              <a:buChar char="•"/>
            </a:pPr>
            <a:r>
              <a:rPr lang="pt-BR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Faça o Download do projeto base para este Bootcamp através desse </a:t>
            </a:r>
            <a:r>
              <a:rPr lang="pt-BR" sz="1800" u="sng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entury Gothic"/>
              <a:buChar char="•"/>
            </a:pPr>
            <a:r>
              <a:rPr lang="pt-BR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Instale o </a:t>
            </a:r>
            <a:r>
              <a:rPr lang="pt-BR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Smartwatch Wear OS by Google</a:t>
            </a:r>
            <a:r>
              <a:rPr lang="pt-BR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(antigo Android Wear) em seu telefone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1800"/>
              <a:buFont typeface="Century Gothic"/>
              <a:buChar char="•"/>
            </a:pPr>
            <a:r>
              <a:rPr lang="pt-BR" sz="18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Conecte o emulador em seu android phone seguindo o passo a passo deste </a:t>
            </a:r>
            <a:r>
              <a:rPr lang="pt-BR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tutorial</a:t>
            </a:r>
            <a:endParaRPr sz="18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</a:t>
            </a: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Watch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final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54275" y="1318700"/>
            <a:ext cx="84708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Execute o code lab google para criar uma nova interface ao seu Google Watch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https://developer.android.com/codelabs/watchface-kotlin#0</a:t>
            </a:r>
            <a:endParaRPr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97014" y="2436732"/>
            <a:ext cx="8691136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 | 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Câmera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