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9" r:id="rId2"/>
    <p:sldId id="334" r:id="rId3"/>
    <p:sldId id="335" r:id="rId4"/>
    <p:sldId id="330" r:id="rId5"/>
    <p:sldId id="284" r:id="rId6"/>
    <p:sldId id="340" r:id="rId7"/>
    <p:sldId id="336" r:id="rId8"/>
    <p:sldId id="342" r:id="rId9"/>
    <p:sldId id="343" r:id="rId10"/>
    <p:sldId id="344" r:id="rId11"/>
    <p:sldId id="345" r:id="rId12"/>
    <p:sldId id="337" r:id="rId13"/>
    <p:sldId id="338" r:id="rId14"/>
    <p:sldId id="346" r:id="rId15"/>
    <p:sldId id="363" r:id="rId16"/>
    <p:sldId id="339" r:id="rId17"/>
    <p:sldId id="341" r:id="rId18"/>
    <p:sldId id="333" r:id="rId19"/>
    <p:sldId id="347" r:id="rId20"/>
    <p:sldId id="348" r:id="rId21"/>
    <p:sldId id="349" r:id="rId22"/>
    <p:sldId id="350" r:id="rId23"/>
    <p:sldId id="352" r:id="rId24"/>
    <p:sldId id="351" r:id="rId25"/>
    <p:sldId id="353" r:id="rId26"/>
    <p:sldId id="354" r:id="rId27"/>
    <p:sldId id="355" r:id="rId28"/>
    <p:sldId id="276" r:id="rId29"/>
    <p:sldId id="277" r:id="rId30"/>
    <p:sldId id="281" r:id="rId31"/>
    <p:sldId id="356" r:id="rId32"/>
    <p:sldId id="357" r:id="rId33"/>
    <p:sldId id="358" r:id="rId34"/>
    <p:sldId id="359" r:id="rId35"/>
    <p:sldId id="292" r:id="rId36"/>
    <p:sldId id="332" r:id="rId37"/>
    <p:sldId id="315" r:id="rId38"/>
    <p:sldId id="291" r:id="rId39"/>
    <p:sldId id="360" r:id="rId40"/>
    <p:sldId id="361" r:id="rId41"/>
    <p:sldId id="362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510-A249-4AE5-B952-E8927CCF4A3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659-F2B4-4FBC-8488-BFA38053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5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510-A249-4AE5-B952-E8927CCF4A3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659-F2B4-4FBC-8488-BFA38053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5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510-A249-4AE5-B952-E8927CCF4A3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659-F2B4-4FBC-8488-BFA38053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510-A249-4AE5-B952-E8927CCF4A3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659-F2B4-4FBC-8488-BFA38053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510-A249-4AE5-B952-E8927CCF4A3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659-F2B4-4FBC-8488-BFA38053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4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510-A249-4AE5-B952-E8927CCF4A3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659-F2B4-4FBC-8488-BFA38053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3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510-A249-4AE5-B952-E8927CCF4A3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659-F2B4-4FBC-8488-BFA38053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510-A249-4AE5-B952-E8927CCF4A3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659-F2B4-4FBC-8488-BFA38053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510-A249-4AE5-B952-E8927CCF4A3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659-F2B4-4FBC-8488-BFA38053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510-A249-4AE5-B952-E8927CCF4A3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659-F2B4-4FBC-8488-BFA38053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3510-A249-4AE5-B952-E8927CCF4A3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D659-F2B4-4FBC-8488-BFA38053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9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3510-A249-4AE5-B952-E8927CCF4A3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DD659-F2B4-4FBC-8488-BFA380530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03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hedavidchen.github.io/post/rstudio-why-use-project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r4ds.hadley.nz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1E58-F940-C818-4D90-1069B85D6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R: </a:t>
            </a:r>
            <a:br>
              <a:rPr lang="en-US" dirty="0"/>
            </a:br>
            <a:r>
              <a:rPr lang="en-US" dirty="0"/>
              <a:t>Five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09B36-79FE-26CF-C1F0-B86592D25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Gina Nichols</a:t>
            </a:r>
          </a:p>
          <a:p>
            <a:r>
              <a:rPr lang="en-US" dirty="0"/>
              <a:t>21 October 2024</a:t>
            </a:r>
          </a:p>
          <a:p>
            <a:r>
              <a:rPr lang="en-US" dirty="0"/>
              <a:t>For Marco et al.</a:t>
            </a:r>
          </a:p>
        </p:txBody>
      </p:sp>
    </p:spTree>
    <p:extLst>
      <p:ext uri="{BB962C8B-B14F-4D97-AF65-F5344CB8AC3E}">
        <p14:creationId xmlns:p14="http://schemas.microsoft.com/office/powerpoint/2010/main" val="1897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F58F-0299-25A0-A1BA-57640D57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DE65B-5455-0411-F551-71B5EF04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E55F8-6F6E-ED8E-53E6-A7E1DD22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FB25C5-5F2E-04F7-CDBF-AA28042FBB0B}"/>
              </a:ext>
            </a:extLst>
          </p:cNvPr>
          <p:cNvSpPr/>
          <p:nvPr/>
        </p:nvSpPr>
        <p:spPr>
          <a:xfrm>
            <a:off x="2987040" y="1767046"/>
            <a:ext cx="1534160" cy="5283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F763DE-7E92-4F52-1F43-52152CED4F54}"/>
              </a:ext>
            </a:extLst>
          </p:cNvPr>
          <p:cNvSpPr/>
          <p:nvPr/>
        </p:nvSpPr>
        <p:spPr>
          <a:xfrm>
            <a:off x="4409440" y="3585686"/>
            <a:ext cx="1534160" cy="223599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9C589-90AF-4768-A42A-88E257A48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05AB23-D83F-1E4C-B4D7-1258BD06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E89FB7F-4201-CF46-18DE-9FAE9CF4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Download R and </a:t>
            </a:r>
            <a:r>
              <a:rPr lang="en-US" dirty="0" err="1">
                <a:solidFill>
                  <a:srgbClr val="FF0000"/>
                </a:solidFill>
              </a:rPr>
              <a:t>Rstudio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2. Organize your folders</a:t>
            </a:r>
          </a:p>
          <a:p>
            <a:pPr marL="0" indent="0">
              <a:buNone/>
            </a:pPr>
            <a:r>
              <a:rPr lang="en-US" dirty="0"/>
              <a:t>3. Create a project</a:t>
            </a:r>
          </a:p>
          <a:p>
            <a:pPr marL="0" indent="0">
              <a:buNone/>
            </a:pPr>
            <a:r>
              <a:rPr lang="en-US" dirty="0"/>
              <a:t>4. Create a script</a:t>
            </a:r>
          </a:p>
          <a:p>
            <a:pPr marL="0" indent="0">
              <a:buNone/>
            </a:pPr>
            <a:r>
              <a:rPr lang="en-US" dirty="0"/>
              <a:t>5. Read in some data, do something to the data, write new data</a:t>
            </a: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D02A30A0-9B2E-A60B-0A56-CE603119E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852" y="16200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5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413BE-1D8A-DA2E-BD13-7E31BEBE6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4E8EC7E-1829-6BAE-7EAD-1B9CCE7F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BF3629-41FF-414D-F2DF-370371DA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 Download R and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Rstudio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Organize your folders</a:t>
            </a:r>
          </a:p>
          <a:p>
            <a:pPr marL="0" indent="0">
              <a:buNone/>
            </a:pPr>
            <a:r>
              <a:rPr lang="en-US" dirty="0"/>
              <a:t>3. Create a project</a:t>
            </a:r>
          </a:p>
          <a:p>
            <a:pPr marL="0" indent="0">
              <a:buNone/>
            </a:pPr>
            <a:r>
              <a:rPr lang="en-US" dirty="0"/>
              <a:t>4. Create a script</a:t>
            </a:r>
          </a:p>
          <a:p>
            <a:pPr marL="0" indent="0">
              <a:buNone/>
            </a:pPr>
            <a:r>
              <a:rPr lang="en-US" dirty="0"/>
              <a:t>5. Read in some data, do something to the data, write new data</a:t>
            </a: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149125AA-1B75-8623-C218-F43C4411D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852" y="16200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581C-F65F-796F-174F-4EBB5CBC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mother folder something good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75BE-EA34-A300-D111-86CC318F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44732-30B1-0A6D-6B4A-6659D852B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91" y="2240836"/>
            <a:ext cx="9277350" cy="27813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5DD47F-82AF-9FD5-D485-50F8D169711E}"/>
              </a:ext>
            </a:extLst>
          </p:cNvPr>
          <p:cNvSpPr/>
          <p:nvPr/>
        </p:nvSpPr>
        <p:spPr>
          <a:xfrm>
            <a:off x="3404483" y="2343516"/>
            <a:ext cx="1534160" cy="5283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0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42CF-CF61-C496-D034-6579014E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1DA0E-7A0C-A64C-61BA-3E96E9B87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matters in R</a:t>
            </a:r>
          </a:p>
          <a:p>
            <a:r>
              <a:rPr lang="en-US" dirty="0"/>
              <a:t>Programming languages do not like spaces</a:t>
            </a:r>
          </a:p>
          <a:p>
            <a:r>
              <a:rPr lang="en-US" dirty="0"/>
              <a:t>Use underscores and dashes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Rproj_CropDiva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Crop Diva</a:t>
            </a: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6949B489-D073-AB2A-74A7-AA8D4FE139FB}"/>
              </a:ext>
            </a:extLst>
          </p:cNvPr>
          <p:cNvSpPr/>
          <p:nvPr/>
        </p:nvSpPr>
        <p:spPr>
          <a:xfrm>
            <a:off x="-129209" y="4571999"/>
            <a:ext cx="1302026" cy="109330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5D09554C-6E7C-6761-1423-F59290B6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04" y="36575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8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54B6F-18EA-DB2E-628A-0E3356936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72B8-AB72-0112-F6E1-783DAEB3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the mother folder something good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2B6F4-A23E-0EAD-359B-AE929DCD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8FCA3-305B-09AD-085C-54EA6614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91" y="2240836"/>
            <a:ext cx="9277350" cy="27813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B184C-2AFD-4F2D-DF37-7C2F1693FAFA}"/>
              </a:ext>
            </a:extLst>
          </p:cNvPr>
          <p:cNvSpPr/>
          <p:nvPr/>
        </p:nvSpPr>
        <p:spPr>
          <a:xfrm>
            <a:off x="2082579" y="3164839"/>
            <a:ext cx="1534160" cy="12083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5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0DA80-D603-B0BD-BFC4-B43BF7415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1BFC688-79BF-65FF-0CE0-0645D38D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09EB3E8-686B-B6F1-9DA6-3466B43D1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 Download R and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Rstudio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2. Organize your folders</a:t>
            </a:r>
          </a:p>
          <a:p>
            <a:pPr marL="0" indent="0">
              <a:buNone/>
            </a:pPr>
            <a:r>
              <a:rPr lang="en-US" dirty="0"/>
              <a:t>3. Create an </a:t>
            </a:r>
            <a:r>
              <a:rPr lang="en-US" i="1" dirty="0"/>
              <a:t>R project</a:t>
            </a:r>
          </a:p>
          <a:p>
            <a:pPr marL="0" indent="0">
              <a:buNone/>
            </a:pPr>
            <a:r>
              <a:rPr lang="en-US" dirty="0"/>
              <a:t>4. Create a script</a:t>
            </a:r>
          </a:p>
          <a:p>
            <a:pPr marL="0" indent="0">
              <a:buNone/>
            </a:pPr>
            <a:r>
              <a:rPr lang="en-US" dirty="0"/>
              <a:t>5. Read in some data, do something to the data, write new data</a:t>
            </a: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1D13392B-24FD-BD87-B530-37AF78CE7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852" y="1620079"/>
            <a:ext cx="914400" cy="914400"/>
          </a:xfrm>
          <a:prstGeom prst="rect">
            <a:avLst/>
          </a:prstGeom>
        </p:spPr>
      </p:pic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813D5EDE-627C-AB8F-347C-3668E514D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0696" y="21403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9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A9317-7C0C-89B5-B2C6-1FEB94942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705AF7-156F-457F-28BA-CD82390C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9C4613B-E153-7E75-359E-043444DC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 Download R and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Rstudio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2. Organize your folders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Create an </a:t>
            </a:r>
            <a:r>
              <a:rPr lang="en-US" i="1" dirty="0">
                <a:solidFill>
                  <a:srgbClr val="FF0000"/>
                </a:solidFill>
              </a:rPr>
              <a:t>R project</a:t>
            </a:r>
          </a:p>
          <a:p>
            <a:pPr marL="0" indent="0">
              <a:buNone/>
            </a:pPr>
            <a:r>
              <a:rPr lang="en-US" dirty="0"/>
              <a:t>4. Create a script</a:t>
            </a:r>
          </a:p>
          <a:p>
            <a:pPr marL="0" indent="0">
              <a:buNone/>
            </a:pPr>
            <a:r>
              <a:rPr lang="en-US" dirty="0"/>
              <a:t>5. Read in some data, do something to the data, write new data</a:t>
            </a: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F14C69C8-5E15-1CDC-DEDA-78F201CEA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852" y="1620079"/>
            <a:ext cx="914400" cy="914400"/>
          </a:xfrm>
          <a:prstGeom prst="rect">
            <a:avLst/>
          </a:prstGeom>
        </p:spPr>
      </p:pic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18EE0F58-1CD0-6FE1-32C3-4588C00FF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0696" y="21403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5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A398B-BB14-9A26-7A37-36AE6009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E5172BF-7A09-F9B0-85B4-26F0ACCB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WTF is an </a:t>
            </a:r>
            <a:r>
              <a:rPr lang="en-US" b="1" dirty="0" err="1"/>
              <a:t>RProject</a:t>
            </a:r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B47D8F-A1EC-093F-4396-E48C1C8AA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do it, it helps make your code easier to read and share</a:t>
            </a:r>
          </a:p>
          <a:p>
            <a:r>
              <a:rPr lang="en-US" dirty="0"/>
              <a:t>Makes file paths relative to </a:t>
            </a:r>
            <a:r>
              <a:rPr lang="en-US" dirty="0" err="1"/>
              <a:t>RProject</a:t>
            </a:r>
            <a:r>
              <a:rPr lang="en-US" dirty="0"/>
              <a:t> home </a:t>
            </a:r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R/</a:t>
            </a:r>
            <a:r>
              <a:rPr lang="en-US" dirty="0" err="1">
                <a:hlinkClick r:id="rId2"/>
              </a:rPr>
              <a:t>Rstudio</a:t>
            </a:r>
            <a:r>
              <a:rPr lang="en-US" dirty="0">
                <a:hlinkClick r:id="rId2"/>
              </a:rPr>
              <a:t> - Why Use Projects? · David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3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59098-C9A8-99D4-11AB-7DB4FAA8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E5B0-786D-EB4C-B080-A7AE623D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52CF3-AE19-5F77-40AB-ECE8712E6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4D53F8-3E72-5D46-F2D8-4854AA5836AB}"/>
              </a:ext>
            </a:extLst>
          </p:cNvPr>
          <p:cNvSpPr/>
          <p:nvPr/>
        </p:nvSpPr>
        <p:spPr>
          <a:xfrm>
            <a:off x="0" y="681037"/>
            <a:ext cx="3078480" cy="5283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9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0114A-DB12-76AE-230F-EB1BB5E69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6971356-4C81-EF71-CB56-0284C4F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2C301E4-8C5D-4546-5A16-F5AE4E8BA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Download R and </a:t>
            </a:r>
            <a:r>
              <a:rPr lang="en-US" dirty="0" err="1"/>
              <a:t>Rstudio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Organize your folders</a:t>
            </a:r>
          </a:p>
          <a:p>
            <a:pPr marL="0" indent="0">
              <a:buNone/>
            </a:pPr>
            <a:r>
              <a:rPr lang="en-US" dirty="0"/>
              <a:t>3. Create a project</a:t>
            </a:r>
          </a:p>
          <a:p>
            <a:pPr marL="0" indent="0">
              <a:buNone/>
            </a:pPr>
            <a:r>
              <a:rPr lang="en-US" dirty="0"/>
              <a:t>4. Create a script</a:t>
            </a:r>
          </a:p>
          <a:p>
            <a:pPr marL="0" indent="0">
              <a:buNone/>
            </a:pPr>
            <a:r>
              <a:rPr lang="en-US" dirty="0"/>
              <a:t>5. Read in some data, do something to the data, write new data</a:t>
            </a:r>
          </a:p>
        </p:txBody>
      </p:sp>
    </p:spTree>
    <p:extLst>
      <p:ext uri="{BB962C8B-B14F-4D97-AF65-F5344CB8AC3E}">
        <p14:creationId xmlns:p14="http://schemas.microsoft.com/office/powerpoint/2010/main" val="3232481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79A0-A258-1B34-D61A-EB1E499C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36C46-E32C-AFC1-A8CD-3ECB990C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B3FFC-EB26-FB89-AD77-DA5D7D24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2C8DBE-5307-4D8E-1EF4-8EC2FBA9A194}"/>
              </a:ext>
            </a:extLst>
          </p:cNvPr>
          <p:cNvSpPr/>
          <p:nvPr/>
        </p:nvSpPr>
        <p:spPr>
          <a:xfrm>
            <a:off x="3383280" y="3164840"/>
            <a:ext cx="5354320" cy="8382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13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1E02-0920-D3F3-9F0E-24793507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97A0-09A4-688C-F44F-61A6EF79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AFD91-292D-D5A9-26F5-31234F171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48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EDE3-3936-9557-0A20-2B251CA6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2DC9-A1ED-8596-8034-A0E51048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574E8A-5251-08E0-BE15-8884005B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2D20FB-65D6-8F85-8BBA-45B685C69923}"/>
              </a:ext>
            </a:extLst>
          </p:cNvPr>
          <p:cNvSpPr/>
          <p:nvPr/>
        </p:nvSpPr>
        <p:spPr>
          <a:xfrm>
            <a:off x="11353800" y="365125"/>
            <a:ext cx="838200" cy="5283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01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90433-7B4B-AD57-062B-5948FA5D4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C56D-1422-0D2C-F465-59857F8D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A213-4B58-7A1A-D753-38EDA956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C977E-ECBB-A8B8-F9FC-84D919F0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705D43-FB23-3C26-59E8-4A2873675394}"/>
              </a:ext>
            </a:extLst>
          </p:cNvPr>
          <p:cNvSpPr/>
          <p:nvPr/>
        </p:nvSpPr>
        <p:spPr>
          <a:xfrm>
            <a:off x="11353800" y="365125"/>
            <a:ext cx="838200" cy="5283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02B3D-7443-02E8-CFEE-5DC01B95111E}"/>
              </a:ext>
            </a:extLst>
          </p:cNvPr>
          <p:cNvSpPr/>
          <p:nvPr/>
        </p:nvSpPr>
        <p:spPr>
          <a:xfrm>
            <a:off x="6405880" y="3606164"/>
            <a:ext cx="2280920" cy="13519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3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09062-A9A2-5982-9110-0BCA828C6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8923-B4C5-CD9E-79D8-177CAD16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9017-72F7-1D6A-6952-CD84ED36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ACE85-EEB0-CB63-9A47-7A29704F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C78536-F452-3FB4-0B45-E6D180D5E873}"/>
              </a:ext>
            </a:extLst>
          </p:cNvPr>
          <p:cNvSpPr/>
          <p:nvPr/>
        </p:nvSpPr>
        <p:spPr>
          <a:xfrm>
            <a:off x="0" y="681037"/>
            <a:ext cx="3078480" cy="5283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B72FA6-3A50-9728-38A2-1DB37F0CB39C}"/>
              </a:ext>
            </a:extLst>
          </p:cNvPr>
          <p:cNvSpPr/>
          <p:nvPr/>
        </p:nvSpPr>
        <p:spPr>
          <a:xfrm>
            <a:off x="6482080" y="3503770"/>
            <a:ext cx="5303520" cy="21451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1AE61E72-D678-85CE-4C26-5CA6F0A397D7}"/>
              </a:ext>
            </a:extLst>
          </p:cNvPr>
          <p:cNvSpPr/>
          <p:nvPr/>
        </p:nvSpPr>
        <p:spPr>
          <a:xfrm>
            <a:off x="8141031" y="4273004"/>
            <a:ext cx="1302026" cy="1093305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92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9E392-054B-372A-6B55-1CD97953E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2E0040F-A8F7-D27D-2A9B-2892325A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0C03C2-98DC-9D42-BCD5-04802C46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 Download R and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Rstudio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2. Organize your folders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3. Create an </a:t>
            </a:r>
            <a:r>
              <a:rPr lang="en-US" i="1" dirty="0">
                <a:solidFill>
                  <a:srgbClr val="FF0000"/>
                </a:solidFill>
              </a:rPr>
              <a:t>R project</a:t>
            </a:r>
          </a:p>
          <a:p>
            <a:pPr marL="0" indent="0">
              <a:buNone/>
            </a:pPr>
            <a:r>
              <a:rPr lang="en-US" dirty="0"/>
              <a:t>4. Create a script</a:t>
            </a:r>
          </a:p>
          <a:p>
            <a:pPr marL="0" indent="0">
              <a:buNone/>
            </a:pPr>
            <a:r>
              <a:rPr lang="en-US" dirty="0"/>
              <a:t>5. Read in some data, do something to the data, write new data</a:t>
            </a: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1B594E19-7EF1-1B44-99FE-B033859A9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852" y="1620079"/>
            <a:ext cx="914400" cy="914400"/>
          </a:xfrm>
          <a:prstGeom prst="rect">
            <a:avLst/>
          </a:prstGeom>
        </p:spPr>
      </p:pic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6B6D659D-85A0-897C-0C92-63C2B7F84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0696" y="2140330"/>
            <a:ext cx="914400" cy="914400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569E129C-54BC-C301-7C65-3D32BBDC3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9452" y="26694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09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024E-1BF0-70A8-6188-DE2442DA5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715F7A0-B616-B728-F998-EC43F43E5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9518BB-A4A0-F8C6-86AE-94C25E7D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 Download R and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Rstudio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2. Organize your folders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3. Create an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 project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4. Create a script</a:t>
            </a:r>
          </a:p>
          <a:p>
            <a:pPr marL="0" indent="0">
              <a:buNone/>
            </a:pPr>
            <a:r>
              <a:rPr lang="en-US" dirty="0"/>
              <a:t>5. Read in some data, do something to the data, write new data</a:t>
            </a: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D0EEE981-7941-4D56-2740-8026A5CEF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852" y="1620079"/>
            <a:ext cx="914400" cy="914400"/>
          </a:xfrm>
          <a:prstGeom prst="rect">
            <a:avLst/>
          </a:prstGeom>
        </p:spPr>
      </p:pic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B6778CDB-9E2E-800C-C7D4-4647EB79A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0696" y="2140330"/>
            <a:ext cx="914400" cy="914400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3204865C-A2DA-9DAD-009C-0B31D852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9452" y="266941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00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90D6-789B-99A7-CE1D-C30A85EB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70AF0-3F7F-F285-CDCF-210EFB8D3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4AF93-C2AE-8493-C423-31B524C0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63AB3A-63E7-6870-3A9D-5B5BCEB4A58F}"/>
              </a:ext>
            </a:extLst>
          </p:cNvPr>
          <p:cNvSpPr/>
          <p:nvPr/>
        </p:nvSpPr>
        <p:spPr>
          <a:xfrm>
            <a:off x="0" y="230189"/>
            <a:ext cx="2997200" cy="6943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49F04C-6104-E760-EE02-AE7091F418EB}"/>
              </a:ext>
            </a:extLst>
          </p:cNvPr>
          <p:cNvSpPr/>
          <p:nvPr/>
        </p:nvSpPr>
        <p:spPr>
          <a:xfrm>
            <a:off x="2997200" y="17939"/>
            <a:ext cx="2235200" cy="4189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7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EEA74B-5A6B-44FD-8769-8AA7F1C6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headings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E6C1F7-E080-4210-B092-1127B4D3D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Your name</a:t>
            </a:r>
          </a:p>
          <a:p>
            <a:pPr marL="0" indent="0">
              <a:buNone/>
            </a:pPr>
            <a:r>
              <a:rPr lang="en-US" dirty="0"/>
              <a:t># Date code was created</a:t>
            </a:r>
          </a:p>
          <a:p>
            <a:pPr marL="0" indent="0">
              <a:buNone/>
            </a:pPr>
            <a:r>
              <a:rPr lang="en-US" dirty="0"/>
              <a:t># Date last modified</a:t>
            </a:r>
          </a:p>
          <a:p>
            <a:pPr marL="0" indent="0">
              <a:buNone/>
            </a:pPr>
            <a:r>
              <a:rPr lang="en-US" dirty="0"/>
              <a:t># Purpose</a:t>
            </a:r>
          </a:p>
          <a:p>
            <a:pPr marL="0" indent="0">
              <a:buNone/>
            </a:pPr>
            <a:r>
              <a:rPr lang="en-US" dirty="0"/>
              <a:t># Notes</a:t>
            </a:r>
          </a:p>
        </p:txBody>
      </p:sp>
    </p:spTree>
    <p:extLst>
      <p:ext uri="{BB962C8B-B14F-4D97-AF65-F5344CB8AC3E}">
        <p14:creationId xmlns:p14="http://schemas.microsoft.com/office/powerpoint/2010/main" val="100336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7B0CE1-FA84-42D8-BA27-E251CD9F5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51" y="1294422"/>
            <a:ext cx="8217697" cy="426915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1CFCC4E-392C-44C1-9C6E-2F622C92F833}"/>
              </a:ext>
            </a:extLst>
          </p:cNvPr>
          <p:cNvSpPr/>
          <p:nvPr/>
        </p:nvSpPr>
        <p:spPr>
          <a:xfrm>
            <a:off x="2716567" y="3429000"/>
            <a:ext cx="506027" cy="423909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6DD08-3F50-460F-9838-ED8422C6C479}"/>
              </a:ext>
            </a:extLst>
          </p:cNvPr>
          <p:cNvCxnSpPr>
            <a:cxnSpLocks/>
          </p:cNvCxnSpPr>
          <p:nvPr/>
        </p:nvCxnSpPr>
        <p:spPr>
          <a:xfrm>
            <a:off x="2176670" y="1018861"/>
            <a:ext cx="715617" cy="247971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CBE242-5DD7-AC3B-B3B3-8499D01FDC15}"/>
              </a:ext>
            </a:extLst>
          </p:cNvPr>
          <p:cNvSpPr txBox="1"/>
          <p:nvPr/>
        </p:nvSpPr>
        <p:spPr>
          <a:xfrm>
            <a:off x="2176670" y="372138"/>
            <a:ext cx="4161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# means ‘I am not code’</a:t>
            </a:r>
          </a:p>
        </p:txBody>
      </p:sp>
    </p:spTree>
    <p:extLst>
      <p:ext uri="{BB962C8B-B14F-4D97-AF65-F5344CB8AC3E}">
        <p14:creationId xmlns:p14="http://schemas.microsoft.com/office/powerpoint/2010/main" val="191117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9C344-2F24-AEA8-25CE-B0A2C7C6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EB0AE0-08CB-6A35-05CF-2828A016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02230C-2436-BB0A-0E48-59D7884EC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Download R and </a:t>
            </a:r>
            <a:r>
              <a:rPr lang="en-US" dirty="0" err="1">
                <a:solidFill>
                  <a:srgbClr val="FF0000"/>
                </a:solidFill>
              </a:rPr>
              <a:t>Rstudio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2. Organize your folders</a:t>
            </a:r>
          </a:p>
          <a:p>
            <a:pPr marL="0" indent="0">
              <a:buNone/>
            </a:pPr>
            <a:r>
              <a:rPr lang="en-US" dirty="0"/>
              <a:t>3. Create a project</a:t>
            </a:r>
          </a:p>
          <a:p>
            <a:pPr marL="0" indent="0">
              <a:buNone/>
            </a:pPr>
            <a:r>
              <a:rPr lang="en-US" dirty="0"/>
              <a:t>4. Create a script</a:t>
            </a:r>
          </a:p>
          <a:p>
            <a:pPr marL="0" indent="0">
              <a:buNone/>
            </a:pPr>
            <a:r>
              <a:rPr lang="en-US" dirty="0"/>
              <a:t>5. Read in some data, do something to the data, write new data</a:t>
            </a:r>
          </a:p>
        </p:txBody>
      </p:sp>
    </p:spTree>
    <p:extLst>
      <p:ext uri="{BB962C8B-B14F-4D97-AF65-F5344CB8AC3E}">
        <p14:creationId xmlns:p14="http://schemas.microsoft.com/office/powerpoint/2010/main" val="2648941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EEA74B-5A6B-44FD-8769-8AA7F1C6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libraries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E6C1F7-E080-4210-B092-1127B4D3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/>
          <a:lstStyle/>
          <a:p>
            <a:r>
              <a:rPr lang="en-US" dirty="0"/>
              <a:t>Packages are the heart of R</a:t>
            </a:r>
          </a:p>
          <a:p>
            <a:r>
              <a:rPr lang="en-US" dirty="0"/>
              <a:t>Anyone can write an R package for other people to use</a:t>
            </a:r>
          </a:p>
          <a:p>
            <a:r>
              <a:rPr lang="en-US" dirty="0"/>
              <a:t>Not true for other languages (e.g., SAS)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need to install a package one time per computer</a:t>
            </a:r>
          </a:p>
          <a:p>
            <a:r>
              <a:rPr lang="en-US" dirty="0"/>
              <a:t>Let us install the ‘</a:t>
            </a:r>
            <a:r>
              <a:rPr lang="en-US" dirty="0" err="1"/>
              <a:t>tidyverse</a:t>
            </a:r>
            <a:r>
              <a:rPr lang="en-US" dirty="0"/>
              <a:t>’ package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77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7069-49B1-1694-EE2D-F2C8C4FE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7BFB-CEBD-9576-E6F6-8D776175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7218B-FDA4-A7DE-EBEF-FECA1421C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D90C8F-67FD-4DD2-35F8-7BAC1DE2B7F5}"/>
              </a:ext>
            </a:extLst>
          </p:cNvPr>
          <p:cNvSpPr/>
          <p:nvPr/>
        </p:nvSpPr>
        <p:spPr>
          <a:xfrm>
            <a:off x="3393440" y="461406"/>
            <a:ext cx="2794000" cy="41894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1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39AE-FED4-5A4B-B29C-2B446C8B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5298-4B5D-477B-1462-7D4808318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E4A1A-A180-27B1-0FF3-541193645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422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293D-59FF-6D51-F39E-79DB5945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BBDE-C401-C175-5D7A-7F6A8F087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 result for tidyverse hadley wickham">
            <a:extLst>
              <a:ext uri="{FF2B5EF4-FFF2-40B4-BE49-F238E27FC236}">
                <a16:creationId xmlns:a16="http://schemas.microsoft.com/office/drawing/2014/main" id="{5EBFE7DC-5183-F35A-3A18-EDEACCBA6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34" y="1253331"/>
            <a:ext cx="1078476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289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45CB2-049F-053F-CD30-4E660A25E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2BDBEB7-DE74-9705-22C8-3CC32D7F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and libraries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F85B46-99E9-89CB-E8E5-B1B41E5C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/>
          <a:lstStyle/>
          <a:p>
            <a:r>
              <a:rPr lang="en-US" dirty="0"/>
              <a:t>We have installed the ‘</a:t>
            </a:r>
            <a:r>
              <a:rPr lang="en-US" dirty="0" err="1"/>
              <a:t>tidyverse</a:t>
            </a:r>
            <a:r>
              <a:rPr lang="en-US" dirty="0"/>
              <a:t>’ package</a:t>
            </a:r>
          </a:p>
          <a:p>
            <a:r>
              <a:rPr lang="en-US" dirty="0"/>
              <a:t>To gain access to that package in your scripts, you: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library(</a:t>
            </a:r>
            <a:r>
              <a:rPr 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tidyverse</a:t>
            </a:r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4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6BCD-A111-4E21-BFC6-4F5423DDB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F87CC5-7D3E-478D-AEFE-45DAFB04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</a:t>
            </a:r>
            <a:r>
              <a:rPr lang="en-US" dirty="0" err="1"/>
              <a:t>readxl</a:t>
            </a:r>
            <a:r>
              <a:rPr lang="en-US" dirty="0"/>
              <a:t> package on your 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74883-941F-421C-A4F7-66CCCC853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0" y="1531313"/>
            <a:ext cx="10782563" cy="50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80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2CC6E-B072-C0AE-5A4B-C055B2CA1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05D3B-71A3-7F5A-5A03-F1A31D839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19590D-CD9D-A000-5951-22756603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I execute (</a:t>
            </a:r>
            <a:r>
              <a:rPr lang="en-US" dirty="0" err="1"/>
              <a:t>ctl+enter</a:t>
            </a:r>
            <a:r>
              <a:rPr lang="en-US" dirty="0"/>
              <a:t>)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library(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tidyverse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16EC8-6E15-4A49-AA56-A203E54D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48" y="2316841"/>
            <a:ext cx="11704503" cy="222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48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E6C1F7-E080-4210-B092-1127B4D3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6EFFAE-867A-4A25-82A7-EB42C3C4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571FB-49B8-4785-946E-567E25B13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44" y="821182"/>
            <a:ext cx="7962911" cy="521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53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EEA74B-5A6B-44FD-8769-8AA7F1C6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E6C1F7-E080-4210-B092-1127B4D3D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Work through the book: </a:t>
            </a:r>
            <a:r>
              <a:rPr lang="pt-BR" dirty="0">
                <a:hlinkClick r:id="rId2"/>
              </a:rPr>
              <a:t>R for Data Science (2e)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F2CAF-A791-3720-DEC2-60F4CEF5C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18" y="3165346"/>
            <a:ext cx="96678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34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022CB-8B15-3BDB-274F-E79290B3B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62A912C-7BCB-F37E-A6DD-0DDBB63B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4D16E6-F046-F207-A8B5-B39C4293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 Download R and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Rstudio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2. Organize your folders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3. Create an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 project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4. Create a script</a:t>
            </a:r>
          </a:p>
          <a:p>
            <a:pPr marL="0" indent="0">
              <a:buNone/>
            </a:pPr>
            <a:r>
              <a:rPr lang="en-US" dirty="0"/>
              <a:t>5. Read in some data, do something to the data, write new data</a:t>
            </a: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B5BE01B0-3215-60A3-E3DC-527774BE8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852" y="1620079"/>
            <a:ext cx="914400" cy="914400"/>
          </a:xfrm>
          <a:prstGeom prst="rect">
            <a:avLst/>
          </a:prstGeom>
        </p:spPr>
      </p:pic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DC419ECF-A256-DD70-8DC8-61BD7DCEA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0696" y="2140330"/>
            <a:ext cx="914400" cy="914400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43C2D3BE-4096-938D-CC0E-77A750AF5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9452" y="2669416"/>
            <a:ext cx="914400" cy="914400"/>
          </a:xfrm>
          <a:prstGeom prst="rect">
            <a:avLst/>
          </a:prstGeom>
        </p:spPr>
      </p:pic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7F877442-89C9-1345-677D-A3254CE6C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7285" y="31072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9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2989-D6B5-14C4-D7ED-B824250F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A21A-8D49-7D1A-F914-3B7A9B9B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160" y="3294062"/>
            <a:ext cx="4739640" cy="2747963"/>
          </a:xfrm>
        </p:spPr>
        <p:txBody>
          <a:bodyPr/>
          <a:lstStyle/>
          <a:p>
            <a:r>
              <a:rPr lang="en-US" dirty="0"/>
              <a:t>A product of the company Posit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Allows you to interact with R in a way that doesn’t make your eyes bleed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A4B812-2959-20B1-E1FD-B5F38C6E4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778" y="1585338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C37F745-3240-5BD7-8DCE-913E3836582B}"/>
              </a:ext>
            </a:extLst>
          </p:cNvPr>
          <p:cNvGrpSpPr/>
          <p:nvPr/>
        </p:nvGrpSpPr>
        <p:grpSpPr>
          <a:xfrm>
            <a:off x="838201" y="1027906"/>
            <a:ext cx="4739640" cy="4889182"/>
            <a:chOff x="7038340" y="1206500"/>
            <a:chExt cx="4739640" cy="488918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8622FDE-1BBD-1F98-F910-48A9FE4E8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3722" y="1206500"/>
              <a:ext cx="2428875" cy="1885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ED8826C5-7F9C-FC2C-3E23-35541A674A3D}"/>
                </a:ext>
              </a:extLst>
            </p:cNvPr>
            <p:cNvSpPr txBox="1">
              <a:spLocks/>
            </p:cNvSpPr>
            <p:nvPr/>
          </p:nvSpPr>
          <p:spPr>
            <a:xfrm>
              <a:off x="7038340" y="3347719"/>
              <a:ext cx="4739640" cy="274796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 programming language</a:t>
              </a:r>
            </a:p>
            <a:p>
              <a:r>
                <a:rPr lang="en-US" dirty="0"/>
                <a:t>Free</a:t>
              </a:r>
            </a:p>
            <a:p>
              <a:r>
                <a:rPr lang="en-US" dirty="0"/>
                <a:t>Uses command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107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39C0D-4CE3-7C52-A571-9005AD407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88A7FD7-E379-A914-E3BA-48ED0EF1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6C4E2D-3335-9DC4-EB1F-857DF1B3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 Download R and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Rstudio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2. Organize your folders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3. Create an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 project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4. Create a script</a:t>
            </a:r>
          </a:p>
          <a:p>
            <a:pPr marL="0" indent="0">
              <a:buNone/>
            </a:pPr>
            <a:r>
              <a:rPr lang="en-US" dirty="0"/>
              <a:t>5. Read in some data, do something to the data, write new data</a:t>
            </a: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A2C005D5-413E-1ED4-B920-C0D7FC559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852" y="1620079"/>
            <a:ext cx="914400" cy="914400"/>
          </a:xfrm>
          <a:prstGeom prst="rect">
            <a:avLst/>
          </a:prstGeom>
        </p:spPr>
      </p:pic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A509920B-DFE3-077C-1695-281ECD9B4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0696" y="2140330"/>
            <a:ext cx="914400" cy="914400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DB7DDBCB-FB50-23D0-9F97-9BE0AC513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9452" y="2669416"/>
            <a:ext cx="914400" cy="914400"/>
          </a:xfrm>
          <a:prstGeom prst="rect">
            <a:avLst/>
          </a:prstGeom>
        </p:spPr>
      </p:pic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7EE85F16-5161-6EF2-C637-183BE6DB1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7285" y="31072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88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A2EEF-F8BE-EE83-20BB-37A9BEE4E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ADE9EDB-45A3-A406-FF98-D8E77617C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0B682D-D6FC-E43B-B21A-707A6851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1. Download R and </a:t>
            </a:r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Rstudio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2. Organize your folders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3. Create an </a:t>
            </a:r>
            <a:r>
              <a:rPr lang="en-US" i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 project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4. Create a script</a:t>
            </a:r>
          </a:p>
          <a:p>
            <a:pPr marL="0" indent="0">
              <a:buNone/>
            </a:pPr>
            <a:r>
              <a:rPr lang="en-US" dirty="0"/>
              <a:t>5. Read in some data, do something to the data, write new data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…read the book</a:t>
            </a: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F8C424DD-4B5F-C9F5-378B-79B2FD45C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852" y="1620079"/>
            <a:ext cx="914400" cy="914400"/>
          </a:xfrm>
          <a:prstGeom prst="rect">
            <a:avLst/>
          </a:prstGeom>
        </p:spPr>
      </p:pic>
      <p:pic>
        <p:nvPicPr>
          <p:cNvPr id="2" name="Graphic 1" descr="Checkbox Checked with solid fill">
            <a:extLst>
              <a:ext uri="{FF2B5EF4-FFF2-40B4-BE49-F238E27FC236}">
                <a16:creationId xmlns:a16="http://schemas.microsoft.com/office/drawing/2014/main" id="{F3C649F0-51A9-CD97-1463-FA3B87091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0696" y="2140330"/>
            <a:ext cx="914400" cy="914400"/>
          </a:xfrm>
          <a:prstGeom prst="rect">
            <a:avLst/>
          </a:prstGeom>
        </p:spPr>
      </p:pic>
      <p:pic>
        <p:nvPicPr>
          <p:cNvPr id="4" name="Graphic 3" descr="Checkbox Checked with solid fill">
            <a:extLst>
              <a:ext uri="{FF2B5EF4-FFF2-40B4-BE49-F238E27FC236}">
                <a16:creationId xmlns:a16="http://schemas.microsoft.com/office/drawing/2014/main" id="{6A7A8018-1E3C-5855-1249-D1E87E19B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9452" y="2669416"/>
            <a:ext cx="914400" cy="914400"/>
          </a:xfrm>
          <a:prstGeom prst="rect">
            <a:avLst/>
          </a:prstGeom>
        </p:spPr>
      </p:pic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FDCD95BB-3207-F5E6-5961-D593A11C9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7285" y="31072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4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EEA74B-5A6B-44FD-8769-8AA7F1C6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RStudio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E6C1F7-E080-4210-B092-1127B4D3D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common</a:t>
            </a:r>
          </a:p>
          <a:p>
            <a:r>
              <a:rPr lang="en-US" dirty="0"/>
              <a:t>You can integrate it with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Another option is </a:t>
            </a:r>
            <a:r>
              <a:rPr lang="en-US" dirty="0" err="1"/>
              <a:t>Jupyter</a:t>
            </a:r>
            <a:r>
              <a:rPr lang="en-US" dirty="0"/>
              <a:t> Notebooks, popular with Python users</a:t>
            </a:r>
          </a:p>
        </p:txBody>
      </p:sp>
    </p:spTree>
    <p:extLst>
      <p:ext uri="{BB962C8B-B14F-4D97-AF65-F5344CB8AC3E}">
        <p14:creationId xmlns:p14="http://schemas.microsoft.com/office/powerpoint/2010/main" val="377567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0648-358B-5142-6A90-71A3F4810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A5FAA-25B0-C308-35B8-953A135C5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451"/>
            <a:ext cx="12192000" cy="55255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0B973-3494-DB82-B195-FE4FE73B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8" y="106707"/>
            <a:ext cx="11009243" cy="1325563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https://posit.co/download/rstudio-desktop/top - Posit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8430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8E791-A5EE-FF0C-AB76-62C69E42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378E76A-B2F8-E125-EA01-BA5C27C5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005E867-6DE7-F147-D4F7-C279EEEBC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1. Download R and </a:t>
            </a:r>
            <a:r>
              <a:rPr lang="en-US" dirty="0" err="1">
                <a:solidFill>
                  <a:srgbClr val="FF0000"/>
                </a:solidFill>
              </a:rPr>
              <a:t>Rstudio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2. Organize your folders</a:t>
            </a:r>
          </a:p>
          <a:p>
            <a:pPr marL="0" indent="0">
              <a:buNone/>
            </a:pPr>
            <a:r>
              <a:rPr lang="en-US" dirty="0"/>
              <a:t>3. Create a project</a:t>
            </a:r>
          </a:p>
          <a:p>
            <a:pPr marL="0" indent="0">
              <a:buNone/>
            </a:pPr>
            <a:r>
              <a:rPr lang="en-US" dirty="0"/>
              <a:t>4. Create a script</a:t>
            </a:r>
          </a:p>
          <a:p>
            <a:pPr marL="0" indent="0">
              <a:buNone/>
            </a:pPr>
            <a:r>
              <a:rPr lang="en-US" dirty="0"/>
              <a:t>5. Read in some data, do something to the data, write new data</a:t>
            </a:r>
          </a:p>
        </p:txBody>
      </p:sp>
      <p:pic>
        <p:nvPicPr>
          <p:cNvPr id="3" name="Graphic 2" descr="Checkbox Checked with solid fill">
            <a:extLst>
              <a:ext uri="{FF2B5EF4-FFF2-40B4-BE49-F238E27FC236}">
                <a16:creationId xmlns:a16="http://schemas.microsoft.com/office/drawing/2014/main" id="{BE7872AE-A711-4BB2-E0B4-971BC0D2A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3852" y="16200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1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48DFB-A290-E265-5E5E-6E5C9570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Change the colors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9424C-5562-46E7-6FB3-50C65DB92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Let’s take the time to do this…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2050" name="Picture 2" descr="Marie Kondo Spark Joy Painting by Matthews Oliver | Pixels">
            <a:extLst>
              <a:ext uri="{FF2B5EF4-FFF2-40B4-BE49-F238E27FC236}">
                <a16:creationId xmlns:a16="http://schemas.microsoft.com/office/drawing/2014/main" id="{D0ED6E1B-E79F-8134-4BBA-6F9FA5CED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60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44FD-0B60-8184-FB69-F6764453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222BE-C0B3-1CD8-3786-7FEB82BF5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86ADC-D14C-2BD6-3908-20C1BEDD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2DB892-A5D2-7F90-B618-82C064AB75C8}"/>
              </a:ext>
            </a:extLst>
          </p:cNvPr>
          <p:cNvSpPr/>
          <p:nvPr/>
        </p:nvSpPr>
        <p:spPr>
          <a:xfrm>
            <a:off x="3302000" y="4439920"/>
            <a:ext cx="2794000" cy="52832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756</Words>
  <Application>Microsoft Office PowerPoint</Application>
  <PresentationFormat>Widescreen</PresentationFormat>
  <Paragraphs>119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Getting started with R:  Five steps</vt:lpstr>
      <vt:lpstr>PowerPoint Presentation</vt:lpstr>
      <vt:lpstr>PowerPoint Presentation</vt:lpstr>
      <vt:lpstr>PowerPoint Presentation</vt:lpstr>
      <vt:lpstr>Why use RStudio</vt:lpstr>
      <vt:lpstr>https://posit.co/download/rstudio-desktop/top - Posit</vt:lpstr>
      <vt:lpstr>PowerPoint Presentation</vt:lpstr>
      <vt:lpstr>Change the colors</vt:lpstr>
      <vt:lpstr>PowerPoint Presentation</vt:lpstr>
      <vt:lpstr>PowerPoint Presentation</vt:lpstr>
      <vt:lpstr>PowerPoint Presentation</vt:lpstr>
      <vt:lpstr>PowerPoint Presentation</vt:lpstr>
      <vt:lpstr>Name the mother folder something good </vt:lpstr>
      <vt:lpstr>Naming</vt:lpstr>
      <vt:lpstr>Name the mother folder something good </vt:lpstr>
      <vt:lpstr>PowerPoint Presentation</vt:lpstr>
      <vt:lpstr>PowerPoint Presentation</vt:lpstr>
      <vt:lpstr>WTF is an RProject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headings</vt:lpstr>
      <vt:lpstr>PowerPoint Presentation</vt:lpstr>
      <vt:lpstr>Packages and libraries</vt:lpstr>
      <vt:lpstr>PowerPoint Presentation</vt:lpstr>
      <vt:lpstr>PowerPoint Presentation</vt:lpstr>
      <vt:lpstr>PowerPoint Presentation</vt:lpstr>
      <vt:lpstr>Packages and libraries</vt:lpstr>
      <vt:lpstr>Install the readxl package on your own</vt:lpstr>
      <vt:lpstr>What happens when I execute (ctl+enter) library(tidyverse)</vt:lpstr>
      <vt:lpstr>PowerPoint Presentation</vt:lpstr>
      <vt:lpstr>Now what?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Digital Agriculture Data Science</dc:title>
  <dc:creator>Nichols, Virginia A [AGRON]</dc:creator>
  <cp:lastModifiedBy>Virginia Anne Nichols</cp:lastModifiedBy>
  <cp:revision>35</cp:revision>
  <dcterms:created xsi:type="dcterms:W3CDTF">2019-10-19T14:03:11Z</dcterms:created>
  <dcterms:modified xsi:type="dcterms:W3CDTF">2025-05-07T08:59:14Z</dcterms:modified>
</cp:coreProperties>
</file>