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8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D79"/>
    <a:srgbClr val="B05110"/>
    <a:srgbClr val="843C0C"/>
    <a:srgbClr val="E66E00"/>
    <a:srgbClr val="FFC000"/>
    <a:srgbClr val="FF7B00"/>
    <a:srgbClr val="0982CD"/>
    <a:srgbClr val="540D6E"/>
    <a:srgbClr val="FFB069"/>
    <a:srgbClr val="62B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0FC2C-B005-4D65-BC9D-C52C95CDF487}" v="6" dt="2024-10-04T11:27:56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2496" y="-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6D43-DFD1-067F-BB7C-C70F99AE6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D4EBF-9AF6-1849-1905-D82B59857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BCBCF-2FF0-30F3-07CE-003738DC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87AF-8098-612E-C83C-1D91E3DC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8CB91-4853-4636-193D-E6CF5B5D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4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0E43-C6D7-67DF-C0F9-7B7A0CEA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ACEE6-F927-CAAD-ABB6-141B6C5F9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06D56-D0CC-E24C-FC8F-1F844A78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C3A3-F595-1E47-F6F1-73F575A1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908A-C17B-CD7D-C091-B752B0C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2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D8EFE-DA7C-2D94-8D8B-4D7828B0F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44DA5-BD92-AB20-B809-7491A0FDD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5624-2821-EE92-547A-8F930906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9631-2D0E-F13E-DFF5-FFCD1482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4B7D-D6C9-CCE0-6DE4-4269E04C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2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47F4-9B05-A056-8FE4-85174306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31E1-12E6-2A55-005C-6CDCD3BD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AE67-DC46-BC14-4C9A-297851EE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0C47-2AC3-4B34-5561-33DF1FD8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3517-EE9B-75F2-1E19-ABF99863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41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FCF5-088B-901B-08B2-0976A697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4525-AD97-8A2E-5C4B-8DED82BC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0C83-516C-439C-9A53-3CB686D3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2547-52EE-033A-D524-F26DE2C7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5EA30-CDD1-376A-9FEE-55B2C0B1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22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8869-488D-0812-8370-0DD0F98A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48AA-C3F8-45F6-62B8-9BC173C09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2336F-63FD-FBBF-591F-C28548F5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92160-4D8A-8035-7CFE-865685CD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C7843-F19B-4BFD-8049-55CF3693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80AB9-9441-39D3-A946-CD626B4D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1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9378-AB27-BD3E-C3D4-F9686377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9A991-6204-B956-3AF8-A7F5535A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EB6E6-EB83-3497-EDD5-0B8D4EA2C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AAD44-0CB9-0B18-E0CB-F96647DEF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FF103-70A5-5A38-C590-31983D375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8961D-BD7A-BE3E-1119-4BD8AB9D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C9996-874C-50C2-C20F-7CE6E369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B4013-49BB-2D27-F8D8-B026A336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20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1C65-7564-8E26-FB62-3A54D962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EB1E3-7E42-FCAE-3159-B668964A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FCB26-E6DA-2DCC-2B19-AA402CF5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98A02-457D-2980-D3AE-0C85AE03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C4629-A888-63EA-34CA-3A98EE60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FFED6-61A2-C247-956D-3C510B44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C3C00-9320-3F1F-AE86-4BE3B4D8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69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E9BE-87CD-31CB-6400-24E0AD55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9090-2265-FB45-59FB-CD1E52C3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87225-5F88-49FA-616D-CB1CC0D2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6A078-8700-D13A-254C-E1A1FE0C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C9E34-DF48-DAD1-F16B-400F89AE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9D468-8151-CB2F-6025-408566E6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9C0D-7042-F348-D091-343DEFD2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67A4F-280C-3503-DC10-6D4EA8899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6D299-F8B1-DB02-1EE2-0119EAA0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1A28-4F34-42B2-4BBC-CE79DC1A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44DE-0198-3F38-FB58-36462F4B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42672-9FCD-8B92-3995-1CAF953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3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FFB76-C049-595B-CB8A-98CED05B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604C-CE01-E5CE-5BA0-E7EAE9FCA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3C197-697A-E630-A794-C8D477A59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7649-7092-4ED4-950B-15982029C15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20BCD-5EFB-BE6E-066B-BD962F50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F449-C935-FDEB-0FBF-6388E9838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51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279" Type="http://schemas.openxmlformats.org/officeDocument/2006/relationships/tags" Target="../tags/tag279.xml"/><Relationship Id="rId43" Type="http://schemas.openxmlformats.org/officeDocument/2006/relationships/tags" Target="../tags/tag43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48" Type="http://schemas.openxmlformats.org/officeDocument/2006/relationships/tags" Target="../tags/tag248.xml"/><Relationship Id="rId12" Type="http://schemas.openxmlformats.org/officeDocument/2006/relationships/tags" Target="../tags/tag12.xml"/><Relationship Id="rId108" Type="http://schemas.openxmlformats.org/officeDocument/2006/relationships/tags" Target="../tags/tag108.xml"/><Relationship Id="rId315" Type="http://schemas.openxmlformats.org/officeDocument/2006/relationships/tags" Target="../tags/tag315.xml"/><Relationship Id="rId54" Type="http://schemas.openxmlformats.org/officeDocument/2006/relationships/tags" Target="../tags/tag54.xml"/><Relationship Id="rId96" Type="http://schemas.openxmlformats.org/officeDocument/2006/relationships/tags" Target="../tags/tag96.xml"/><Relationship Id="rId161" Type="http://schemas.openxmlformats.org/officeDocument/2006/relationships/tags" Target="../tags/tag161.xml"/><Relationship Id="rId217" Type="http://schemas.openxmlformats.org/officeDocument/2006/relationships/tags" Target="../tags/tag217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326" Type="http://schemas.openxmlformats.org/officeDocument/2006/relationships/tags" Target="../tags/tag326.xml"/><Relationship Id="rId65" Type="http://schemas.openxmlformats.org/officeDocument/2006/relationships/tags" Target="../tags/tag65.xml"/><Relationship Id="rId130" Type="http://schemas.openxmlformats.org/officeDocument/2006/relationships/tags" Target="../tags/tag130.xml"/><Relationship Id="rId172" Type="http://schemas.openxmlformats.org/officeDocument/2006/relationships/tags" Target="../tags/tag172.xml"/><Relationship Id="rId228" Type="http://schemas.openxmlformats.org/officeDocument/2006/relationships/tags" Target="../tags/tag228.xml"/><Relationship Id="rId281" Type="http://schemas.openxmlformats.org/officeDocument/2006/relationships/tags" Target="../tags/tag281.xml"/><Relationship Id="rId34" Type="http://schemas.openxmlformats.org/officeDocument/2006/relationships/tags" Target="../tags/tag34.xml"/><Relationship Id="rId76" Type="http://schemas.openxmlformats.org/officeDocument/2006/relationships/tags" Target="../tags/tag76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183" Type="http://schemas.openxmlformats.org/officeDocument/2006/relationships/tags" Target="../tags/tag183.xml"/><Relationship Id="rId239" Type="http://schemas.openxmlformats.org/officeDocument/2006/relationships/tags" Target="../tags/tag239.xml"/><Relationship Id="rId250" Type="http://schemas.openxmlformats.org/officeDocument/2006/relationships/tags" Target="../tags/tag250.xml"/><Relationship Id="rId271" Type="http://schemas.openxmlformats.org/officeDocument/2006/relationships/tags" Target="../tags/tag271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17" Type="http://schemas.openxmlformats.org/officeDocument/2006/relationships/tags" Target="../tags/tag317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28" Type="http://schemas.openxmlformats.org/officeDocument/2006/relationships/tags" Target="../tags/tag328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283" Type="http://schemas.openxmlformats.org/officeDocument/2006/relationships/tags" Target="../tags/tag283.xml"/><Relationship Id="rId318" Type="http://schemas.openxmlformats.org/officeDocument/2006/relationships/tags" Target="../tags/tag318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slideLayout" Target="../slideLayouts/slideLayout7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Relationship Id="rId258" Type="http://schemas.openxmlformats.org/officeDocument/2006/relationships/tags" Target="../tags/tag258.xml"/><Relationship Id="rId22" Type="http://schemas.openxmlformats.org/officeDocument/2006/relationships/tags" Target="../tags/tag22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325" Type="http://schemas.openxmlformats.org/officeDocument/2006/relationships/tags" Target="../tags/tag325.xml"/><Relationship Id="rId171" Type="http://schemas.openxmlformats.org/officeDocument/2006/relationships/tags" Target="../tags/tag171.xml"/><Relationship Id="rId227" Type="http://schemas.openxmlformats.org/officeDocument/2006/relationships/tags" Target="../tags/tag227.xml"/><Relationship Id="rId269" Type="http://schemas.openxmlformats.org/officeDocument/2006/relationships/tags" Target="../tags/tag269.xml"/><Relationship Id="rId33" Type="http://schemas.openxmlformats.org/officeDocument/2006/relationships/tags" Target="../tags/tag33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75" Type="http://schemas.openxmlformats.org/officeDocument/2006/relationships/tags" Target="../tags/tag75.xml"/><Relationship Id="rId140" Type="http://schemas.openxmlformats.org/officeDocument/2006/relationships/tags" Target="../tags/tag140.xml"/><Relationship Id="rId182" Type="http://schemas.openxmlformats.org/officeDocument/2006/relationships/tags" Target="../tags/tag182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44" Type="http://schemas.openxmlformats.org/officeDocument/2006/relationships/tags" Target="../tags/tag44.xml"/><Relationship Id="rId86" Type="http://schemas.openxmlformats.org/officeDocument/2006/relationships/tags" Target="../tags/tag86.xml"/><Relationship Id="rId151" Type="http://schemas.openxmlformats.org/officeDocument/2006/relationships/tags" Target="../tags/tag151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316" Type="http://schemas.openxmlformats.org/officeDocument/2006/relationships/tags" Target="../tags/tag316.xml"/><Relationship Id="rId55" Type="http://schemas.openxmlformats.org/officeDocument/2006/relationships/tags" Target="../tags/tag55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62" Type="http://schemas.openxmlformats.org/officeDocument/2006/relationships/tags" Target="../tags/tag162.xml"/><Relationship Id="rId218" Type="http://schemas.openxmlformats.org/officeDocument/2006/relationships/tags" Target="../tags/tag218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446.xml"/><Relationship Id="rId21" Type="http://schemas.openxmlformats.org/officeDocument/2006/relationships/tags" Target="../tags/tag350.xml"/><Relationship Id="rId63" Type="http://schemas.openxmlformats.org/officeDocument/2006/relationships/tags" Target="../tags/tag392.xml"/><Relationship Id="rId159" Type="http://schemas.openxmlformats.org/officeDocument/2006/relationships/tags" Target="../tags/tag488.xml"/><Relationship Id="rId170" Type="http://schemas.openxmlformats.org/officeDocument/2006/relationships/tags" Target="../tags/tag499.xml"/><Relationship Id="rId226" Type="http://schemas.openxmlformats.org/officeDocument/2006/relationships/tags" Target="../tags/tag555.xml"/><Relationship Id="rId107" Type="http://schemas.openxmlformats.org/officeDocument/2006/relationships/tags" Target="../tags/tag436.xml"/><Relationship Id="rId11" Type="http://schemas.openxmlformats.org/officeDocument/2006/relationships/tags" Target="../tags/tag340.xml"/><Relationship Id="rId32" Type="http://schemas.openxmlformats.org/officeDocument/2006/relationships/tags" Target="../tags/tag361.xml"/><Relationship Id="rId53" Type="http://schemas.openxmlformats.org/officeDocument/2006/relationships/tags" Target="../tags/tag382.xml"/><Relationship Id="rId74" Type="http://schemas.openxmlformats.org/officeDocument/2006/relationships/tags" Target="../tags/tag403.xml"/><Relationship Id="rId128" Type="http://schemas.openxmlformats.org/officeDocument/2006/relationships/tags" Target="../tags/tag457.xml"/><Relationship Id="rId149" Type="http://schemas.openxmlformats.org/officeDocument/2006/relationships/tags" Target="../tags/tag478.xml"/><Relationship Id="rId5" Type="http://schemas.openxmlformats.org/officeDocument/2006/relationships/tags" Target="../tags/tag334.xml"/><Relationship Id="rId95" Type="http://schemas.openxmlformats.org/officeDocument/2006/relationships/tags" Target="../tags/tag424.xml"/><Relationship Id="rId160" Type="http://schemas.openxmlformats.org/officeDocument/2006/relationships/tags" Target="../tags/tag489.xml"/><Relationship Id="rId181" Type="http://schemas.openxmlformats.org/officeDocument/2006/relationships/tags" Target="../tags/tag510.xml"/><Relationship Id="rId216" Type="http://schemas.openxmlformats.org/officeDocument/2006/relationships/tags" Target="../tags/tag545.xml"/><Relationship Id="rId237" Type="http://schemas.openxmlformats.org/officeDocument/2006/relationships/tags" Target="../tags/tag566.xml"/><Relationship Id="rId258" Type="http://schemas.openxmlformats.org/officeDocument/2006/relationships/tags" Target="../tags/tag587.xml"/><Relationship Id="rId22" Type="http://schemas.openxmlformats.org/officeDocument/2006/relationships/tags" Target="../tags/tag351.xml"/><Relationship Id="rId43" Type="http://schemas.openxmlformats.org/officeDocument/2006/relationships/tags" Target="../tags/tag372.xml"/><Relationship Id="rId64" Type="http://schemas.openxmlformats.org/officeDocument/2006/relationships/tags" Target="../tags/tag393.xml"/><Relationship Id="rId118" Type="http://schemas.openxmlformats.org/officeDocument/2006/relationships/tags" Target="../tags/tag447.xml"/><Relationship Id="rId139" Type="http://schemas.openxmlformats.org/officeDocument/2006/relationships/tags" Target="../tags/tag468.xml"/><Relationship Id="rId85" Type="http://schemas.openxmlformats.org/officeDocument/2006/relationships/tags" Target="../tags/tag414.xml"/><Relationship Id="rId150" Type="http://schemas.openxmlformats.org/officeDocument/2006/relationships/tags" Target="../tags/tag479.xml"/><Relationship Id="rId171" Type="http://schemas.openxmlformats.org/officeDocument/2006/relationships/tags" Target="../tags/tag500.xml"/><Relationship Id="rId192" Type="http://schemas.openxmlformats.org/officeDocument/2006/relationships/tags" Target="../tags/tag521.xml"/><Relationship Id="rId206" Type="http://schemas.openxmlformats.org/officeDocument/2006/relationships/tags" Target="../tags/tag535.xml"/><Relationship Id="rId227" Type="http://schemas.openxmlformats.org/officeDocument/2006/relationships/tags" Target="../tags/tag556.xml"/><Relationship Id="rId248" Type="http://schemas.openxmlformats.org/officeDocument/2006/relationships/tags" Target="../tags/tag577.xml"/><Relationship Id="rId12" Type="http://schemas.openxmlformats.org/officeDocument/2006/relationships/tags" Target="../tags/tag341.xml"/><Relationship Id="rId33" Type="http://schemas.openxmlformats.org/officeDocument/2006/relationships/tags" Target="../tags/tag362.xml"/><Relationship Id="rId108" Type="http://schemas.openxmlformats.org/officeDocument/2006/relationships/tags" Target="../tags/tag437.xml"/><Relationship Id="rId129" Type="http://schemas.openxmlformats.org/officeDocument/2006/relationships/tags" Target="../tags/tag458.xml"/><Relationship Id="rId54" Type="http://schemas.openxmlformats.org/officeDocument/2006/relationships/tags" Target="../tags/tag383.xml"/><Relationship Id="rId75" Type="http://schemas.openxmlformats.org/officeDocument/2006/relationships/tags" Target="../tags/tag404.xml"/><Relationship Id="rId96" Type="http://schemas.openxmlformats.org/officeDocument/2006/relationships/tags" Target="../tags/tag425.xml"/><Relationship Id="rId140" Type="http://schemas.openxmlformats.org/officeDocument/2006/relationships/tags" Target="../tags/tag469.xml"/><Relationship Id="rId161" Type="http://schemas.openxmlformats.org/officeDocument/2006/relationships/tags" Target="../tags/tag490.xml"/><Relationship Id="rId182" Type="http://schemas.openxmlformats.org/officeDocument/2006/relationships/tags" Target="../tags/tag511.xml"/><Relationship Id="rId217" Type="http://schemas.openxmlformats.org/officeDocument/2006/relationships/tags" Target="../tags/tag546.xml"/><Relationship Id="rId6" Type="http://schemas.openxmlformats.org/officeDocument/2006/relationships/tags" Target="../tags/tag335.xml"/><Relationship Id="rId238" Type="http://schemas.openxmlformats.org/officeDocument/2006/relationships/tags" Target="../tags/tag567.xml"/><Relationship Id="rId259" Type="http://schemas.openxmlformats.org/officeDocument/2006/relationships/tags" Target="../tags/tag588.xml"/><Relationship Id="rId23" Type="http://schemas.openxmlformats.org/officeDocument/2006/relationships/tags" Target="../tags/tag352.xml"/><Relationship Id="rId119" Type="http://schemas.openxmlformats.org/officeDocument/2006/relationships/tags" Target="../tags/tag448.xml"/><Relationship Id="rId44" Type="http://schemas.openxmlformats.org/officeDocument/2006/relationships/tags" Target="../tags/tag373.xml"/><Relationship Id="rId65" Type="http://schemas.openxmlformats.org/officeDocument/2006/relationships/tags" Target="../tags/tag394.xml"/><Relationship Id="rId86" Type="http://schemas.openxmlformats.org/officeDocument/2006/relationships/tags" Target="../tags/tag415.xml"/><Relationship Id="rId130" Type="http://schemas.openxmlformats.org/officeDocument/2006/relationships/tags" Target="../tags/tag459.xml"/><Relationship Id="rId151" Type="http://schemas.openxmlformats.org/officeDocument/2006/relationships/tags" Target="../tags/tag480.xml"/><Relationship Id="rId172" Type="http://schemas.openxmlformats.org/officeDocument/2006/relationships/tags" Target="../tags/tag501.xml"/><Relationship Id="rId193" Type="http://schemas.openxmlformats.org/officeDocument/2006/relationships/tags" Target="../tags/tag522.xml"/><Relationship Id="rId207" Type="http://schemas.openxmlformats.org/officeDocument/2006/relationships/tags" Target="../tags/tag536.xml"/><Relationship Id="rId228" Type="http://schemas.openxmlformats.org/officeDocument/2006/relationships/tags" Target="../tags/tag557.xml"/><Relationship Id="rId249" Type="http://schemas.openxmlformats.org/officeDocument/2006/relationships/tags" Target="../tags/tag578.xml"/><Relationship Id="rId13" Type="http://schemas.openxmlformats.org/officeDocument/2006/relationships/tags" Target="../tags/tag342.xml"/><Relationship Id="rId109" Type="http://schemas.openxmlformats.org/officeDocument/2006/relationships/tags" Target="../tags/tag438.xml"/><Relationship Id="rId260" Type="http://schemas.openxmlformats.org/officeDocument/2006/relationships/tags" Target="../tags/tag589.xml"/><Relationship Id="rId34" Type="http://schemas.openxmlformats.org/officeDocument/2006/relationships/tags" Target="../tags/tag363.xml"/><Relationship Id="rId55" Type="http://schemas.openxmlformats.org/officeDocument/2006/relationships/tags" Target="../tags/tag384.xml"/><Relationship Id="rId76" Type="http://schemas.openxmlformats.org/officeDocument/2006/relationships/tags" Target="../tags/tag405.xml"/><Relationship Id="rId97" Type="http://schemas.openxmlformats.org/officeDocument/2006/relationships/tags" Target="../tags/tag426.xml"/><Relationship Id="rId120" Type="http://schemas.openxmlformats.org/officeDocument/2006/relationships/tags" Target="../tags/tag449.xml"/><Relationship Id="rId141" Type="http://schemas.openxmlformats.org/officeDocument/2006/relationships/tags" Target="../tags/tag470.xml"/><Relationship Id="rId7" Type="http://schemas.openxmlformats.org/officeDocument/2006/relationships/tags" Target="../tags/tag336.xml"/><Relationship Id="rId162" Type="http://schemas.openxmlformats.org/officeDocument/2006/relationships/tags" Target="../tags/tag491.xml"/><Relationship Id="rId183" Type="http://schemas.openxmlformats.org/officeDocument/2006/relationships/tags" Target="../tags/tag512.xml"/><Relationship Id="rId218" Type="http://schemas.openxmlformats.org/officeDocument/2006/relationships/tags" Target="../tags/tag547.xml"/><Relationship Id="rId239" Type="http://schemas.openxmlformats.org/officeDocument/2006/relationships/tags" Target="../tags/tag568.xml"/><Relationship Id="rId250" Type="http://schemas.openxmlformats.org/officeDocument/2006/relationships/tags" Target="../tags/tag579.xml"/><Relationship Id="rId24" Type="http://schemas.openxmlformats.org/officeDocument/2006/relationships/tags" Target="../tags/tag353.xml"/><Relationship Id="rId45" Type="http://schemas.openxmlformats.org/officeDocument/2006/relationships/tags" Target="../tags/tag374.xml"/><Relationship Id="rId66" Type="http://schemas.openxmlformats.org/officeDocument/2006/relationships/tags" Target="../tags/tag395.xml"/><Relationship Id="rId87" Type="http://schemas.openxmlformats.org/officeDocument/2006/relationships/tags" Target="../tags/tag416.xml"/><Relationship Id="rId110" Type="http://schemas.openxmlformats.org/officeDocument/2006/relationships/tags" Target="../tags/tag439.xml"/><Relationship Id="rId131" Type="http://schemas.openxmlformats.org/officeDocument/2006/relationships/tags" Target="../tags/tag460.xml"/><Relationship Id="rId152" Type="http://schemas.openxmlformats.org/officeDocument/2006/relationships/tags" Target="../tags/tag481.xml"/><Relationship Id="rId173" Type="http://schemas.openxmlformats.org/officeDocument/2006/relationships/tags" Target="../tags/tag502.xml"/><Relationship Id="rId194" Type="http://schemas.openxmlformats.org/officeDocument/2006/relationships/tags" Target="../tags/tag523.xml"/><Relationship Id="rId208" Type="http://schemas.openxmlformats.org/officeDocument/2006/relationships/tags" Target="../tags/tag537.xml"/><Relationship Id="rId229" Type="http://schemas.openxmlformats.org/officeDocument/2006/relationships/tags" Target="../tags/tag558.xml"/><Relationship Id="rId240" Type="http://schemas.openxmlformats.org/officeDocument/2006/relationships/tags" Target="../tags/tag569.xml"/><Relationship Id="rId261" Type="http://schemas.openxmlformats.org/officeDocument/2006/relationships/tags" Target="../tags/tag590.xml"/><Relationship Id="rId14" Type="http://schemas.openxmlformats.org/officeDocument/2006/relationships/tags" Target="../tags/tag343.xml"/><Relationship Id="rId35" Type="http://schemas.openxmlformats.org/officeDocument/2006/relationships/tags" Target="../tags/tag364.xml"/><Relationship Id="rId56" Type="http://schemas.openxmlformats.org/officeDocument/2006/relationships/tags" Target="../tags/tag385.xml"/><Relationship Id="rId77" Type="http://schemas.openxmlformats.org/officeDocument/2006/relationships/tags" Target="../tags/tag406.xml"/><Relationship Id="rId100" Type="http://schemas.openxmlformats.org/officeDocument/2006/relationships/tags" Target="../tags/tag429.xml"/><Relationship Id="rId8" Type="http://schemas.openxmlformats.org/officeDocument/2006/relationships/tags" Target="../tags/tag337.xml"/><Relationship Id="rId98" Type="http://schemas.openxmlformats.org/officeDocument/2006/relationships/tags" Target="../tags/tag427.xml"/><Relationship Id="rId121" Type="http://schemas.openxmlformats.org/officeDocument/2006/relationships/tags" Target="../tags/tag450.xml"/><Relationship Id="rId142" Type="http://schemas.openxmlformats.org/officeDocument/2006/relationships/tags" Target="../tags/tag471.xml"/><Relationship Id="rId163" Type="http://schemas.openxmlformats.org/officeDocument/2006/relationships/tags" Target="../tags/tag492.xml"/><Relationship Id="rId184" Type="http://schemas.openxmlformats.org/officeDocument/2006/relationships/tags" Target="../tags/tag513.xml"/><Relationship Id="rId219" Type="http://schemas.openxmlformats.org/officeDocument/2006/relationships/tags" Target="../tags/tag548.xml"/><Relationship Id="rId230" Type="http://schemas.openxmlformats.org/officeDocument/2006/relationships/tags" Target="../tags/tag559.xml"/><Relationship Id="rId251" Type="http://schemas.openxmlformats.org/officeDocument/2006/relationships/tags" Target="../tags/tag580.xml"/><Relationship Id="rId25" Type="http://schemas.openxmlformats.org/officeDocument/2006/relationships/tags" Target="../tags/tag354.xml"/><Relationship Id="rId46" Type="http://schemas.openxmlformats.org/officeDocument/2006/relationships/tags" Target="../tags/tag375.xml"/><Relationship Id="rId67" Type="http://schemas.openxmlformats.org/officeDocument/2006/relationships/tags" Target="../tags/tag396.xml"/><Relationship Id="rId88" Type="http://schemas.openxmlformats.org/officeDocument/2006/relationships/tags" Target="../tags/tag417.xml"/><Relationship Id="rId111" Type="http://schemas.openxmlformats.org/officeDocument/2006/relationships/tags" Target="../tags/tag440.xml"/><Relationship Id="rId132" Type="http://schemas.openxmlformats.org/officeDocument/2006/relationships/tags" Target="../tags/tag461.xml"/><Relationship Id="rId153" Type="http://schemas.openxmlformats.org/officeDocument/2006/relationships/tags" Target="../tags/tag482.xml"/><Relationship Id="rId174" Type="http://schemas.openxmlformats.org/officeDocument/2006/relationships/tags" Target="../tags/tag503.xml"/><Relationship Id="rId195" Type="http://schemas.openxmlformats.org/officeDocument/2006/relationships/tags" Target="../tags/tag524.xml"/><Relationship Id="rId209" Type="http://schemas.openxmlformats.org/officeDocument/2006/relationships/tags" Target="../tags/tag538.xml"/><Relationship Id="rId220" Type="http://schemas.openxmlformats.org/officeDocument/2006/relationships/tags" Target="../tags/tag549.xml"/><Relationship Id="rId241" Type="http://schemas.openxmlformats.org/officeDocument/2006/relationships/tags" Target="../tags/tag570.xml"/><Relationship Id="rId15" Type="http://schemas.openxmlformats.org/officeDocument/2006/relationships/tags" Target="../tags/tag344.xml"/><Relationship Id="rId36" Type="http://schemas.openxmlformats.org/officeDocument/2006/relationships/tags" Target="../tags/tag365.xml"/><Relationship Id="rId57" Type="http://schemas.openxmlformats.org/officeDocument/2006/relationships/tags" Target="../tags/tag386.xml"/><Relationship Id="rId262" Type="http://schemas.openxmlformats.org/officeDocument/2006/relationships/tags" Target="../tags/tag591.xml"/><Relationship Id="rId78" Type="http://schemas.openxmlformats.org/officeDocument/2006/relationships/tags" Target="../tags/tag407.xml"/><Relationship Id="rId99" Type="http://schemas.openxmlformats.org/officeDocument/2006/relationships/tags" Target="../tags/tag428.xml"/><Relationship Id="rId101" Type="http://schemas.openxmlformats.org/officeDocument/2006/relationships/tags" Target="../tags/tag430.xml"/><Relationship Id="rId122" Type="http://schemas.openxmlformats.org/officeDocument/2006/relationships/tags" Target="../tags/tag451.xml"/><Relationship Id="rId143" Type="http://schemas.openxmlformats.org/officeDocument/2006/relationships/tags" Target="../tags/tag472.xml"/><Relationship Id="rId164" Type="http://schemas.openxmlformats.org/officeDocument/2006/relationships/tags" Target="../tags/tag493.xml"/><Relationship Id="rId185" Type="http://schemas.openxmlformats.org/officeDocument/2006/relationships/tags" Target="../tags/tag514.xml"/><Relationship Id="rId9" Type="http://schemas.openxmlformats.org/officeDocument/2006/relationships/tags" Target="../tags/tag338.xml"/><Relationship Id="rId210" Type="http://schemas.openxmlformats.org/officeDocument/2006/relationships/tags" Target="../tags/tag539.xml"/><Relationship Id="rId26" Type="http://schemas.openxmlformats.org/officeDocument/2006/relationships/tags" Target="../tags/tag355.xml"/><Relationship Id="rId231" Type="http://schemas.openxmlformats.org/officeDocument/2006/relationships/tags" Target="../tags/tag560.xml"/><Relationship Id="rId252" Type="http://schemas.openxmlformats.org/officeDocument/2006/relationships/tags" Target="../tags/tag581.xml"/><Relationship Id="rId47" Type="http://schemas.openxmlformats.org/officeDocument/2006/relationships/tags" Target="../tags/tag376.xml"/><Relationship Id="rId68" Type="http://schemas.openxmlformats.org/officeDocument/2006/relationships/tags" Target="../tags/tag397.xml"/><Relationship Id="rId89" Type="http://schemas.openxmlformats.org/officeDocument/2006/relationships/tags" Target="../tags/tag418.xml"/><Relationship Id="rId112" Type="http://schemas.openxmlformats.org/officeDocument/2006/relationships/tags" Target="../tags/tag441.xml"/><Relationship Id="rId133" Type="http://schemas.openxmlformats.org/officeDocument/2006/relationships/tags" Target="../tags/tag462.xml"/><Relationship Id="rId154" Type="http://schemas.openxmlformats.org/officeDocument/2006/relationships/tags" Target="../tags/tag483.xml"/><Relationship Id="rId175" Type="http://schemas.openxmlformats.org/officeDocument/2006/relationships/tags" Target="../tags/tag504.xml"/><Relationship Id="rId196" Type="http://schemas.openxmlformats.org/officeDocument/2006/relationships/tags" Target="../tags/tag525.xml"/><Relationship Id="rId200" Type="http://schemas.openxmlformats.org/officeDocument/2006/relationships/tags" Target="../tags/tag529.xml"/><Relationship Id="rId16" Type="http://schemas.openxmlformats.org/officeDocument/2006/relationships/tags" Target="../tags/tag345.xml"/><Relationship Id="rId221" Type="http://schemas.openxmlformats.org/officeDocument/2006/relationships/tags" Target="../tags/tag550.xml"/><Relationship Id="rId242" Type="http://schemas.openxmlformats.org/officeDocument/2006/relationships/tags" Target="../tags/tag571.xml"/><Relationship Id="rId263" Type="http://schemas.openxmlformats.org/officeDocument/2006/relationships/tags" Target="../tags/tag592.xml"/><Relationship Id="rId37" Type="http://schemas.openxmlformats.org/officeDocument/2006/relationships/tags" Target="../tags/tag366.xml"/><Relationship Id="rId58" Type="http://schemas.openxmlformats.org/officeDocument/2006/relationships/tags" Target="../tags/tag387.xml"/><Relationship Id="rId79" Type="http://schemas.openxmlformats.org/officeDocument/2006/relationships/tags" Target="../tags/tag408.xml"/><Relationship Id="rId102" Type="http://schemas.openxmlformats.org/officeDocument/2006/relationships/tags" Target="../tags/tag431.xml"/><Relationship Id="rId123" Type="http://schemas.openxmlformats.org/officeDocument/2006/relationships/tags" Target="../tags/tag452.xml"/><Relationship Id="rId144" Type="http://schemas.openxmlformats.org/officeDocument/2006/relationships/tags" Target="../tags/tag473.xml"/><Relationship Id="rId90" Type="http://schemas.openxmlformats.org/officeDocument/2006/relationships/tags" Target="../tags/tag419.xml"/><Relationship Id="rId165" Type="http://schemas.openxmlformats.org/officeDocument/2006/relationships/tags" Target="../tags/tag494.xml"/><Relationship Id="rId186" Type="http://schemas.openxmlformats.org/officeDocument/2006/relationships/tags" Target="../tags/tag515.xml"/><Relationship Id="rId211" Type="http://schemas.openxmlformats.org/officeDocument/2006/relationships/tags" Target="../tags/tag540.xml"/><Relationship Id="rId232" Type="http://schemas.openxmlformats.org/officeDocument/2006/relationships/tags" Target="../tags/tag561.xml"/><Relationship Id="rId253" Type="http://schemas.openxmlformats.org/officeDocument/2006/relationships/tags" Target="../tags/tag582.xml"/><Relationship Id="rId27" Type="http://schemas.openxmlformats.org/officeDocument/2006/relationships/tags" Target="../tags/tag356.xml"/><Relationship Id="rId48" Type="http://schemas.openxmlformats.org/officeDocument/2006/relationships/tags" Target="../tags/tag377.xml"/><Relationship Id="rId69" Type="http://schemas.openxmlformats.org/officeDocument/2006/relationships/tags" Target="../tags/tag398.xml"/><Relationship Id="rId113" Type="http://schemas.openxmlformats.org/officeDocument/2006/relationships/tags" Target="../tags/tag442.xml"/><Relationship Id="rId134" Type="http://schemas.openxmlformats.org/officeDocument/2006/relationships/tags" Target="../tags/tag463.xml"/><Relationship Id="rId80" Type="http://schemas.openxmlformats.org/officeDocument/2006/relationships/tags" Target="../tags/tag409.xml"/><Relationship Id="rId155" Type="http://schemas.openxmlformats.org/officeDocument/2006/relationships/tags" Target="../tags/tag484.xml"/><Relationship Id="rId176" Type="http://schemas.openxmlformats.org/officeDocument/2006/relationships/tags" Target="../tags/tag505.xml"/><Relationship Id="rId197" Type="http://schemas.openxmlformats.org/officeDocument/2006/relationships/tags" Target="../tags/tag526.xml"/><Relationship Id="rId201" Type="http://schemas.openxmlformats.org/officeDocument/2006/relationships/tags" Target="../tags/tag530.xml"/><Relationship Id="rId222" Type="http://schemas.openxmlformats.org/officeDocument/2006/relationships/tags" Target="../tags/tag551.xml"/><Relationship Id="rId243" Type="http://schemas.openxmlformats.org/officeDocument/2006/relationships/tags" Target="../tags/tag572.xml"/><Relationship Id="rId264" Type="http://schemas.openxmlformats.org/officeDocument/2006/relationships/tags" Target="../tags/tag593.xml"/><Relationship Id="rId17" Type="http://schemas.openxmlformats.org/officeDocument/2006/relationships/tags" Target="../tags/tag346.xml"/><Relationship Id="rId38" Type="http://schemas.openxmlformats.org/officeDocument/2006/relationships/tags" Target="../tags/tag367.xml"/><Relationship Id="rId59" Type="http://schemas.openxmlformats.org/officeDocument/2006/relationships/tags" Target="../tags/tag388.xml"/><Relationship Id="rId103" Type="http://schemas.openxmlformats.org/officeDocument/2006/relationships/tags" Target="../tags/tag432.xml"/><Relationship Id="rId124" Type="http://schemas.openxmlformats.org/officeDocument/2006/relationships/tags" Target="../tags/tag453.xml"/><Relationship Id="rId70" Type="http://schemas.openxmlformats.org/officeDocument/2006/relationships/tags" Target="../tags/tag399.xml"/><Relationship Id="rId91" Type="http://schemas.openxmlformats.org/officeDocument/2006/relationships/tags" Target="../tags/tag420.xml"/><Relationship Id="rId145" Type="http://schemas.openxmlformats.org/officeDocument/2006/relationships/tags" Target="../tags/tag474.xml"/><Relationship Id="rId166" Type="http://schemas.openxmlformats.org/officeDocument/2006/relationships/tags" Target="../tags/tag495.xml"/><Relationship Id="rId187" Type="http://schemas.openxmlformats.org/officeDocument/2006/relationships/tags" Target="../tags/tag516.xml"/><Relationship Id="rId1" Type="http://schemas.openxmlformats.org/officeDocument/2006/relationships/tags" Target="../tags/tag330.xml"/><Relationship Id="rId212" Type="http://schemas.openxmlformats.org/officeDocument/2006/relationships/tags" Target="../tags/tag541.xml"/><Relationship Id="rId233" Type="http://schemas.openxmlformats.org/officeDocument/2006/relationships/tags" Target="../tags/tag562.xml"/><Relationship Id="rId254" Type="http://schemas.openxmlformats.org/officeDocument/2006/relationships/tags" Target="../tags/tag583.xml"/><Relationship Id="rId28" Type="http://schemas.openxmlformats.org/officeDocument/2006/relationships/tags" Target="../tags/tag357.xml"/><Relationship Id="rId49" Type="http://schemas.openxmlformats.org/officeDocument/2006/relationships/tags" Target="../tags/tag378.xml"/><Relationship Id="rId114" Type="http://schemas.openxmlformats.org/officeDocument/2006/relationships/tags" Target="../tags/tag443.xml"/><Relationship Id="rId60" Type="http://schemas.openxmlformats.org/officeDocument/2006/relationships/tags" Target="../tags/tag389.xml"/><Relationship Id="rId81" Type="http://schemas.openxmlformats.org/officeDocument/2006/relationships/tags" Target="../tags/tag410.xml"/><Relationship Id="rId135" Type="http://schemas.openxmlformats.org/officeDocument/2006/relationships/tags" Target="../tags/tag464.xml"/><Relationship Id="rId156" Type="http://schemas.openxmlformats.org/officeDocument/2006/relationships/tags" Target="../tags/tag485.xml"/><Relationship Id="rId177" Type="http://schemas.openxmlformats.org/officeDocument/2006/relationships/tags" Target="../tags/tag506.xml"/><Relationship Id="rId198" Type="http://schemas.openxmlformats.org/officeDocument/2006/relationships/tags" Target="../tags/tag527.xml"/><Relationship Id="rId202" Type="http://schemas.openxmlformats.org/officeDocument/2006/relationships/tags" Target="../tags/tag531.xml"/><Relationship Id="rId223" Type="http://schemas.openxmlformats.org/officeDocument/2006/relationships/tags" Target="../tags/tag552.xml"/><Relationship Id="rId244" Type="http://schemas.openxmlformats.org/officeDocument/2006/relationships/tags" Target="../tags/tag573.xml"/><Relationship Id="rId18" Type="http://schemas.openxmlformats.org/officeDocument/2006/relationships/tags" Target="../tags/tag347.xml"/><Relationship Id="rId39" Type="http://schemas.openxmlformats.org/officeDocument/2006/relationships/tags" Target="../tags/tag368.xml"/><Relationship Id="rId265" Type="http://schemas.openxmlformats.org/officeDocument/2006/relationships/tags" Target="../tags/tag594.xml"/><Relationship Id="rId50" Type="http://schemas.openxmlformats.org/officeDocument/2006/relationships/tags" Target="../tags/tag379.xml"/><Relationship Id="rId104" Type="http://schemas.openxmlformats.org/officeDocument/2006/relationships/tags" Target="../tags/tag433.xml"/><Relationship Id="rId125" Type="http://schemas.openxmlformats.org/officeDocument/2006/relationships/tags" Target="../tags/tag454.xml"/><Relationship Id="rId146" Type="http://schemas.openxmlformats.org/officeDocument/2006/relationships/tags" Target="../tags/tag475.xml"/><Relationship Id="rId167" Type="http://schemas.openxmlformats.org/officeDocument/2006/relationships/tags" Target="../tags/tag496.xml"/><Relationship Id="rId188" Type="http://schemas.openxmlformats.org/officeDocument/2006/relationships/tags" Target="../tags/tag517.xml"/><Relationship Id="rId71" Type="http://schemas.openxmlformats.org/officeDocument/2006/relationships/tags" Target="../tags/tag400.xml"/><Relationship Id="rId92" Type="http://schemas.openxmlformats.org/officeDocument/2006/relationships/tags" Target="../tags/tag421.xml"/><Relationship Id="rId213" Type="http://schemas.openxmlformats.org/officeDocument/2006/relationships/tags" Target="../tags/tag542.xml"/><Relationship Id="rId234" Type="http://schemas.openxmlformats.org/officeDocument/2006/relationships/tags" Target="../tags/tag563.xml"/><Relationship Id="rId2" Type="http://schemas.openxmlformats.org/officeDocument/2006/relationships/tags" Target="../tags/tag331.xml"/><Relationship Id="rId29" Type="http://schemas.openxmlformats.org/officeDocument/2006/relationships/tags" Target="../tags/tag358.xml"/><Relationship Id="rId255" Type="http://schemas.openxmlformats.org/officeDocument/2006/relationships/tags" Target="../tags/tag584.xml"/><Relationship Id="rId40" Type="http://schemas.openxmlformats.org/officeDocument/2006/relationships/tags" Target="../tags/tag369.xml"/><Relationship Id="rId115" Type="http://schemas.openxmlformats.org/officeDocument/2006/relationships/tags" Target="../tags/tag444.xml"/><Relationship Id="rId136" Type="http://schemas.openxmlformats.org/officeDocument/2006/relationships/tags" Target="../tags/tag465.xml"/><Relationship Id="rId157" Type="http://schemas.openxmlformats.org/officeDocument/2006/relationships/tags" Target="../tags/tag486.xml"/><Relationship Id="rId178" Type="http://schemas.openxmlformats.org/officeDocument/2006/relationships/tags" Target="../tags/tag507.xml"/><Relationship Id="rId61" Type="http://schemas.openxmlformats.org/officeDocument/2006/relationships/tags" Target="../tags/tag390.xml"/><Relationship Id="rId82" Type="http://schemas.openxmlformats.org/officeDocument/2006/relationships/tags" Target="../tags/tag411.xml"/><Relationship Id="rId199" Type="http://schemas.openxmlformats.org/officeDocument/2006/relationships/tags" Target="../tags/tag528.xml"/><Relationship Id="rId203" Type="http://schemas.openxmlformats.org/officeDocument/2006/relationships/tags" Target="../tags/tag532.xml"/><Relationship Id="rId19" Type="http://schemas.openxmlformats.org/officeDocument/2006/relationships/tags" Target="../tags/tag348.xml"/><Relationship Id="rId224" Type="http://schemas.openxmlformats.org/officeDocument/2006/relationships/tags" Target="../tags/tag553.xml"/><Relationship Id="rId245" Type="http://schemas.openxmlformats.org/officeDocument/2006/relationships/tags" Target="../tags/tag574.xml"/><Relationship Id="rId266" Type="http://schemas.openxmlformats.org/officeDocument/2006/relationships/tags" Target="../tags/tag595.xml"/><Relationship Id="rId30" Type="http://schemas.openxmlformats.org/officeDocument/2006/relationships/tags" Target="../tags/tag359.xml"/><Relationship Id="rId105" Type="http://schemas.openxmlformats.org/officeDocument/2006/relationships/tags" Target="../tags/tag434.xml"/><Relationship Id="rId126" Type="http://schemas.openxmlformats.org/officeDocument/2006/relationships/tags" Target="../tags/tag455.xml"/><Relationship Id="rId147" Type="http://schemas.openxmlformats.org/officeDocument/2006/relationships/tags" Target="../tags/tag476.xml"/><Relationship Id="rId168" Type="http://schemas.openxmlformats.org/officeDocument/2006/relationships/tags" Target="../tags/tag497.xml"/><Relationship Id="rId51" Type="http://schemas.openxmlformats.org/officeDocument/2006/relationships/tags" Target="../tags/tag380.xml"/><Relationship Id="rId72" Type="http://schemas.openxmlformats.org/officeDocument/2006/relationships/tags" Target="../tags/tag401.xml"/><Relationship Id="rId93" Type="http://schemas.openxmlformats.org/officeDocument/2006/relationships/tags" Target="../tags/tag422.xml"/><Relationship Id="rId189" Type="http://schemas.openxmlformats.org/officeDocument/2006/relationships/tags" Target="../tags/tag518.xml"/><Relationship Id="rId3" Type="http://schemas.openxmlformats.org/officeDocument/2006/relationships/tags" Target="../tags/tag332.xml"/><Relationship Id="rId214" Type="http://schemas.openxmlformats.org/officeDocument/2006/relationships/tags" Target="../tags/tag543.xml"/><Relationship Id="rId235" Type="http://schemas.openxmlformats.org/officeDocument/2006/relationships/tags" Target="../tags/tag564.xml"/><Relationship Id="rId256" Type="http://schemas.openxmlformats.org/officeDocument/2006/relationships/tags" Target="../tags/tag585.xml"/><Relationship Id="rId116" Type="http://schemas.openxmlformats.org/officeDocument/2006/relationships/tags" Target="../tags/tag445.xml"/><Relationship Id="rId137" Type="http://schemas.openxmlformats.org/officeDocument/2006/relationships/tags" Target="../tags/tag466.xml"/><Relationship Id="rId158" Type="http://schemas.openxmlformats.org/officeDocument/2006/relationships/tags" Target="../tags/tag487.xml"/><Relationship Id="rId20" Type="http://schemas.openxmlformats.org/officeDocument/2006/relationships/tags" Target="../tags/tag349.xml"/><Relationship Id="rId41" Type="http://schemas.openxmlformats.org/officeDocument/2006/relationships/tags" Target="../tags/tag370.xml"/><Relationship Id="rId62" Type="http://schemas.openxmlformats.org/officeDocument/2006/relationships/tags" Target="../tags/tag391.xml"/><Relationship Id="rId83" Type="http://schemas.openxmlformats.org/officeDocument/2006/relationships/tags" Target="../tags/tag412.xml"/><Relationship Id="rId179" Type="http://schemas.openxmlformats.org/officeDocument/2006/relationships/tags" Target="../tags/tag508.xml"/><Relationship Id="rId190" Type="http://schemas.openxmlformats.org/officeDocument/2006/relationships/tags" Target="../tags/tag519.xml"/><Relationship Id="rId204" Type="http://schemas.openxmlformats.org/officeDocument/2006/relationships/tags" Target="../tags/tag533.xml"/><Relationship Id="rId225" Type="http://schemas.openxmlformats.org/officeDocument/2006/relationships/tags" Target="../tags/tag554.xml"/><Relationship Id="rId246" Type="http://schemas.openxmlformats.org/officeDocument/2006/relationships/tags" Target="../tags/tag575.xml"/><Relationship Id="rId267" Type="http://schemas.openxmlformats.org/officeDocument/2006/relationships/slideLayout" Target="../slideLayouts/slideLayout7.xml"/><Relationship Id="rId106" Type="http://schemas.openxmlformats.org/officeDocument/2006/relationships/tags" Target="../tags/tag435.xml"/><Relationship Id="rId127" Type="http://schemas.openxmlformats.org/officeDocument/2006/relationships/tags" Target="../tags/tag456.xml"/><Relationship Id="rId10" Type="http://schemas.openxmlformats.org/officeDocument/2006/relationships/tags" Target="../tags/tag339.xml"/><Relationship Id="rId31" Type="http://schemas.openxmlformats.org/officeDocument/2006/relationships/tags" Target="../tags/tag360.xml"/><Relationship Id="rId52" Type="http://schemas.openxmlformats.org/officeDocument/2006/relationships/tags" Target="../tags/tag381.xml"/><Relationship Id="rId73" Type="http://schemas.openxmlformats.org/officeDocument/2006/relationships/tags" Target="../tags/tag402.xml"/><Relationship Id="rId94" Type="http://schemas.openxmlformats.org/officeDocument/2006/relationships/tags" Target="../tags/tag423.xml"/><Relationship Id="rId148" Type="http://schemas.openxmlformats.org/officeDocument/2006/relationships/tags" Target="../tags/tag477.xml"/><Relationship Id="rId169" Type="http://schemas.openxmlformats.org/officeDocument/2006/relationships/tags" Target="../tags/tag498.xml"/><Relationship Id="rId4" Type="http://schemas.openxmlformats.org/officeDocument/2006/relationships/tags" Target="../tags/tag333.xml"/><Relationship Id="rId180" Type="http://schemas.openxmlformats.org/officeDocument/2006/relationships/tags" Target="../tags/tag509.xml"/><Relationship Id="rId215" Type="http://schemas.openxmlformats.org/officeDocument/2006/relationships/tags" Target="../tags/tag544.xml"/><Relationship Id="rId236" Type="http://schemas.openxmlformats.org/officeDocument/2006/relationships/tags" Target="../tags/tag565.xml"/><Relationship Id="rId257" Type="http://schemas.openxmlformats.org/officeDocument/2006/relationships/tags" Target="../tags/tag586.xml"/><Relationship Id="rId42" Type="http://schemas.openxmlformats.org/officeDocument/2006/relationships/tags" Target="../tags/tag371.xml"/><Relationship Id="rId84" Type="http://schemas.openxmlformats.org/officeDocument/2006/relationships/tags" Target="../tags/tag413.xml"/><Relationship Id="rId138" Type="http://schemas.openxmlformats.org/officeDocument/2006/relationships/tags" Target="../tags/tag467.xml"/><Relationship Id="rId191" Type="http://schemas.openxmlformats.org/officeDocument/2006/relationships/tags" Target="../tags/tag520.xml"/><Relationship Id="rId205" Type="http://schemas.openxmlformats.org/officeDocument/2006/relationships/tags" Target="../tags/tag534.xml"/><Relationship Id="rId247" Type="http://schemas.openxmlformats.org/officeDocument/2006/relationships/tags" Target="../tags/tag5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TLSHAPE_SL2A_69561d93850149bea13f5083a701d630_BackgroundRectangle" hidden="1">
            <a:extLst>
              <a:ext uri="{FF2B5EF4-FFF2-40B4-BE49-F238E27FC236}">
                <a16:creationId xmlns:a16="http://schemas.microsoft.com/office/drawing/2014/main" id="{7218D333-1B6F-676D-AFDB-0C07F7488AA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28700" y="2690368"/>
            <a:ext cx="10325100" cy="60477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SL2A_909b8820ce614fcfab925be376e2a086_BackgroundRectangle" hidden="1">
            <a:extLst>
              <a:ext uri="{FF2B5EF4-FFF2-40B4-BE49-F238E27FC236}">
                <a16:creationId xmlns:a16="http://schemas.microsoft.com/office/drawing/2014/main" id="{2831834E-CA91-E4E3-BA5D-3C1CA2F522B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28700" y="3358642"/>
            <a:ext cx="10325100" cy="63529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SL2A_97a7d850fd2b423eb22d17f14432b99b_BackgroundRectangle" hidden="1">
            <a:extLst>
              <a:ext uri="{FF2B5EF4-FFF2-40B4-BE49-F238E27FC236}">
                <a16:creationId xmlns:a16="http://schemas.microsoft.com/office/drawing/2014/main" id="{1090F3D0-C4CA-CA8A-8950-9E255C55CB1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28700" y="4057438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2A_759cafe94824474eb6d90af1ae4611d6_BackgroundRectangle" hidden="1">
            <a:extLst>
              <a:ext uri="{FF2B5EF4-FFF2-40B4-BE49-F238E27FC236}">
                <a16:creationId xmlns:a16="http://schemas.microsoft.com/office/drawing/2014/main" id="{AB374C59-1B56-68E8-0ABA-1C63AE1BBCC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28700" y="4735957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TB_00000000000000000000000000000000_LeftEndCaps" hidden="1">
            <a:extLst>
              <a:ext uri="{FF2B5EF4-FFF2-40B4-BE49-F238E27FC236}">
                <a16:creationId xmlns:a16="http://schemas.microsoft.com/office/drawing/2014/main" id="{32CA8FF2-C88C-A628-44FF-0942C078B3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7" name="OTLSHAPE_TB_00000000000000000000000000000000_RightEndCaps" hidden="1">
            <a:extLst>
              <a:ext uri="{FF2B5EF4-FFF2-40B4-BE49-F238E27FC236}">
                <a16:creationId xmlns:a16="http://schemas.microsoft.com/office/drawing/2014/main" id="{F84B488A-5F24-927F-B3B6-CCA1D67C591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50" name="OTLSHAPE_SL2A_69561d93850149bea13f5083a701d630_HeaderRectangle" hidden="1">
            <a:extLst>
              <a:ext uri="{FF2B5EF4-FFF2-40B4-BE49-F238E27FC236}">
                <a16:creationId xmlns:a16="http://schemas.microsoft.com/office/drawing/2014/main" id="{8906C92E-C35B-E538-9B31-716B7514FA2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8700" y="2690368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2A_909b8820ce614fcfab925be376e2a086_HeaderRectangle" hidden="1">
            <a:extLst>
              <a:ext uri="{FF2B5EF4-FFF2-40B4-BE49-F238E27FC236}">
                <a16:creationId xmlns:a16="http://schemas.microsoft.com/office/drawing/2014/main" id="{080BD1F0-FA1E-A3DD-5AB7-F9755F3029A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8700" y="335864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TLSHAPE_SL2A_97a7d850fd2b423eb22d17f14432b99b_HeaderRectangle" hidden="1">
            <a:extLst>
              <a:ext uri="{FF2B5EF4-FFF2-40B4-BE49-F238E27FC236}">
                <a16:creationId xmlns:a16="http://schemas.microsoft.com/office/drawing/2014/main" id="{C08F98C9-3740-0599-F9F4-587713C1219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28700" y="40574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TLSHAPE_SL2A_759cafe94824474eb6d90af1ae4611d6_HeaderRectangle" hidden="1">
            <a:extLst>
              <a:ext uri="{FF2B5EF4-FFF2-40B4-BE49-F238E27FC236}">
                <a16:creationId xmlns:a16="http://schemas.microsoft.com/office/drawing/2014/main" id="{D82B928D-8827-1120-2EE5-E9C213EF059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028700" y="4735957"/>
            <a:ext cx="0" cy="0"/>
          </a:xfrm>
          <a:prstGeom prst="rect">
            <a:avLst/>
          </a:prstGeom>
          <a:solidFill>
            <a:schemeClr val="accent4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TB_00000000000000000000000000000000_ElapsedTime" hidden="1">
            <a:extLst>
              <a:ext uri="{FF2B5EF4-FFF2-40B4-BE49-F238E27FC236}">
                <a16:creationId xmlns:a16="http://schemas.microsoft.com/office/drawing/2014/main" id="{CEF7F6F3-5353-52F6-0E65-3A6D499330D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55700" y="192024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T_f674edc600214f49be66f3e02386bce9_ShapePercentage" hidden="1">
            <a:extLst>
              <a:ext uri="{FF2B5EF4-FFF2-40B4-BE49-F238E27FC236}">
                <a16:creationId xmlns:a16="http://schemas.microsoft.com/office/drawing/2014/main" id="{7FF2E5B5-5A8E-E2FC-9044-3FFCB4315A8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290513" y="272846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SLT_b6ca4d85643a4b47855e5e49f21ceec0_ShapePercentage" hidden="1">
            <a:extLst>
              <a:ext uri="{FF2B5EF4-FFF2-40B4-BE49-F238E27FC236}">
                <a16:creationId xmlns:a16="http://schemas.microsoft.com/office/drawing/2014/main" id="{179FAF07-6115-8BAA-48A4-1ABE02524C8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881302" y="372330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T_cdafa5f64e92499d8947d014b971ca1a_ShapePercentage" hidden="1">
            <a:extLst>
              <a:ext uri="{FF2B5EF4-FFF2-40B4-BE49-F238E27FC236}">
                <a16:creationId xmlns:a16="http://schemas.microsoft.com/office/drawing/2014/main" id="{22A8838F-FCD6-D9FD-5470-BDE00F72178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094615" y="442209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TLSHAPE_SLT_1350f8ed7d494b9db266ea5783ee8dbe_ShapePercentage" hidden="1">
            <a:extLst>
              <a:ext uri="{FF2B5EF4-FFF2-40B4-BE49-F238E27FC236}">
                <a16:creationId xmlns:a16="http://schemas.microsoft.com/office/drawing/2014/main" id="{D692E485-108F-2667-78EE-741B2D8D60B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219882" y="5100616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SL2A_69561d93850149bea13f5083a701d630_Header" hidden="1">
            <a:extLst>
              <a:ext uri="{FF2B5EF4-FFF2-40B4-BE49-F238E27FC236}">
                <a16:creationId xmlns:a16="http://schemas.microsoft.com/office/drawing/2014/main" id="{56E0109A-E44E-5807-0EF4-760354B44397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2A_909b8820ce614fcfab925be376e2a086_Header" hidden="1">
            <a:extLst>
              <a:ext uri="{FF2B5EF4-FFF2-40B4-BE49-F238E27FC236}">
                <a16:creationId xmlns:a16="http://schemas.microsoft.com/office/drawing/2014/main" id="{5BEB4718-FFA5-14C9-BA0F-D15EE5B503D2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2A_97a7d850fd2b423eb22d17f14432b99b_Header" hidden="1">
            <a:extLst>
              <a:ext uri="{FF2B5EF4-FFF2-40B4-BE49-F238E27FC236}">
                <a16:creationId xmlns:a16="http://schemas.microsoft.com/office/drawing/2014/main" id="{9C6BB11A-96DB-D6EB-7946-748DB07A2C8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OTLSHAPE_SL2A_759cafe94824474eb6d90af1ae4611d6_Header" hidden="1">
            <a:extLst>
              <a:ext uri="{FF2B5EF4-FFF2-40B4-BE49-F238E27FC236}">
                <a16:creationId xmlns:a16="http://schemas.microsoft.com/office/drawing/2014/main" id="{246D7493-E206-BA03-8E56-034827A8322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B_00000000000000000000000000000000_TodayMarkerShape" hidden="1">
            <a:extLst>
              <a:ext uri="{FF2B5EF4-FFF2-40B4-BE49-F238E27FC236}">
                <a16:creationId xmlns:a16="http://schemas.microsoft.com/office/drawing/2014/main" id="{F2E2C673-23A9-58A4-4C55-6754EFC50C4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836549" y="2487168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TB_00000000000000000000000000000000_TimescaleInterval1" hidden="1">
            <a:extLst>
              <a:ext uri="{FF2B5EF4-FFF2-40B4-BE49-F238E27FC236}">
                <a16:creationId xmlns:a16="http://schemas.microsoft.com/office/drawing/2014/main" id="{9EB8CF95-14D5-0778-A23A-217A6FAEE7B0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2668" y="58866"/>
            <a:ext cx="1397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46" name="OTLSHAPE_TB_00000000000000000000000000000000_TimescaleInterval6" hidden="1">
            <a:extLst>
              <a:ext uri="{FF2B5EF4-FFF2-40B4-BE49-F238E27FC236}">
                <a16:creationId xmlns:a16="http://schemas.microsoft.com/office/drawing/2014/main" id="{93C4F380-5C58-C77E-5937-1B6B0F756F4E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2668" y="58866"/>
            <a:ext cx="1905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49" name="OTLSHAPE_TB_00000000000000000000000000000000_TodayMarkerText" hidden="1">
            <a:extLst>
              <a:ext uri="{FF2B5EF4-FFF2-40B4-BE49-F238E27FC236}">
                <a16:creationId xmlns:a16="http://schemas.microsoft.com/office/drawing/2014/main" id="{F06317F8-B652-184C-5DCC-C1F207B9F09B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-168984" y="58866"/>
            <a:ext cx="363369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6" name="OTLSHAPE_SLT_f674edc600214f49be66f3e02386bce9_Duration" hidden="1">
            <a:extLst>
              <a:ext uri="{FF2B5EF4-FFF2-40B4-BE49-F238E27FC236}">
                <a16:creationId xmlns:a16="http://schemas.microsoft.com/office/drawing/2014/main" id="{84845049-9203-3AA0-801E-DD557413A473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41 days</a:t>
            </a:r>
          </a:p>
        </p:txBody>
      </p:sp>
      <p:sp>
        <p:nvSpPr>
          <p:cNvPr id="57" name="OTLSHAPE_SLT_f674edc600214f49be66f3e02386bce9_TextPercentage" hidden="1">
            <a:extLst>
              <a:ext uri="{FF2B5EF4-FFF2-40B4-BE49-F238E27FC236}">
                <a16:creationId xmlns:a16="http://schemas.microsoft.com/office/drawing/2014/main" id="{BBA80404-CECD-B85B-9F8C-667C0B42F90A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T_f674edc600214f49be66f3e02386bce9_StartDate" hidden="1">
            <a:extLst>
              <a:ext uri="{FF2B5EF4-FFF2-40B4-BE49-F238E27FC236}">
                <a16:creationId xmlns:a16="http://schemas.microsoft.com/office/drawing/2014/main" id="{59844B7D-143F-D982-D7CC-6CC5CCEF9AA1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f674edc600214f49be66f3e02386bce9_EndDate" hidden="1">
            <a:extLst>
              <a:ext uri="{FF2B5EF4-FFF2-40B4-BE49-F238E27FC236}">
                <a16:creationId xmlns:a16="http://schemas.microsoft.com/office/drawing/2014/main" id="{039F0683-3DEC-D868-3D71-96A16EB3A39A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b6ca4d85643a4b47855e5e49f21ceec0_Duration" hidden="1">
            <a:extLst>
              <a:ext uri="{FF2B5EF4-FFF2-40B4-BE49-F238E27FC236}">
                <a16:creationId xmlns:a16="http://schemas.microsoft.com/office/drawing/2014/main" id="{BA62E661-8134-6375-D7B7-7C887B1E7A7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99" name="OTLSHAPE_SLT_b6ca4d85643a4b47855e5e49f21ceec0_TextPercentage" hidden="1">
            <a:extLst>
              <a:ext uri="{FF2B5EF4-FFF2-40B4-BE49-F238E27FC236}">
                <a16:creationId xmlns:a16="http://schemas.microsoft.com/office/drawing/2014/main" id="{A7CF5147-DD42-A3A5-ACC4-8AFF02BAD8C6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b6ca4d85643a4b47855e5e49f21ceec0_StartDate" hidden="1">
            <a:extLst>
              <a:ext uri="{FF2B5EF4-FFF2-40B4-BE49-F238E27FC236}">
                <a16:creationId xmlns:a16="http://schemas.microsoft.com/office/drawing/2014/main" id="{3615F78F-EC42-0326-33CC-73E7EFF1EF64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SLT_b6ca4d85643a4b47855e5e49f21ceec0_EndDate" hidden="1">
            <a:extLst>
              <a:ext uri="{FF2B5EF4-FFF2-40B4-BE49-F238E27FC236}">
                <a16:creationId xmlns:a16="http://schemas.microsoft.com/office/drawing/2014/main" id="{D20CD347-9698-7ED6-A356-736ACBEE0387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cdafa5f64e92499d8947d014b971ca1a_Duration" hidden="1">
            <a:extLst>
              <a:ext uri="{FF2B5EF4-FFF2-40B4-BE49-F238E27FC236}">
                <a16:creationId xmlns:a16="http://schemas.microsoft.com/office/drawing/2014/main" id="{5863C88A-CE78-6F91-A969-AB09351B4AD3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387410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131 days</a:t>
            </a:r>
          </a:p>
        </p:txBody>
      </p:sp>
      <p:sp>
        <p:nvSpPr>
          <p:cNvPr id="137" name="OTLSHAPE_SLT_cdafa5f64e92499d8947d014b971ca1a_TextPercentage" hidden="1">
            <a:extLst>
              <a:ext uri="{FF2B5EF4-FFF2-40B4-BE49-F238E27FC236}">
                <a16:creationId xmlns:a16="http://schemas.microsoft.com/office/drawing/2014/main" id="{59EB7B01-550B-2713-3D4D-BBEC996DB168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cdafa5f64e92499d8947d014b971ca1a_StartDate" hidden="1">
            <a:extLst>
              <a:ext uri="{FF2B5EF4-FFF2-40B4-BE49-F238E27FC236}">
                <a16:creationId xmlns:a16="http://schemas.microsoft.com/office/drawing/2014/main" id="{0F8CEF1D-8277-95CE-93DA-6E57F30131D8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cdafa5f64e92499d8947d014b971ca1a_EndDate" hidden="1">
            <a:extLst>
              <a:ext uri="{FF2B5EF4-FFF2-40B4-BE49-F238E27FC236}">
                <a16:creationId xmlns:a16="http://schemas.microsoft.com/office/drawing/2014/main" id="{E2858B1C-A171-35B9-643B-76307D5D1254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SLT_1350f8ed7d494b9db266ea5783ee8dbe_Duration" hidden="1">
            <a:extLst>
              <a:ext uri="{FF2B5EF4-FFF2-40B4-BE49-F238E27FC236}">
                <a16:creationId xmlns:a16="http://schemas.microsoft.com/office/drawing/2014/main" id="{C3C9EAA7-492F-4A52-8590-F3352B7ACD9E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76 days</a:t>
            </a:r>
          </a:p>
        </p:txBody>
      </p:sp>
      <p:sp>
        <p:nvSpPr>
          <p:cNvPr id="183" name="OTLSHAPE_SLT_1350f8ed7d494b9db266ea5783ee8dbe_TextPercentage" hidden="1">
            <a:extLst>
              <a:ext uri="{FF2B5EF4-FFF2-40B4-BE49-F238E27FC236}">
                <a16:creationId xmlns:a16="http://schemas.microsoft.com/office/drawing/2014/main" id="{70F25996-05BD-6DA3-006C-39C6D892D7B5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T_1350f8ed7d494b9db266ea5783ee8dbe_StartDate" hidden="1">
            <a:extLst>
              <a:ext uri="{FF2B5EF4-FFF2-40B4-BE49-F238E27FC236}">
                <a16:creationId xmlns:a16="http://schemas.microsoft.com/office/drawing/2014/main" id="{9A2BE6CA-C333-2FCC-92AA-12DC3E57A44B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1350f8ed7d494b9db266ea5783ee8dbe_EndDate" hidden="1">
            <a:extLst>
              <a:ext uri="{FF2B5EF4-FFF2-40B4-BE49-F238E27FC236}">
                <a16:creationId xmlns:a16="http://schemas.microsoft.com/office/drawing/2014/main" id="{6C94DC33-FDC1-2772-1BA0-91BFCFFBC8A5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SLA_e32c5a8e1c3f4e6a8721918e5f44bd7d_Date" hidden="1">
            <a:extLst>
              <a:ext uri="{FF2B5EF4-FFF2-40B4-BE49-F238E27FC236}">
                <a16:creationId xmlns:a16="http://schemas.microsoft.com/office/drawing/2014/main" id="{95460010-4B5A-4DAE-29CE-1FF00DEBB0F8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</a:p>
        </p:txBody>
      </p:sp>
      <p:sp>
        <p:nvSpPr>
          <p:cNvPr id="150" name="OTLSHAPE_SLA_fe2fd21d87cf448cbb22747624bcb8f9_Date" hidden="1">
            <a:extLst>
              <a:ext uri="{FF2B5EF4-FFF2-40B4-BE49-F238E27FC236}">
                <a16:creationId xmlns:a16="http://schemas.microsoft.com/office/drawing/2014/main" id="{AE8F6D19-0778-FC48-FA2C-B722F222C911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Jun 17</a:t>
            </a:r>
          </a:p>
        </p:txBody>
      </p:sp>
      <p:sp>
        <p:nvSpPr>
          <p:cNvPr id="159" name="OTLSHAPE_SLA_4e3f18dfd4b8483095402b3cf4024462_Date" hidden="1">
            <a:extLst>
              <a:ext uri="{FF2B5EF4-FFF2-40B4-BE49-F238E27FC236}">
                <a16:creationId xmlns:a16="http://schemas.microsoft.com/office/drawing/2014/main" id="{D5A669DA-932F-F2C1-76A2-F957BFACBBD4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Aug 15</a:t>
            </a:r>
          </a:p>
        </p:txBody>
      </p:sp>
      <p:sp>
        <p:nvSpPr>
          <p:cNvPr id="194" name="OTLSHAPE_SLA_c53c00fa6c99428281c6c8bada5a7033_Date" hidden="1">
            <a:extLst>
              <a:ext uri="{FF2B5EF4-FFF2-40B4-BE49-F238E27FC236}">
                <a16:creationId xmlns:a16="http://schemas.microsoft.com/office/drawing/2014/main" id="{6249E9C3-1BAD-AF10-93D3-1BAD62C9B995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Dec 4</a:t>
            </a:r>
          </a:p>
        </p:txBody>
      </p: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26524C7F-4DFD-2617-5F4F-874D6234EE17}"/>
              </a:ext>
            </a:extLst>
          </p:cNvPr>
          <p:cNvGrpSpPr/>
          <p:nvPr/>
        </p:nvGrpSpPr>
        <p:grpSpPr>
          <a:xfrm>
            <a:off x="369350" y="176637"/>
            <a:ext cx="136370" cy="544359"/>
            <a:chOff x="1085226" y="2735923"/>
            <a:chExt cx="136370" cy="544359"/>
          </a:xfrm>
        </p:grpSpPr>
        <p:sp>
          <p:nvSpPr>
            <p:cNvPr id="745" name="OTLSHAPE_SLM_1f15f648deeb4a119bf96889a2bb4d2a_Title">
              <a:extLst>
                <a:ext uri="{FF2B5EF4-FFF2-40B4-BE49-F238E27FC236}">
                  <a16:creationId xmlns:a16="http://schemas.microsoft.com/office/drawing/2014/main" id="{0B897136-EC2F-2AD5-63FD-A580F2C91078}"/>
                </a:ext>
              </a:extLst>
            </p:cNvPr>
            <p:cNvSpPr txBox="1"/>
            <p:nvPr>
              <p:custDataLst>
                <p:tags r:id="rId327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746" name="OTLSHAPE_SLM_1f15f648deeb4a119bf96889a2bb4d2a_Title">
              <a:extLst>
                <a:ext uri="{FF2B5EF4-FFF2-40B4-BE49-F238E27FC236}">
                  <a16:creationId xmlns:a16="http://schemas.microsoft.com/office/drawing/2014/main" id="{742FCEEE-66C1-3D85-3206-1EFA1B8805F3}"/>
                </a:ext>
              </a:extLst>
            </p:cNvPr>
            <p:cNvSpPr txBox="1"/>
            <p:nvPr>
              <p:custDataLst>
                <p:tags r:id="rId328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747" name="OTLSHAPE_SLM_1f15f648deeb4a119bf96889a2bb4d2a_Title">
              <a:extLst>
                <a:ext uri="{FF2B5EF4-FFF2-40B4-BE49-F238E27FC236}">
                  <a16:creationId xmlns:a16="http://schemas.microsoft.com/office/drawing/2014/main" id="{F47DE854-C29C-32C9-AE07-E606C71F6B37}"/>
                </a:ext>
              </a:extLst>
            </p:cNvPr>
            <p:cNvSpPr txBox="1"/>
            <p:nvPr>
              <p:custDataLst>
                <p:tags r:id="rId329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sp>
        <p:nvSpPr>
          <p:cNvPr id="748" name="OTLSHAPE_SLM_1f15f648deeb4a119bf96889a2bb4d2a_Title">
            <a:extLst>
              <a:ext uri="{FF2B5EF4-FFF2-40B4-BE49-F238E27FC236}">
                <a16:creationId xmlns:a16="http://schemas.microsoft.com/office/drawing/2014/main" id="{A94CB642-7513-4BF8-5AE4-E27FA88D3FE4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580822" y="203124"/>
            <a:ext cx="85890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No tillage</a:t>
            </a:r>
          </a:p>
        </p:txBody>
      </p:sp>
      <p:sp>
        <p:nvSpPr>
          <p:cNvPr id="749" name="OTLSHAPE_SLM_1f15f648deeb4a119bf96889a2bb4d2a_Title">
            <a:extLst>
              <a:ext uri="{FF2B5EF4-FFF2-40B4-BE49-F238E27FC236}">
                <a16:creationId xmlns:a16="http://schemas.microsoft.com/office/drawing/2014/main" id="{DA773D02-1C3A-EF94-72C2-FD1CF1C176E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77192" y="371173"/>
            <a:ext cx="343294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Non-inversion tillage (harrowing, chisel ploughing)</a:t>
            </a:r>
          </a:p>
        </p:txBody>
      </p:sp>
      <p:sp>
        <p:nvSpPr>
          <p:cNvPr id="750" name="OTLSHAPE_SLM_1f15f648deeb4a119bf96889a2bb4d2a_Title">
            <a:extLst>
              <a:ext uri="{FF2B5EF4-FFF2-40B4-BE49-F238E27FC236}">
                <a16:creationId xmlns:a16="http://schemas.microsoft.com/office/drawing/2014/main" id="{9752F034-973B-A347-7F7C-9B1820E1C1B0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580822" y="555049"/>
            <a:ext cx="313324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High intensity tillage (moldboard ploughing)</a:t>
            </a:r>
          </a:p>
        </p:txBody>
      </p:sp>
      <p:cxnSp>
        <p:nvCxnSpPr>
          <p:cNvPr id="7" name="OTLSHAPE_TB_00000000000000000000000000000000_Separator2">
            <a:extLst>
              <a:ext uri="{FF2B5EF4-FFF2-40B4-BE49-F238E27FC236}">
                <a16:creationId xmlns:a16="http://schemas.microsoft.com/office/drawing/2014/main" id="{2027B214-F28A-6E95-83FF-D9C4D85628B8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>
            <a:off x="11462267" y="1601247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C9D3E7B-169D-D7BC-CFB8-BF9DBE778E55}"/>
              </a:ext>
            </a:extLst>
          </p:cNvPr>
          <p:cNvGrpSpPr/>
          <p:nvPr/>
        </p:nvGrpSpPr>
        <p:grpSpPr>
          <a:xfrm>
            <a:off x="130485" y="1390694"/>
            <a:ext cx="10862840" cy="4235539"/>
            <a:chOff x="130485" y="1390694"/>
            <a:chExt cx="10862840" cy="4235539"/>
          </a:xfrm>
        </p:grpSpPr>
        <p:sp>
          <p:nvSpPr>
            <p:cNvPr id="557" name="OTLSHAPE_SL_126372bc344e4f589d1e181296fa3199_BackgroundRectangle">
              <a:extLst>
                <a:ext uri="{FF2B5EF4-FFF2-40B4-BE49-F238E27FC236}">
                  <a16:creationId xmlns:a16="http://schemas.microsoft.com/office/drawing/2014/main" id="{EDEEB2E0-36F0-EA4E-FE51-C16CF5C7FF2D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457720" y="3350139"/>
              <a:ext cx="9877350" cy="967413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55076A23-4867-E49B-2797-7851E5ACCCEC}"/>
                </a:ext>
              </a:extLst>
            </p:cNvPr>
            <p:cNvSpPr/>
            <p:nvPr/>
          </p:nvSpPr>
          <p:spPr>
            <a:xfrm>
              <a:off x="9185777" y="1617035"/>
              <a:ext cx="968374" cy="3980464"/>
            </a:xfrm>
            <a:prstGeom prst="rect">
              <a:avLst/>
            </a:prstGeom>
            <a:solidFill>
              <a:srgbClr val="540D6E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9062F4C-1B71-B868-67F8-5FF98592B2E4}"/>
                </a:ext>
              </a:extLst>
            </p:cNvPr>
            <p:cNvSpPr/>
            <p:nvPr/>
          </p:nvSpPr>
          <p:spPr>
            <a:xfrm>
              <a:off x="5944389" y="1608743"/>
              <a:ext cx="1038767" cy="3988757"/>
            </a:xfrm>
            <a:prstGeom prst="rect">
              <a:avLst/>
            </a:prstGeom>
            <a:solidFill>
              <a:srgbClr val="540D6E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E3738124-876B-60F3-7613-A012D8B45D7E}"/>
                </a:ext>
              </a:extLst>
            </p:cNvPr>
            <p:cNvSpPr/>
            <p:nvPr/>
          </p:nvSpPr>
          <p:spPr>
            <a:xfrm>
              <a:off x="2811148" y="1614760"/>
              <a:ext cx="1014145" cy="3982739"/>
            </a:xfrm>
            <a:prstGeom prst="rect">
              <a:avLst/>
            </a:prstGeom>
            <a:solidFill>
              <a:srgbClr val="540D6E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3" name="OTLSHAPE_SL_126372bc344e4f589d1e181296fa3199_BackgroundRectangle">
              <a:extLst>
                <a:ext uri="{FF2B5EF4-FFF2-40B4-BE49-F238E27FC236}">
                  <a16:creationId xmlns:a16="http://schemas.microsoft.com/office/drawing/2014/main" id="{7C52578A-48F8-F991-FB62-E3FA34BEC2E6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464717" y="2195842"/>
              <a:ext cx="9882840" cy="967413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OTLSHAPE_TB_00000000000000000000000000000000_ScaleContainer">
              <a:extLst>
                <a:ext uri="{FF2B5EF4-FFF2-40B4-BE49-F238E27FC236}">
                  <a16:creationId xmlns:a16="http://schemas.microsoft.com/office/drawing/2014/main" id="{01B676F5-F7BF-AF75-24E7-4C5081F11C87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717041" y="1600945"/>
              <a:ext cx="8620670" cy="168284"/>
            </a:xfrm>
            <a:prstGeom prst="round2SameRect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balanced" dir="t">
                    <a:rot lat="0" lon="0" rev="1200000"/>
                  </a:lightRig>
                </a14:hiddenScene3d>
              </a:ext>
              <a:ext uri="{E45631CC-5BF2-4C18-A39C-3461C7D3F71A}">
                <a14:hiddenSp3d xmlns:a14="http://schemas.microsoft.com/office/drawing/2010/main" contourW="2540" prstMaterial="legacyMatte">
                  <a:bevelT w="127000" h="38100"/>
                  <a:contourClr>
                    <a:srgbClr val="E1E1E1"/>
                  </a:contourClr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TLSHAPE_SL_126372bc344e4f589d1e181296fa3199_HeaderRectangle">
              <a:extLst>
                <a:ext uri="{FF2B5EF4-FFF2-40B4-BE49-F238E27FC236}">
                  <a16:creationId xmlns:a16="http://schemas.microsoft.com/office/drawing/2014/main" id="{04F92A8B-E051-4F44-7268-92B9B8392F7F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460911" y="2191523"/>
              <a:ext cx="803054" cy="973994"/>
            </a:xfrm>
            <a:prstGeom prst="rect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5" name="OTLSHAPE_G_00000000000000000000000000000000_ShapeBelow0">
              <a:extLst>
                <a:ext uri="{FF2B5EF4-FFF2-40B4-BE49-F238E27FC236}">
                  <a16:creationId xmlns:a16="http://schemas.microsoft.com/office/drawing/2014/main" id="{88C75888-3B57-ECF3-6629-6899D516AAEF}"/>
                </a:ext>
              </a:extLst>
            </p:cNvPr>
            <p:cNvCxnSpPr>
              <a:cxnSpLocks/>
            </p:cNvCxnSpPr>
            <p:nvPr>
              <p:custDataLst>
                <p:tags r:id="rId53"/>
              </p:custDataLst>
            </p:nvPr>
          </p:nvCxnSpPr>
          <p:spPr>
            <a:xfrm>
              <a:off x="1854289" y="1956822"/>
              <a:ext cx="0" cy="3465208"/>
            </a:xfrm>
            <a:prstGeom prst="line">
              <a:avLst/>
            </a:prstGeom>
            <a:ln w="9525" cap="flat" cmpd="sng" algn="ctr">
              <a:solidFill>
                <a:schemeClr val="accent3">
                  <a:alpha val="1490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TLSHAPE_SL_126372bc344e4f589d1e181296fa3199_Header">
              <a:extLst>
                <a:ext uri="{FF2B5EF4-FFF2-40B4-BE49-F238E27FC236}">
                  <a16:creationId xmlns:a16="http://schemas.microsoft.com/office/drawing/2014/main" id="{0ED3B3E8-FF33-6DC4-39EA-C8562AFDA59F}"/>
                </a:ext>
              </a:extLst>
            </p:cNvPr>
            <p:cNvSpPr txBox="1"/>
            <p:nvPr>
              <p:custDataLst>
                <p:tags r:id="rId54"/>
              </p:custDataLst>
            </p:nvPr>
          </p:nvSpPr>
          <p:spPr>
            <a:xfrm>
              <a:off x="464717" y="2193580"/>
              <a:ext cx="792799" cy="9696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GB" sz="1200" b="1" dirty="0"/>
                <a:t>No tillage</a:t>
              </a:r>
            </a:p>
          </p:txBody>
        </p:sp>
        <p:sp>
          <p:nvSpPr>
            <p:cNvPr id="9" name="OTLSHAPE_TB_00000000000000000000000000000000_TimescaleInterval2">
              <a:extLst>
                <a:ext uri="{FF2B5EF4-FFF2-40B4-BE49-F238E27FC236}">
                  <a16:creationId xmlns:a16="http://schemas.microsoft.com/office/drawing/2014/main" id="{59CE36C0-A016-55EF-9263-4D470187B821}"/>
                </a:ext>
              </a:extLst>
            </p:cNvPr>
            <p:cNvSpPr txBox="1"/>
            <p:nvPr>
              <p:custDataLst>
                <p:tags r:id="rId55"/>
              </p:custDataLst>
            </p:nvPr>
          </p:nvSpPr>
          <p:spPr>
            <a:xfrm>
              <a:off x="1917790" y="1590943"/>
              <a:ext cx="175561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30" dirty="0">
                  <a:solidFill>
                    <a:schemeClr val="lt1"/>
                  </a:solidFill>
                  <a:latin typeface="Calibri" panose="020F0502020204030204" pitchFamily="34" charset="0"/>
                </a:rPr>
                <a:t>Year 1 (2018)</a:t>
              </a:r>
            </a:p>
          </p:txBody>
        </p:sp>
        <p:sp>
          <p:nvSpPr>
            <p:cNvPr id="212" name="OTLSHAPE_TB_00000000000000000000000000000000_BottomTimescaleInterval4">
              <a:extLst>
                <a:ext uri="{FF2B5EF4-FFF2-40B4-BE49-F238E27FC236}">
                  <a16:creationId xmlns:a16="http://schemas.microsoft.com/office/drawing/2014/main" id="{0C2BA616-009B-5540-5DB3-40A2BB394E2D}"/>
                </a:ext>
              </a:extLst>
            </p:cNvPr>
            <p:cNvSpPr txBox="1"/>
            <p:nvPr>
              <p:custDataLst>
                <p:tags r:id="rId56"/>
              </p:custDataLst>
            </p:nvPr>
          </p:nvSpPr>
          <p:spPr>
            <a:xfrm>
              <a:off x="5180255" y="197499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28" dirty="0">
                  <a:solidFill>
                    <a:schemeClr val="lt1"/>
                  </a:solidFill>
                </a:rPr>
                <a:t>18</a:t>
              </a:r>
            </a:p>
          </p:txBody>
        </p:sp>
        <p:sp>
          <p:nvSpPr>
            <p:cNvPr id="214" name="OTLSHAPE_TB_00000000000000000000000000000000_BottomTimescaleInterval6">
              <a:extLst>
                <a:ext uri="{FF2B5EF4-FFF2-40B4-BE49-F238E27FC236}">
                  <a16:creationId xmlns:a16="http://schemas.microsoft.com/office/drawing/2014/main" id="{34C48E77-0B13-2869-60C5-D99C9BED3122}"/>
                </a:ext>
              </a:extLst>
            </p:cNvPr>
            <p:cNvSpPr txBox="1"/>
            <p:nvPr>
              <p:custDataLst>
                <p:tags r:id="rId57"/>
              </p:custDataLst>
            </p:nvPr>
          </p:nvSpPr>
          <p:spPr>
            <a:xfrm>
              <a:off x="7445107" y="197499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28">
                  <a:solidFill>
                    <a:schemeClr val="lt1"/>
                  </a:solidFill>
                </a:rPr>
                <a:t>30</a:t>
              </a:r>
            </a:p>
          </p:txBody>
        </p:sp>
        <p:sp>
          <p:nvSpPr>
            <p:cNvPr id="215" name="OTLSHAPE_TB_00000000000000000000000000000000_BottomTimescaleInterval7">
              <a:extLst>
                <a:ext uri="{FF2B5EF4-FFF2-40B4-BE49-F238E27FC236}">
                  <a16:creationId xmlns:a16="http://schemas.microsoft.com/office/drawing/2014/main" id="{1241BBD0-314F-464F-A74F-2E1703B708C2}"/>
                </a:ext>
              </a:extLst>
            </p:cNvPr>
            <p:cNvSpPr txBox="1"/>
            <p:nvPr>
              <p:custDataLst>
                <p:tags r:id="rId58"/>
              </p:custDataLst>
            </p:nvPr>
          </p:nvSpPr>
          <p:spPr>
            <a:xfrm>
              <a:off x="8577534" y="197499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28" dirty="0">
                  <a:solidFill>
                    <a:schemeClr val="lt1"/>
                  </a:solidFill>
                </a:rPr>
                <a:t>36</a:t>
              </a:r>
            </a:p>
          </p:txBody>
        </p:sp>
        <p:sp>
          <p:nvSpPr>
            <p:cNvPr id="217" name="OTLSHAPE_TB_00000000000000000000000000000000_BottomTimescaleInterval9">
              <a:extLst>
                <a:ext uri="{FF2B5EF4-FFF2-40B4-BE49-F238E27FC236}">
                  <a16:creationId xmlns:a16="http://schemas.microsoft.com/office/drawing/2014/main" id="{4E05580C-175B-FEF5-3EAF-F883D0127DD5}"/>
                </a:ext>
              </a:extLst>
            </p:cNvPr>
            <p:cNvSpPr txBox="1"/>
            <p:nvPr>
              <p:custDataLst>
                <p:tags r:id="rId59"/>
              </p:custDataLst>
            </p:nvPr>
          </p:nvSpPr>
          <p:spPr>
            <a:xfrm>
              <a:off x="10842386" y="197499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28" dirty="0">
                  <a:solidFill>
                    <a:schemeClr val="lt1"/>
                  </a:solidFill>
                </a:rPr>
                <a:t>48</a:t>
              </a:r>
            </a:p>
          </p:txBody>
        </p:sp>
        <p:cxnSp>
          <p:nvCxnSpPr>
            <p:cNvPr id="39" name="OTLSHAPE_TB_00000000000000000000000000000000_Separator1">
              <a:extLst>
                <a:ext uri="{FF2B5EF4-FFF2-40B4-BE49-F238E27FC236}">
                  <a16:creationId xmlns:a16="http://schemas.microsoft.com/office/drawing/2014/main" id="{6D2CA3EE-0F0B-37B8-2F1A-99214A672FC8}"/>
                </a:ext>
              </a:extLst>
            </p:cNvPr>
            <p:cNvCxnSpPr/>
            <p:nvPr>
              <p:custDataLst>
                <p:tags r:id="rId60"/>
              </p:custDataLst>
            </p:nvPr>
          </p:nvCxnSpPr>
          <p:spPr>
            <a:xfrm>
              <a:off x="1854289" y="1592531"/>
              <a:ext cx="0" cy="18288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OTLSHAPE_TB_00000000000000000000000000000000_Separator2">
              <a:extLst>
                <a:ext uri="{FF2B5EF4-FFF2-40B4-BE49-F238E27FC236}">
                  <a16:creationId xmlns:a16="http://schemas.microsoft.com/office/drawing/2014/main" id="{26686B7B-A3FB-ABEA-8997-AFBD753C2E00}"/>
                </a:ext>
              </a:extLst>
            </p:cNvPr>
            <p:cNvCxnSpPr/>
            <p:nvPr>
              <p:custDataLst>
                <p:tags r:id="rId61"/>
              </p:custDataLst>
            </p:nvPr>
          </p:nvCxnSpPr>
          <p:spPr>
            <a:xfrm>
              <a:off x="5059396" y="1592531"/>
              <a:ext cx="0" cy="18288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TLSHAPE_M_0e17adf9b117404eaec7aabc1d77d266_Shape">
              <a:extLst>
                <a:ext uri="{FF2B5EF4-FFF2-40B4-BE49-F238E27FC236}">
                  <a16:creationId xmlns:a16="http://schemas.microsoft.com/office/drawing/2014/main" id="{4EE019B0-2AC8-28D6-351C-61BBB1CF8158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 rot="16200000">
              <a:off x="2796516" y="1409439"/>
              <a:ext cx="165100" cy="165100"/>
            </a:xfrm>
            <a:prstGeom prst="flowChartMerg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TLSHAPE_M_0e17adf9b117404eaec7aabc1d77d266_Date">
              <a:extLst>
                <a:ext uri="{FF2B5EF4-FFF2-40B4-BE49-F238E27FC236}">
                  <a16:creationId xmlns:a16="http://schemas.microsoft.com/office/drawing/2014/main" id="{EA6BFE19-C144-977C-EDE3-AF6DCC576565}"/>
                </a:ext>
              </a:extLst>
            </p:cNvPr>
            <p:cNvSpPr txBox="1"/>
            <p:nvPr>
              <p:custDataLst>
                <p:tags r:id="rId63"/>
              </p:custDataLst>
            </p:nvPr>
          </p:nvSpPr>
          <p:spPr>
            <a:xfrm>
              <a:off x="2440953" y="1420264"/>
              <a:ext cx="304800" cy="124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dk2"/>
                  </a:solidFill>
                </a:rPr>
                <a:t>19 Apr</a:t>
              </a:r>
            </a:p>
          </p:txBody>
        </p:sp>
        <p:sp>
          <p:nvSpPr>
            <p:cNvPr id="53" name="OTLSHAPE_M_586d196a35874728a62a6e86b490e50d_Date">
              <a:extLst>
                <a:ext uri="{FF2B5EF4-FFF2-40B4-BE49-F238E27FC236}">
                  <a16:creationId xmlns:a16="http://schemas.microsoft.com/office/drawing/2014/main" id="{1F81FCE8-6B43-F120-F18F-40E7529E0FF4}"/>
                </a:ext>
              </a:extLst>
            </p:cNvPr>
            <p:cNvSpPr txBox="1"/>
            <p:nvPr>
              <p:custDataLst>
                <p:tags r:id="rId64"/>
              </p:custDataLst>
            </p:nvPr>
          </p:nvSpPr>
          <p:spPr>
            <a:xfrm>
              <a:off x="7049482" y="1424588"/>
              <a:ext cx="344073" cy="12311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800" dirty="0">
                  <a:solidFill>
                    <a:schemeClr val="dk2"/>
                  </a:solidFill>
                </a:rPr>
                <a:t>26 Aug</a:t>
              </a:r>
            </a:p>
          </p:txBody>
        </p:sp>
        <p:cxnSp>
          <p:nvCxnSpPr>
            <p:cNvPr id="2" name="OTLSHAPE_TB_00000000000000000000000000000000_Separator1">
              <a:extLst>
                <a:ext uri="{FF2B5EF4-FFF2-40B4-BE49-F238E27FC236}">
                  <a16:creationId xmlns:a16="http://schemas.microsoft.com/office/drawing/2014/main" id="{2E63B86E-C2D7-3DE5-703B-6A91EE0EFA00}"/>
                </a:ext>
              </a:extLst>
            </p:cNvPr>
            <p:cNvCxnSpPr/>
            <p:nvPr>
              <p:custDataLst>
                <p:tags r:id="rId65"/>
              </p:custDataLst>
            </p:nvPr>
          </p:nvCxnSpPr>
          <p:spPr>
            <a:xfrm>
              <a:off x="5052629" y="1590943"/>
              <a:ext cx="0" cy="18288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OTLSHAPE_TB_00000000000000000000000000000000_Separator2">
              <a:extLst>
                <a:ext uri="{FF2B5EF4-FFF2-40B4-BE49-F238E27FC236}">
                  <a16:creationId xmlns:a16="http://schemas.microsoft.com/office/drawing/2014/main" id="{E6FA15D3-3F9F-B8DC-3921-C344208033E7}"/>
                </a:ext>
              </a:extLst>
            </p:cNvPr>
            <p:cNvCxnSpPr/>
            <p:nvPr>
              <p:custDataLst>
                <p:tags r:id="rId66"/>
              </p:custDataLst>
            </p:nvPr>
          </p:nvCxnSpPr>
          <p:spPr>
            <a:xfrm>
              <a:off x="8257736" y="1590943"/>
              <a:ext cx="0" cy="18288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TLSHAPE_TB_00000000000000000000000000000000_TimescaleInterval2">
              <a:extLst>
                <a:ext uri="{FF2B5EF4-FFF2-40B4-BE49-F238E27FC236}">
                  <a16:creationId xmlns:a16="http://schemas.microsoft.com/office/drawing/2014/main" id="{4812705D-5869-24BB-AB57-DB97B037C299}"/>
                </a:ext>
              </a:extLst>
            </p:cNvPr>
            <p:cNvSpPr txBox="1"/>
            <p:nvPr>
              <p:custDataLst>
                <p:tags r:id="rId67"/>
              </p:custDataLst>
            </p:nvPr>
          </p:nvSpPr>
          <p:spPr>
            <a:xfrm>
              <a:off x="5092189" y="1589355"/>
              <a:ext cx="175561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30" dirty="0">
                  <a:solidFill>
                    <a:schemeClr val="lt1"/>
                  </a:solidFill>
                  <a:latin typeface="Calibri" panose="020F0502020204030204" pitchFamily="34" charset="0"/>
                </a:rPr>
                <a:t>Year 2 (2019)</a:t>
              </a:r>
            </a:p>
          </p:txBody>
        </p:sp>
        <p:sp>
          <p:nvSpPr>
            <p:cNvPr id="5" name="OTLSHAPE_TB_00000000000000000000000000000000_TimescaleInterval2">
              <a:extLst>
                <a:ext uri="{FF2B5EF4-FFF2-40B4-BE49-F238E27FC236}">
                  <a16:creationId xmlns:a16="http://schemas.microsoft.com/office/drawing/2014/main" id="{7D7F4FE2-B1DA-5034-499E-141359ED0C6F}"/>
                </a:ext>
              </a:extLst>
            </p:cNvPr>
            <p:cNvSpPr txBox="1"/>
            <p:nvPr>
              <p:custDataLst>
                <p:tags r:id="rId68"/>
              </p:custDataLst>
            </p:nvPr>
          </p:nvSpPr>
          <p:spPr>
            <a:xfrm>
              <a:off x="8289338" y="1590410"/>
              <a:ext cx="175561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30" dirty="0">
                  <a:solidFill>
                    <a:schemeClr val="lt1"/>
                  </a:solidFill>
                  <a:latin typeface="Calibri" panose="020F0502020204030204" pitchFamily="34" charset="0"/>
                </a:rPr>
                <a:t>Year 3 (2020)</a:t>
              </a:r>
            </a:p>
          </p:txBody>
        </p:sp>
        <p:cxnSp>
          <p:nvCxnSpPr>
            <p:cNvPr id="6" name="OTLSHAPE_TB_00000000000000000000000000000000_Separator1">
              <a:extLst>
                <a:ext uri="{FF2B5EF4-FFF2-40B4-BE49-F238E27FC236}">
                  <a16:creationId xmlns:a16="http://schemas.microsoft.com/office/drawing/2014/main" id="{12907A5D-C627-2A40-9EFC-B5C153E009D2}"/>
                </a:ext>
              </a:extLst>
            </p:cNvPr>
            <p:cNvCxnSpPr/>
            <p:nvPr>
              <p:custDataLst>
                <p:tags r:id="rId69"/>
              </p:custDataLst>
            </p:nvPr>
          </p:nvCxnSpPr>
          <p:spPr>
            <a:xfrm>
              <a:off x="8257160" y="1601247"/>
              <a:ext cx="0" cy="18288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TLSHAPE_TB_00000000000000000000000000000000_MiddleScaleContainer">
              <a:extLst>
                <a:ext uri="{FF2B5EF4-FFF2-40B4-BE49-F238E27FC236}">
                  <a16:creationId xmlns:a16="http://schemas.microsoft.com/office/drawing/2014/main" id="{C54FA14B-41BE-21EF-26FC-B5DAFE4B05F6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1717041" y="1784555"/>
              <a:ext cx="8620670" cy="175808"/>
            </a:xfrm>
            <a:prstGeom prst="rect">
              <a:avLst/>
            </a:prstGeom>
            <a:solidFill>
              <a:srgbClr val="FF7B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balanced" dir="t">
                    <a:rot lat="0" lon="0" rev="1200000"/>
                  </a:lightRig>
                </a14:hiddenScene3d>
              </a:ext>
              <a:ext uri="{E45631CC-5BF2-4C18-A39C-3461C7D3F71A}">
                <a14:hiddenSp3d xmlns:a14="http://schemas.microsoft.com/office/drawing/2010/main" contourW="2540" prstMaterial="legacyMatte">
                  <a:bevelT w="127000" h="38100"/>
                  <a:contourClr>
                    <a:srgbClr val="E1E1E1"/>
                  </a:contourClr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OTLSHAPE_G_00000000000000000000000000000000_ShapeBelow2">
              <a:extLst>
                <a:ext uri="{FF2B5EF4-FFF2-40B4-BE49-F238E27FC236}">
                  <a16:creationId xmlns:a16="http://schemas.microsoft.com/office/drawing/2014/main" id="{99CD62E7-5B25-EA2D-6D24-C5A09E4966EF}"/>
                </a:ext>
              </a:extLst>
            </p:cNvPr>
            <p:cNvCxnSpPr/>
            <p:nvPr>
              <p:custDataLst>
                <p:tags r:id="rId71"/>
              </p:custDataLst>
            </p:nvPr>
          </p:nvCxnSpPr>
          <p:spPr>
            <a:xfrm>
              <a:off x="5068943" y="1971975"/>
              <a:ext cx="0" cy="3465208"/>
            </a:xfrm>
            <a:prstGeom prst="line">
              <a:avLst/>
            </a:prstGeom>
            <a:ln w="9525" cap="flat" cmpd="sng" algn="ctr">
              <a:solidFill>
                <a:schemeClr val="accent3">
                  <a:alpha val="1490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OTLSHAPE_G_00000000000000000000000000000000_ShapeBelow5">
              <a:extLst>
                <a:ext uri="{FF2B5EF4-FFF2-40B4-BE49-F238E27FC236}">
                  <a16:creationId xmlns:a16="http://schemas.microsoft.com/office/drawing/2014/main" id="{EEA56C5E-0351-852E-90AE-18E213C42101}"/>
                </a:ext>
              </a:extLst>
            </p:cNvPr>
            <p:cNvCxnSpPr/>
            <p:nvPr>
              <p:custDataLst>
                <p:tags r:id="rId72"/>
              </p:custDataLst>
            </p:nvPr>
          </p:nvCxnSpPr>
          <p:spPr>
            <a:xfrm>
              <a:off x="8261498" y="1966579"/>
              <a:ext cx="0" cy="3465208"/>
            </a:xfrm>
            <a:prstGeom prst="line">
              <a:avLst/>
            </a:prstGeom>
            <a:ln w="9525" cap="flat" cmpd="sng" algn="ctr">
              <a:solidFill>
                <a:schemeClr val="accent3">
                  <a:alpha val="1490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FC93AD5-E07A-CA4D-C65A-88AE45F106D0}"/>
                </a:ext>
              </a:extLst>
            </p:cNvPr>
            <p:cNvGrpSpPr/>
            <p:nvPr/>
          </p:nvGrpSpPr>
          <p:grpSpPr>
            <a:xfrm>
              <a:off x="1853132" y="1782967"/>
              <a:ext cx="2617147" cy="186055"/>
              <a:chOff x="1299515" y="2110676"/>
              <a:chExt cx="2617147" cy="186055"/>
            </a:xfrm>
          </p:grpSpPr>
          <p:sp>
            <p:nvSpPr>
              <p:cNvPr id="202" name="OTLSHAPE_TB_00000000000000000000000000000000_MiddleTimescaleInterval1">
                <a:extLst>
                  <a:ext uri="{FF2B5EF4-FFF2-40B4-BE49-F238E27FC236}">
                    <a16:creationId xmlns:a16="http://schemas.microsoft.com/office/drawing/2014/main" id="{92051A29-469B-7DC9-DC15-48553D4635FB}"/>
                  </a:ext>
                </a:extLst>
              </p:cNvPr>
              <p:cNvSpPr txBox="1"/>
              <p:nvPr>
                <p:custDataLst>
                  <p:tags r:id="rId323"/>
                </p:custDataLst>
              </p:nvPr>
            </p:nvSpPr>
            <p:spPr>
              <a:xfrm>
                <a:off x="1299515" y="2110676"/>
                <a:ext cx="237244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22" dirty="0">
                    <a:solidFill>
                      <a:schemeClr val="lt1"/>
                    </a:solidFill>
                  </a:rPr>
                  <a:t>Jan</a:t>
                </a:r>
              </a:p>
            </p:txBody>
          </p:sp>
          <p:sp>
            <p:nvSpPr>
              <p:cNvPr id="203" name="OTLSHAPE_TB_00000000000000000000000000000000_MiddleTimescaleInterval2">
                <a:extLst>
                  <a:ext uri="{FF2B5EF4-FFF2-40B4-BE49-F238E27FC236}">
                    <a16:creationId xmlns:a16="http://schemas.microsoft.com/office/drawing/2014/main" id="{7D9C1C52-35F4-B6D1-E831-7B2C461354D2}"/>
                  </a:ext>
                </a:extLst>
              </p:cNvPr>
              <p:cNvSpPr txBox="1"/>
              <p:nvPr>
                <p:custDataLst>
                  <p:tags r:id="rId324"/>
                </p:custDataLst>
              </p:nvPr>
            </p:nvSpPr>
            <p:spPr>
              <a:xfrm>
                <a:off x="2880617" y="2110676"/>
                <a:ext cx="225383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Jul</a:t>
                </a:r>
              </a:p>
            </p:txBody>
          </p:sp>
          <p:sp>
            <p:nvSpPr>
              <p:cNvPr id="204" name="OTLSHAPE_TB_00000000000000000000000000000000_MiddleTimescaleInterval3">
                <a:extLst>
                  <a:ext uri="{FF2B5EF4-FFF2-40B4-BE49-F238E27FC236}">
                    <a16:creationId xmlns:a16="http://schemas.microsoft.com/office/drawing/2014/main" id="{CE78483E-B23A-3C80-9B18-FB27D58AE46A}"/>
                  </a:ext>
                </a:extLst>
              </p:cNvPr>
              <p:cNvSpPr txBox="1"/>
              <p:nvPr>
                <p:custDataLst>
                  <p:tags r:id="rId325"/>
                </p:custDataLst>
              </p:nvPr>
            </p:nvSpPr>
            <p:spPr>
              <a:xfrm>
                <a:off x="3693844" y="2110676"/>
                <a:ext cx="222818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Oct</a:t>
                </a:r>
              </a:p>
            </p:txBody>
          </p:sp>
          <p:sp>
            <p:nvSpPr>
              <p:cNvPr id="64" name="OTLSHAPE_TB_00000000000000000000000000000000_MiddleTimescaleInterval2">
                <a:extLst>
                  <a:ext uri="{FF2B5EF4-FFF2-40B4-BE49-F238E27FC236}">
                    <a16:creationId xmlns:a16="http://schemas.microsoft.com/office/drawing/2014/main" id="{0359738D-DCDC-7DBC-2C6E-F0A6054C476A}"/>
                  </a:ext>
                </a:extLst>
              </p:cNvPr>
              <p:cNvSpPr txBox="1"/>
              <p:nvPr>
                <p:custDataLst>
                  <p:tags r:id="rId326"/>
                </p:custDataLst>
              </p:nvPr>
            </p:nvSpPr>
            <p:spPr>
              <a:xfrm>
                <a:off x="2094037" y="2110676"/>
                <a:ext cx="225383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Apr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DAF4F43-511D-14A8-B041-CB83A45A7873}"/>
                </a:ext>
              </a:extLst>
            </p:cNvPr>
            <p:cNvGrpSpPr/>
            <p:nvPr/>
          </p:nvGrpSpPr>
          <p:grpSpPr>
            <a:xfrm>
              <a:off x="5057073" y="1781787"/>
              <a:ext cx="2617147" cy="186055"/>
              <a:chOff x="1299515" y="2110676"/>
              <a:chExt cx="2617147" cy="186055"/>
            </a:xfrm>
          </p:grpSpPr>
          <p:sp>
            <p:nvSpPr>
              <p:cNvPr id="68" name="OTLSHAPE_TB_00000000000000000000000000000000_MiddleTimescaleInterval1">
                <a:extLst>
                  <a:ext uri="{FF2B5EF4-FFF2-40B4-BE49-F238E27FC236}">
                    <a16:creationId xmlns:a16="http://schemas.microsoft.com/office/drawing/2014/main" id="{B0AEA5D0-97F7-4F46-4DE5-F5C8774270C8}"/>
                  </a:ext>
                </a:extLst>
              </p:cNvPr>
              <p:cNvSpPr txBox="1"/>
              <p:nvPr>
                <p:custDataLst>
                  <p:tags r:id="rId319"/>
                </p:custDataLst>
              </p:nvPr>
            </p:nvSpPr>
            <p:spPr>
              <a:xfrm>
                <a:off x="1299515" y="2110676"/>
                <a:ext cx="237244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22" dirty="0">
                    <a:solidFill>
                      <a:schemeClr val="lt1"/>
                    </a:solidFill>
                  </a:rPr>
                  <a:t>Jan</a:t>
                </a:r>
              </a:p>
            </p:txBody>
          </p:sp>
          <p:sp>
            <p:nvSpPr>
              <p:cNvPr id="69" name="OTLSHAPE_TB_00000000000000000000000000000000_MiddleTimescaleInterval2">
                <a:extLst>
                  <a:ext uri="{FF2B5EF4-FFF2-40B4-BE49-F238E27FC236}">
                    <a16:creationId xmlns:a16="http://schemas.microsoft.com/office/drawing/2014/main" id="{2F5B07DE-C64E-6802-84DE-037F6F41AF3D}"/>
                  </a:ext>
                </a:extLst>
              </p:cNvPr>
              <p:cNvSpPr txBox="1"/>
              <p:nvPr>
                <p:custDataLst>
                  <p:tags r:id="rId320"/>
                </p:custDataLst>
              </p:nvPr>
            </p:nvSpPr>
            <p:spPr>
              <a:xfrm>
                <a:off x="2880617" y="2110676"/>
                <a:ext cx="225383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Jul</a:t>
                </a:r>
              </a:p>
            </p:txBody>
          </p:sp>
          <p:sp>
            <p:nvSpPr>
              <p:cNvPr id="70" name="OTLSHAPE_TB_00000000000000000000000000000000_MiddleTimescaleInterval3">
                <a:extLst>
                  <a:ext uri="{FF2B5EF4-FFF2-40B4-BE49-F238E27FC236}">
                    <a16:creationId xmlns:a16="http://schemas.microsoft.com/office/drawing/2014/main" id="{C43375EC-D2AA-A43B-9D36-977B9875EFCF}"/>
                  </a:ext>
                </a:extLst>
              </p:cNvPr>
              <p:cNvSpPr txBox="1"/>
              <p:nvPr>
                <p:custDataLst>
                  <p:tags r:id="rId321"/>
                </p:custDataLst>
              </p:nvPr>
            </p:nvSpPr>
            <p:spPr>
              <a:xfrm>
                <a:off x="3693844" y="2110676"/>
                <a:ext cx="222818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Oct</a:t>
                </a:r>
              </a:p>
            </p:txBody>
          </p:sp>
          <p:sp>
            <p:nvSpPr>
              <p:cNvPr id="71" name="OTLSHAPE_TB_00000000000000000000000000000000_MiddleTimescaleInterval2">
                <a:extLst>
                  <a:ext uri="{FF2B5EF4-FFF2-40B4-BE49-F238E27FC236}">
                    <a16:creationId xmlns:a16="http://schemas.microsoft.com/office/drawing/2014/main" id="{F8B56BF3-EF9D-5350-666A-D2914342B6F9}"/>
                  </a:ext>
                </a:extLst>
              </p:cNvPr>
              <p:cNvSpPr txBox="1"/>
              <p:nvPr>
                <p:custDataLst>
                  <p:tags r:id="rId322"/>
                </p:custDataLst>
              </p:nvPr>
            </p:nvSpPr>
            <p:spPr>
              <a:xfrm>
                <a:off x="2094037" y="2110676"/>
                <a:ext cx="225383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Apr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FC6DD11-CD2E-A846-4DD0-2B4EA059287B}"/>
                </a:ext>
              </a:extLst>
            </p:cNvPr>
            <p:cNvGrpSpPr/>
            <p:nvPr/>
          </p:nvGrpSpPr>
          <p:grpSpPr>
            <a:xfrm>
              <a:off x="8261498" y="1784231"/>
              <a:ext cx="1806485" cy="186055"/>
              <a:chOff x="1299515" y="2110676"/>
              <a:chExt cx="1806485" cy="186055"/>
            </a:xfrm>
          </p:grpSpPr>
          <p:sp>
            <p:nvSpPr>
              <p:cNvPr id="73" name="OTLSHAPE_TB_00000000000000000000000000000000_MiddleTimescaleInterval1">
                <a:extLst>
                  <a:ext uri="{FF2B5EF4-FFF2-40B4-BE49-F238E27FC236}">
                    <a16:creationId xmlns:a16="http://schemas.microsoft.com/office/drawing/2014/main" id="{4CFAB903-31BF-885A-2A97-509BCD2323EC}"/>
                  </a:ext>
                </a:extLst>
              </p:cNvPr>
              <p:cNvSpPr txBox="1"/>
              <p:nvPr>
                <p:custDataLst>
                  <p:tags r:id="rId316"/>
                </p:custDataLst>
              </p:nvPr>
            </p:nvSpPr>
            <p:spPr>
              <a:xfrm>
                <a:off x="1299515" y="2110676"/>
                <a:ext cx="237244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22" dirty="0">
                    <a:solidFill>
                      <a:schemeClr val="lt1"/>
                    </a:solidFill>
                  </a:rPr>
                  <a:t>Jan</a:t>
                </a:r>
              </a:p>
            </p:txBody>
          </p:sp>
          <p:sp>
            <p:nvSpPr>
              <p:cNvPr id="74" name="OTLSHAPE_TB_00000000000000000000000000000000_MiddleTimescaleInterval2">
                <a:extLst>
                  <a:ext uri="{FF2B5EF4-FFF2-40B4-BE49-F238E27FC236}">
                    <a16:creationId xmlns:a16="http://schemas.microsoft.com/office/drawing/2014/main" id="{6D882736-B690-0C41-5CF6-143979948691}"/>
                  </a:ext>
                </a:extLst>
              </p:cNvPr>
              <p:cNvSpPr txBox="1"/>
              <p:nvPr>
                <p:custDataLst>
                  <p:tags r:id="rId317"/>
                </p:custDataLst>
              </p:nvPr>
            </p:nvSpPr>
            <p:spPr>
              <a:xfrm>
                <a:off x="2880617" y="2110676"/>
                <a:ext cx="225383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Jul</a:t>
                </a:r>
              </a:p>
            </p:txBody>
          </p:sp>
          <p:sp>
            <p:nvSpPr>
              <p:cNvPr id="76" name="OTLSHAPE_TB_00000000000000000000000000000000_MiddleTimescaleInterval2">
                <a:extLst>
                  <a:ext uri="{FF2B5EF4-FFF2-40B4-BE49-F238E27FC236}">
                    <a16:creationId xmlns:a16="http://schemas.microsoft.com/office/drawing/2014/main" id="{AB360A46-0D08-5C6B-27BA-8838EF5436F6}"/>
                  </a:ext>
                </a:extLst>
              </p:cNvPr>
              <p:cNvSpPr txBox="1"/>
              <p:nvPr>
                <p:custDataLst>
                  <p:tags r:id="rId318"/>
                </p:custDataLst>
              </p:nvPr>
            </p:nvSpPr>
            <p:spPr>
              <a:xfrm>
                <a:off x="2094037" y="2110676"/>
                <a:ext cx="225383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Apr</a:t>
                </a:r>
              </a:p>
            </p:txBody>
          </p:sp>
        </p:grpSp>
        <p:sp>
          <p:nvSpPr>
            <p:cNvPr id="77" name="OTLSHAPE_M_0e17adf9b117404eaec7aabc1d77d266_Title">
              <a:extLst>
                <a:ext uri="{FF2B5EF4-FFF2-40B4-BE49-F238E27FC236}">
                  <a16:creationId xmlns:a16="http://schemas.microsoft.com/office/drawing/2014/main" id="{82D1B71C-BA9D-6F3E-BD09-52BC65BA7AD9}"/>
                </a:ext>
              </a:extLst>
            </p:cNvPr>
            <p:cNvSpPr txBox="1"/>
            <p:nvPr>
              <p:custDataLst>
                <p:tags r:id="rId73"/>
              </p:custDataLst>
            </p:nvPr>
          </p:nvSpPr>
          <p:spPr>
            <a:xfrm>
              <a:off x="2843912" y="1398419"/>
              <a:ext cx="977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4" dirty="0">
                  <a:solidFill>
                    <a:schemeClr val="dk1"/>
                  </a:solidFill>
                </a:rPr>
                <a:t>Barley</a:t>
              </a:r>
            </a:p>
          </p:txBody>
        </p:sp>
        <p:sp>
          <p:nvSpPr>
            <p:cNvPr id="78" name="OTLSHAPE_M_0e17adf9b117404eaec7aabc1d77d266_Date">
              <a:extLst>
                <a:ext uri="{FF2B5EF4-FFF2-40B4-BE49-F238E27FC236}">
                  <a16:creationId xmlns:a16="http://schemas.microsoft.com/office/drawing/2014/main" id="{733E3B52-C85C-642C-7633-B7CF59B3571A}"/>
                </a:ext>
              </a:extLst>
            </p:cNvPr>
            <p:cNvSpPr txBox="1"/>
            <p:nvPr>
              <p:custDataLst>
                <p:tags r:id="rId74"/>
              </p:custDataLst>
            </p:nvPr>
          </p:nvSpPr>
          <p:spPr>
            <a:xfrm>
              <a:off x="3920268" y="1420764"/>
              <a:ext cx="304800" cy="124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800" dirty="0">
                  <a:solidFill>
                    <a:schemeClr val="dk2"/>
                  </a:solidFill>
                </a:rPr>
                <a:t>8 Aug</a:t>
              </a:r>
            </a:p>
          </p:txBody>
        </p:sp>
        <p:sp>
          <p:nvSpPr>
            <p:cNvPr id="80" name="OTLSHAPE_M_0e17adf9b117404eaec7aabc1d77d266_Shape">
              <a:extLst>
                <a:ext uri="{FF2B5EF4-FFF2-40B4-BE49-F238E27FC236}">
                  <a16:creationId xmlns:a16="http://schemas.microsoft.com/office/drawing/2014/main" id="{71B3E671-0AA4-48C0-A8C6-DEF708432D5C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 rot="5400000" flipH="1">
              <a:off x="3680817" y="1403594"/>
              <a:ext cx="165100" cy="165100"/>
            </a:xfrm>
            <a:prstGeom prst="flowChartMerg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TLSHAPE_M_0e17adf9b117404eaec7aabc1d77d266_Shape">
              <a:extLst>
                <a:ext uri="{FF2B5EF4-FFF2-40B4-BE49-F238E27FC236}">
                  <a16:creationId xmlns:a16="http://schemas.microsoft.com/office/drawing/2014/main" id="{8C740645-4A82-99A3-368E-7A7944035D67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 rot="16200000">
              <a:off x="5915688" y="1411196"/>
              <a:ext cx="165100" cy="165100"/>
            </a:xfrm>
            <a:prstGeom prst="flowChartMerg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TLSHAPE_M_0e17adf9b117404eaec7aabc1d77d266_Date">
              <a:extLst>
                <a:ext uri="{FF2B5EF4-FFF2-40B4-BE49-F238E27FC236}">
                  <a16:creationId xmlns:a16="http://schemas.microsoft.com/office/drawing/2014/main" id="{05AF59E2-80B0-449E-3967-06CBC37BFF75}"/>
                </a:ext>
              </a:extLst>
            </p:cNvPr>
            <p:cNvSpPr txBox="1"/>
            <p:nvPr>
              <p:custDataLst>
                <p:tags r:id="rId77"/>
              </p:custDataLst>
            </p:nvPr>
          </p:nvSpPr>
          <p:spPr>
            <a:xfrm>
              <a:off x="5550973" y="1419810"/>
              <a:ext cx="304800" cy="124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dk2"/>
                  </a:solidFill>
                </a:rPr>
                <a:t>4 Apr</a:t>
              </a:r>
            </a:p>
          </p:txBody>
        </p:sp>
        <p:sp>
          <p:nvSpPr>
            <p:cNvPr id="15" name="OTLSHAPE_M_0e17adf9b117404eaec7aabc1d77d266_Title">
              <a:extLst>
                <a:ext uri="{FF2B5EF4-FFF2-40B4-BE49-F238E27FC236}">
                  <a16:creationId xmlns:a16="http://schemas.microsoft.com/office/drawing/2014/main" id="{9CC11B3E-B0EF-1D12-C693-B02AE2DCE683}"/>
                </a:ext>
              </a:extLst>
            </p:cNvPr>
            <p:cNvSpPr txBox="1"/>
            <p:nvPr>
              <p:custDataLst>
                <p:tags r:id="rId78"/>
              </p:custDataLst>
            </p:nvPr>
          </p:nvSpPr>
          <p:spPr>
            <a:xfrm>
              <a:off x="5904074" y="1397922"/>
              <a:ext cx="1118559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4" dirty="0">
                  <a:solidFill>
                    <a:schemeClr val="dk1"/>
                  </a:solidFill>
                </a:rPr>
                <a:t>Oat</a:t>
              </a:r>
            </a:p>
          </p:txBody>
        </p:sp>
        <p:sp>
          <p:nvSpPr>
            <p:cNvPr id="17" name="OTLSHAPE_M_0e17adf9b117404eaec7aabc1d77d266_Shape">
              <a:extLst>
                <a:ext uri="{FF2B5EF4-FFF2-40B4-BE49-F238E27FC236}">
                  <a16:creationId xmlns:a16="http://schemas.microsoft.com/office/drawing/2014/main" id="{3F5B07B0-4E08-4969-9123-3A8D735CABA6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 rot="5400000" flipH="1">
              <a:off x="6823065" y="1399582"/>
              <a:ext cx="165100" cy="165100"/>
            </a:xfrm>
            <a:prstGeom prst="flowChartMerg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TLSHAPE_M_0e17adf9b117404eaec7aabc1d77d266_Shape">
              <a:extLst>
                <a:ext uri="{FF2B5EF4-FFF2-40B4-BE49-F238E27FC236}">
                  <a16:creationId xmlns:a16="http://schemas.microsoft.com/office/drawing/2014/main" id="{4CD73215-995A-ECB2-4B9B-0BBB37C1EB36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 rot="16200000">
              <a:off x="9184077" y="1406323"/>
              <a:ext cx="165100" cy="165100"/>
            </a:xfrm>
            <a:prstGeom prst="flowChartMerg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TLSHAPE_M_0e17adf9b117404eaec7aabc1d77d266_Date">
              <a:extLst>
                <a:ext uri="{FF2B5EF4-FFF2-40B4-BE49-F238E27FC236}">
                  <a16:creationId xmlns:a16="http://schemas.microsoft.com/office/drawing/2014/main" id="{58BC833F-F67A-C949-60FA-3FC1F76E7642}"/>
                </a:ext>
              </a:extLst>
            </p:cNvPr>
            <p:cNvSpPr txBox="1"/>
            <p:nvPr>
              <p:custDataLst>
                <p:tags r:id="rId81"/>
              </p:custDataLst>
            </p:nvPr>
          </p:nvSpPr>
          <p:spPr>
            <a:xfrm>
              <a:off x="8837650" y="1426969"/>
              <a:ext cx="304800" cy="124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dk2"/>
                  </a:solidFill>
                </a:rPr>
                <a:t>15 Apr</a:t>
              </a:r>
            </a:p>
          </p:txBody>
        </p:sp>
        <p:sp>
          <p:nvSpPr>
            <p:cNvPr id="42" name="OTLSHAPE_M_0e17adf9b117404eaec7aabc1d77d266_Title">
              <a:extLst>
                <a:ext uri="{FF2B5EF4-FFF2-40B4-BE49-F238E27FC236}">
                  <a16:creationId xmlns:a16="http://schemas.microsoft.com/office/drawing/2014/main" id="{A17EAD97-4056-1358-DCAB-F69F84ED773C}"/>
                </a:ext>
              </a:extLst>
            </p:cNvPr>
            <p:cNvSpPr txBox="1"/>
            <p:nvPr>
              <p:custDataLst>
                <p:tags r:id="rId82"/>
              </p:custDataLst>
            </p:nvPr>
          </p:nvSpPr>
          <p:spPr>
            <a:xfrm>
              <a:off x="9133836" y="1390694"/>
              <a:ext cx="1019669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4" dirty="0">
                  <a:solidFill>
                    <a:schemeClr val="dk1"/>
                  </a:solidFill>
                </a:rPr>
                <a:t>Faba bean</a:t>
              </a:r>
            </a:p>
          </p:txBody>
        </p:sp>
        <p:sp>
          <p:nvSpPr>
            <p:cNvPr id="45" name="OTLSHAPE_M_0e17adf9b117404eaec7aabc1d77d266_Shape">
              <a:extLst>
                <a:ext uri="{FF2B5EF4-FFF2-40B4-BE49-F238E27FC236}">
                  <a16:creationId xmlns:a16="http://schemas.microsoft.com/office/drawing/2014/main" id="{622BB780-FE78-8600-E15A-EF2FA975A548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 rot="5400000" flipH="1">
              <a:off x="9976721" y="1412332"/>
              <a:ext cx="165100" cy="165100"/>
            </a:xfrm>
            <a:prstGeom prst="flowChartMerg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TLSHAPE_SLM_1f15f648deeb4a119bf96889a2bb4d2a_Title">
              <a:extLst>
                <a:ext uri="{FF2B5EF4-FFF2-40B4-BE49-F238E27FC236}">
                  <a16:creationId xmlns:a16="http://schemas.microsoft.com/office/drawing/2014/main" id="{B6F05EC0-C8C1-B043-D70D-EE034E863B82}"/>
                </a:ext>
              </a:extLst>
            </p:cNvPr>
            <p:cNvSpPr txBox="1"/>
            <p:nvPr>
              <p:custDataLst>
                <p:tags r:id="rId84"/>
              </p:custDataLst>
            </p:nvPr>
          </p:nvSpPr>
          <p:spPr>
            <a:xfrm>
              <a:off x="1315441" y="2400250"/>
              <a:ext cx="436167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Mix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early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89" name="OTLSHAPE_SLM_1f15f648deeb4a119bf96889a2bb4d2a_Title">
              <a:extLst>
                <a:ext uri="{FF2B5EF4-FFF2-40B4-BE49-F238E27FC236}">
                  <a16:creationId xmlns:a16="http://schemas.microsoft.com/office/drawing/2014/main" id="{F4E9550C-11B5-D6D1-416B-9EE8734C49F0}"/>
                </a:ext>
              </a:extLst>
            </p:cNvPr>
            <p:cNvSpPr txBox="1"/>
            <p:nvPr>
              <p:custDataLst>
                <p:tags r:id="rId85"/>
              </p:custDataLst>
            </p:nvPr>
          </p:nvSpPr>
          <p:spPr>
            <a:xfrm>
              <a:off x="1315441" y="2587531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Mix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mid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90" name="OTLSHAPE_SLM_1f15f648deeb4a119bf96889a2bb4d2a_Title">
              <a:extLst>
                <a:ext uri="{FF2B5EF4-FFF2-40B4-BE49-F238E27FC236}">
                  <a16:creationId xmlns:a16="http://schemas.microsoft.com/office/drawing/2014/main" id="{1989D373-1FD7-14F5-6360-07AD6CB49E97}"/>
                </a:ext>
              </a:extLst>
            </p:cNvPr>
            <p:cNvSpPr txBox="1"/>
            <p:nvPr>
              <p:custDataLst>
                <p:tags r:id="rId86"/>
              </p:custDataLst>
            </p:nvPr>
          </p:nvSpPr>
          <p:spPr>
            <a:xfrm>
              <a:off x="1315441" y="2776054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Rad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mid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163" name="OTLSHAPE_SLT_b6ca4d85643a4b47855e5e49f21ceec0_Shape">
              <a:extLst>
                <a:ext uri="{FF2B5EF4-FFF2-40B4-BE49-F238E27FC236}">
                  <a16:creationId xmlns:a16="http://schemas.microsoft.com/office/drawing/2014/main" id="{03EB1F51-3968-A9B5-78A9-FD358717851F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3577265" y="2623132"/>
              <a:ext cx="2231554" cy="113282"/>
            </a:xfrm>
            <a:prstGeom prst="homePlate">
              <a:avLst/>
            </a:prstGeom>
            <a:solidFill>
              <a:srgbClr val="0982CD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TLSHAPE_SLT_b6ca4d85643a4b47855e5e49f21ceec0_Shape">
              <a:extLst>
                <a:ext uri="{FF2B5EF4-FFF2-40B4-BE49-F238E27FC236}">
                  <a16:creationId xmlns:a16="http://schemas.microsoft.com/office/drawing/2014/main" id="{3A6CE6ED-1823-C05E-F0E5-78BE4751CB80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3582130" y="2816969"/>
              <a:ext cx="2224795" cy="100749"/>
            </a:xfrm>
            <a:prstGeom prst="homePlat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TLSHAPE_SLT_b6ca4d85643a4b47855e5e49f21ceec0_Shape">
              <a:extLst>
                <a:ext uri="{FF2B5EF4-FFF2-40B4-BE49-F238E27FC236}">
                  <a16:creationId xmlns:a16="http://schemas.microsoft.com/office/drawing/2014/main" id="{F9802136-38E8-0D4C-DE02-561B92C797F0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4154011" y="3013322"/>
              <a:ext cx="1652914" cy="93331"/>
            </a:xfrm>
            <a:prstGeom prst="homePlate">
              <a:avLst/>
            </a:prstGeom>
            <a:solidFill>
              <a:srgbClr val="E66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TLSHAPE_SLM_1f15f648deeb4a119bf96889a2bb4d2a_Date">
              <a:extLst>
                <a:ext uri="{FF2B5EF4-FFF2-40B4-BE49-F238E27FC236}">
                  <a16:creationId xmlns:a16="http://schemas.microsoft.com/office/drawing/2014/main" id="{C04BF293-9A37-B770-FF3C-E05A0F0EBA4F}"/>
                </a:ext>
              </a:extLst>
            </p:cNvPr>
            <p:cNvSpPr txBox="1"/>
            <p:nvPr>
              <p:custDataLst>
                <p:tags r:id="rId90"/>
              </p:custDataLst>
            </p:nvPr>
          </p:nvSpPr>
          <p:spPr>
            <a:xfrm>
              <a:off x="3592066" y="2625085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16-Jul</a:t>
              </a:r>
            </a:p>
          </p:txBody>
        </p:sp>
        <p:sp>
          <p:nvSpPr>
            <p:cNvPr id="220" name="OTLSHAPE_SLM_1f15f648deeb4a119bf96889a2bb4d2a_Date">
              <a:extLst>
                <a:ext uri="{FF2B5EF4-FFF2-40B4-BE49-F238E27FC236}">
                  <a16:creationId xmlns:a16="http://schemas.microsoft.com/office/drawing/2014/main" id="{1E79A6FE-D67D-1408-9906-7DA8E7F8374C}"/>
                </a:ext>
              </a:extLst>
            </p:cNvPr>
            <p:cNvSpPr txBox="1"/>
            <p:nvPr>
              <p:custDataLst>
                <p:tags r:id="rId91"/>
              </p:custDataLst>
            </p:nvPr>
          </p:nvSpPr>
          <p:spPr>
            <a:xfrm>
              <a:off x="3596132" y="2823988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16-Jul</a:t>
              </a:r>
            </a:p>
          </p:txBody>
        </p:sp>
        <p:sp>
          <p:nvSpPr>
            <p:cNvPr id="223" name="OTLSHAPE_SLM_1f15f648deeb4a119bf96889a2bb4d2a_Date">
              <a:extLst>
                <a:ext uri="{FF2B5EF4-FFF2-40B4-BE49-F238E27FC236}">
                  <a16:creationId xmlns:a16="http://schemas.microsoft.com/office/drawing/2014/main" id="{1E713B11-7161-29EC-8B3B-BD42EF5CF5F8}"/>
                </a:ext>
              </a:extLst>
            </p:cNvPr>
            <p:cNvSpPr txBox="1"/>
            <p:nvPr>
              <p:custDataLst>
                <p:tags r:id="rId92"/>
              </p:custDataLst>
            </p:nvPr>
          </p:nvSpPr>
          <p:spPr>
            <a:xfrm>
              <a:off x="4170315" y="3017655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23-Aug</a:t>
              </a:r>
            </a:p>
          </p:txBody>
        </p:sp>
        <p:sp>
          <p:nvSpPr>
            <p:cNvPr id="16" name="OTLSHAPE_SLT_b6ca4d85643a4b47855e5e49f21ceec0_Shape">
              <a:extLst>
                <a:ext uri="{FF2B5EF4-FFF2-40B4-BE49-F238E27FC236}">
                  <a16:creationId xmlns:a16="http://schemas.microsoft.com/office/drawing/2014/main" id="{5AAC4CDD-82E3-7F68-1D30-EE47FCC45191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2835040" y="2443965"/>
              <a:ext cx="2971885" cy="118927"/>
            </a:xfrm>
            <a:prstGeom prst="homePlate">
              <a:avLst/>
            </a:prstGeom>
            <a:solidFill>
              <a:srgbClr val="62BF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5E694946-A890-206F-F111-820E3A2A7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5574" y="2180423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2FA9009D-4A58-5AF4-E1C3-0E320DD11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6114" y="2199147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TLSHAPE_M_0e17adf9b117404eaec7aabc1d77d266_Date">
              <a:extLst>
                <a:ext uri="{FF2B5EF4-FFF2-40B4-BE49-F238E27FC236}">
                  <a16:creationId xmlns:a16="http://schemas.microsoft.com/office/drawing/2014/main" id="{B1D395BF-DF80-D441-A158-3516C246300A}"/>
                </a:ext>
              </a:extLst>
            </p:cNvPr>
            <p:cNvSpPr txBox="1"/>
            <p:nvPr>
              <p:custDataLst>
                <p:tags r:id="rId94"/>
              </p:custDataLst>
            </p:nvPr>
          </p:nvSpPr>
          <p:spPr>
            <a:xfrm>
              <a:off x="10177403" y="1429970"/>
              <a:ext cx="304800" cy="124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800" dirty="0">
                  <a:solidFill>
                    <a:schemeClr val="dk2"/>
                  </a:solidFill>
                </a:rPr>
                <a:t>24 Aug</a:t>
              </a:r>
            </a:p>
          </p:txBody>
        </p: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91592D6B-99CB-4426-D36A-B562FD132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9297" y="2203223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3" name="OTLSHAPE_M_0e17adf9b117404eaec7aabc1d77d266_Date">
              <a:extLst>
                <a:ext uri="{FF2B5EF4-FFF2-40B4-BE49-F238E27FC236}">
                  <a16:creationId xmlns:a16="http://schemas.microsoft.com/office/drawing/2014/main" id="{EE3B8E8A-C6F2-FA0C-336A-16419459EAA3}"/>
                </a:ext>
              </a:extLst>
            </p:cNvPr>
            <p:cNvSpPr txBox="1"/>
            <p:nvPr>
              <p:custDataLst>
                <p:tags r:id="rId95"/>
              </p:custDataLst>
            </p:nvPr>
          </p:nvSpPr>
          <p:spPr>
            <a:xfrm>
              <a:off x="4434159" y="2003947"/>
              <a:ext cx="570176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600" i="1" dirty="0">
                  <a:solidFill>
                    <a:schemeClr val="dk2"/>
                  </a:solidFill>
                </a:rPr>
                <a:t>9-15 Nov Sampling</a:t>
              </a:r>
            </a:p>
          </p:txBody>
        </p:sp>
        <p:sp>
          <p:nvSpPr>
            <p:cNvPr id="524" name="OTLSHAPE_M_0e17adf9b117404eaec7aabc1d77d266_Date">
              <a:extLst>
                <a:ext uri="{FF2B5EF4-FFF2-40B4-BE49-F238E27FC236}">
                  <a16:creationId xmlns:a16="http://schemas.microsoft.com/office/drawing/2014/main" id="{20CC7BAF-7E12-3681-E892-412E155EC542}"/>
                </a:ext>
              </a:extLst>
            </p:cNvPr>
            <p:cNvSpPr txBox="1"/>
            <p:nvPr>
              <p:custDataLst>
                <p:tags r:id="rId96"/>
              </p:custDataLst>
            </p:nvPr>
          </p:nvSpPr>
          <p:spPr>
            <a:xfrm>
              <a:off x="5808819" y="1969621"/>
              <a:ext cx="390641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600" i="1" dirty="0">
                  <a:solidFill>
                    <a:schemeClr val="dk2"/>
                  </a:solidFill>
                </a:rPr>
                <a:t>8 Apr</a:t>
              </a:r>
            </a:p>
            <a:p>
              <a:pPr algn="ctr"/>
              <a:r>
                <a:rPr lang="en-GB" sz="600" i="1" dirty="0">
                  <a:solidFill>
                    <a:schemeClr val="dk2"/>
                  </a:solidFill>
                </a:rPr>
                <a:t>Sampling</a:t>
              </a:r>
            </a:p>
          </p:txBody>
        </p:sp>
        <p:sp>
          <p:nvSpPr>
            <p:cNvPr id="525" name="OTLSHAPE_M_0e17adf9b117404eaec7aabc1d77d266_Date">
              <a:extLst>
                <a:ext uri="{FF2B5EF4-FFF2-40B4-BE49-F238E27FC236}">
                  <a16:creationId xmlns:a16="http://schemas.microsoft.com/office/drawing/2014/main" id="{2E6FDCE5-47D4-5D6B-92AD-A8902E1D08A4}"/>
                </a:ext>
              </a:extLst>
            </p:cNvPr>
            <p:cNvSpPr txBox="1"/>
            <p:nvPr>
              <p:custDataLst>
                <p:tags r:id="rId97"/>
              </p:custDataLst>
            </p:nvPr>
          </p:nvSpPr>
          <p:spPr>
            <a:xfrm>
              <a:off x="7644923" y="2001798"/>
              <a:ext cx="390641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600" i="1" dirty="0">
                  <a:solidFill>
                    <a:schemeClr val="dk2"/>
                  </a:solidFill>
                </a:rPr>
                <a:t>1-13 Nov</a:t>
              </a:r>
            </a:p>
            <a:p>
              <a:pPr algn="ctr"/>
              <a:r>
                <a:rPr lang="en-GB" sz="600" i="1" dirty="0">
                  <a:solidFill>
                    <a:schemeClr val="dk2"/>
                  </a:solidFill>
                </a:rPr>
                <a:t>Sampling</a:t>
              </a:r>
            </a:p>
          </p:txBody>
        </p: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D69F9606-636C-C45D-899C-636B887EF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31495" y="2196577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OTLSHAPE_M_0e17adf9b117404eaec7aabc1d77d266_Date">
              <a:extLst>
                <a:ext uri="{FF2B5EF4-FFF2-40B4-BE49-F238E27FC236}">
                  <a16:creationId xmlns:a16="http://schemas.microsoft.com/office/drawing/2014/main" id="{7224AF9E-C7A5-3602-629D-4DFF9D3861FE}"/>
                </a:ext>
              </a:extLst>
            </p:cNvPr>
            <p:cNvSpPr txBox="1"/>
            <p:nvPr>
              <p:custDataLst>
                <p:tags r:id="rId98"/>
              </p:custDataLst>
            </p:nvPr>
          </p:nvSpPr>
          <p:spPr>
            <a:xfrm>
              <a:off x="9354876" y="1872924"/>
              <a:ext cx="390641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600" i="1" dirty="0">
                  <a:solidFill>
                    <a:schemeClr val="dk2"/>
                  </a:solidFill>
                </a:rPr>
                <a:t>27 May</a:t>
              </a:r>
            </a:p>
            <a:p>
              <a:pPr algn="ctr"/>
              <a:r>
                <a:rPr lang="en-GB" sz="600" i="1" dirty="0">
                  <a:solidFill>
                    <a:schemeClr val="dk2"/>
                  </a:solidFill>
                </a:rPr>
                <a:t>Sampling</a:t>
              </a:r>
            </a:p>
          </p:txBody>
        </p:sp>
        <p:sp>
          <p:nvSpPr>
            <p:cNvPr id="635" name="OTLSHAPE_SLM_1f15f648deeb4a119bf96889a2bb4d2a_Shape">
              <a:extLst>
                <a:ext uri="{FF2B5EF4-FFF2-40B4-BE49-F238E27FC236}">
                  <a16:creationId xmlns:a16="http://schemas.microsoft.com/office/drawing/2014/main" id="{226797AB-9FA4-9C89-40A1-A94494D0FBFB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2738787" y="3398745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00D9C43B-0649-CC6D-73F6-5D339F7D7045}"/>
                </a:ext>
              </a:extLst>
            </p:cNvPr>
            <p:cNvGrpSpPr/>
            <p:nvPr/>
          </p:nvGrpSpPr>
          <p:grpSpPr>
            <a:xfrm>
              <a:off x="5796890" y="2258052"/>
              <a:ext cx="561165" cy="80368"/>
              <a:chOff x="5255328" y="5315821"/>
              <a:chExt cx="561165" cy="80368"/>
            </a:xfrm>
            <a:solidFill>
              <a:srgbClr val="054D79"/>
            </a:solidFill>
          </p:grpSpPr>
          <p:sp>
            <p:nvSpPr>
              <p:cNvPr id="700" name="OTLSHAPE_SLA_c53c00fa6c99428281c6c8bada5a7033_Shape">
                <a:extLst>
                  <a:ext uri="{FF2B5EF4-FFF2-40B4-BE49-F238E27FC236}">
                    <a16:creationId xmlns:a16="http://schemas.microsoft.com/office/drawing/2014/main" id="{D923FEF2-404E-7011-62E3-C0A4644B4F76}"/>
                  </a:ext>
                </a:extLst>
              </p:cNvPr>
              <p:cNvSpPr/>
              <p:nvPr>
                <p:custDataLst>
                  <p:tags r:id="rId314"/>
                </p:custDataLst>
              </p:nvPr>
            </p:nvSpPr>
            <p:spPr>
              <a:xfrm>
                <a:off x="5255328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0" name="OTLSHAPE_SLA_c53c00fa6c99428281c6c8bada5a7033_Shape">
                <a:extLst>
                  <a:ext uri="{FF2B5EF4-FFF2-40B4-BE49-F238E27FC236}">
                    <a16:creationId xmlns:a16="http://schemas.microsoft.com/office/drawing/2014/main" id="{4FF01AA9-D1D6-DE10-CCDB-8FF548B39B0A}"/>
                  </a:ext>
                </a:extLst>
              </p:cNvPr>
              <p:cNvSpPr/>
              <p:nvPr>
                <p:custDataLst>
                  <p:tags r:id="rId315"/>
                </p:custDataLst>
              </p:nvPr>
            </p:nvSpPr>
            <p:spPr>
              <a:xfrm>
                <a:off x="5736125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1" name="OTLSHAPE_SLM_1f15f648deeb4a119bf96889a2bb4d2a_Date">
              <a:extLst>
                <a:ext uri="{FF2B5EF4-FFF2-40B4-BE49-F238E27FC236}">
                  <a16:creationId xmlns:a16="http://schemas.microsoft.com/office/drawing/2014/main" id="{6077D3A6-E97C-ADAB-59C1-81B955C3AB27}"/>
                </a:ext>
              </a:extLst>
            </p:cNvPr>
            <p:cNvSpPr txBox="1"/>
            <p:nvPr>
              <p:custDataLst>
                <p:tags r:id="rId100"/>
              </p:custDataLst>
            </p:nvPr>
          </p:nvSpPr>
          <p:spPr>
            <a:xfrm rot="19708817">
              <a:off x="6332324" y="2116887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dk2"/>
                  </a:solidFill>
                </a:rPr>
                <a:t>14-May</a:t>
              </a:r>
            </a:p>
          </p:txBody>
        </p: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091A0A04-FC05-3521-4436-8C5FB418A325}"/>
                </a:ext>
              </a:extLst>
            </p:cNvPr>
            <p:cNvGrpSpPr/>
            <p:nvPr/>
          </p:nvGrpSpPr>
          <p:grpSpPr>
            <a:xfrm>
              <a:off x="130485" y="1597443"/>
              <a:ext cx="1479016" cy="396463"/>
              <a:chOff x="624292" y="5989172"/>
              <a:chExt cx="1479016" cy="396463"/>
            </a:xfrm>
          </p:grpSpPr>
          <p:sp>
            <p:nvSpPr>
              <p:cNvPr id="91" name="OTLSHAPE_SLM_1f15f648deeb4a119bf96889a2bb4d2a_Shape">
                <a:extLst>
                  <a:ext uri="{FF2B5EF4-FFF2-40B4-BE49-F238E27FC236}">
                    <a16:creationId xmlns:a16="http://schemas.microsoft.com/office/drawing/2014/main" id="{A057D36E-4F08-7C28-7251-BF481FB87A1B}"/>
                  </a:ext>
                </a:extLst>
              </p:cNvPr>
              <p:cNvSpPr/>
              <p:nvPr>
                <p:custDataLst>
                  <p:tags r:id="rId310"/>
                </p:custDataLst>
              </p:nvPr>
            </p:nvSpPr>
            <p:spPr>
              <a:xfrm>
                <a:off x="624292" y="5989172"/>
                <a:ext cx="188925" cy="190834"/>
              </a:xfrm>
              <a:prstGeom prst="star8">
                <a:avLst/>
              </a:prstGeom>
              <a:solidFill>
                <a:srgbClr val="843C0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TLSHAPE_SLM_1f15f648deeb4a119bf96889a2bb4d2a_Title">
                <a:extLst>
                  <a:ext uri="{FF2B5EF4-FFF2-40B4-BE49-F238E27FC236}">
                    <a16:creationId xmlns:a16="http://schemas.microsoft.com/office/drawing/2014/main" id="{9E960E38-EB5E-2AC9-160B-A848976F86BD}"/>
                  </a:ext>
                </a:extLst>
              </p:cNvPr>
              <p:cNvSpPr txBox="1"/>
              <p:nvPr>
                <p:custDataLst>
                  <p:tags r:id="rId311"/>
                </p:custDataLst>
              </p:nvPr>
            </p:nvSpPr>
            <p:spPr>
              <a:xfrm>
                <a:off x="876854" y="5989172"/>
                <a:ext cx="858905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GB" sz="1100" b="1" spc="-8" dirty="0">
                    <a:solidFill>
                      <a:schemeClr val="dk1"/>
                    </a:solidFill>
                  </a:rPr>
                  <a:t>Tillage event</a:t>
                </a:r>
              </a:p>
            </p:txBody>
          </p:sp>
          <p:sp>
            <p:nvSpPr>
              <p:cNvPr id="95" name="OTLSHAPE_SLA_c53c00fa6c99428281c6c8bada5a7033_Shape">
                <a:extLst>
                  <a:ext uri="{FF2B5EF4-FFF2-40B4-BE49-F238E27FC236}">
                    <a16:creationId xmlns:a16="http://schemas.microsoft.com/office/drawing/2014/main" id="{112F1B0E-F1E6-26E4-45F8-E90F6F8912CF}"/>
                  </a:ext>
                </a:extLst>
              </p:cNvPr>
              <p:cNvSpPr/>
              <p:nvPr>
                <p:custDataLst>
                  <p:tags r:id="rId312"/>
                </p:custDataLst>
              </p:nvPr>
            </p:nvSpPr>
            <p:spPr>
              <a:xfrm>
                <a:off x="633483" y="6227218"/>
                <a:ext cx="157714" cy="157714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TLSHAPE_SLM_1f15f648deeb4a119bf96889a2bb4d2a_Title">
                <a:extLst>
                  <a:ext uri="{FF2B5EF4-FFF2-40B4-BE49-F238E27FC236}">
                    <a16:creationId xmlns:a16="http://schemas.microsoft.com/office/drawing/2014/main" id="{7F6EF14F-5664-318F-D69A-84ABEE323B97}"/>
                  </a:ext>
                </a:extLst>
              </p:cNvPr>
              <p:cNvSpPr txBox="1"/>
              <p:nvPr>
                <p:custDataLst>
                  <p:tags r:id="rId313"/>
                </p:custDataLst>
              </p:nvPr>
            </p:nvSpPr>
            <p:spPr>
              <a:xfrm>
                <a:off x="879333" y="6216358"/>
                <a:ext cx="1223975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GB" sz="1100" b="1" spc="-8" dirty="0">
                    <a:solidFill>
                      <a:schemeClr val="dk1"/>
                    </a:solidFill>
                  </a:rPr>
                  <a:t>Herbicide application</a:t>
                </a:r>
              </a:p>
            </p:txBody>
          </p:sp>
        </p:grpSp>
        <p:sp>
          <p:nvSpPr>
            <p:cNvPr id="13" name="OTLSHAPE_SLM_1f15f648deeb4a119bf96889a2bb4d2a_Title">
              <a:extLst>
                <a:ext uri="{FF2B5EF4-FFF2-40B4-BE49-F238E27FC236}">
                  <a16:creationId xmlns:a16="http://schemas.microsoft.com/office/drawing/2014/main" id="{BE310832-864C-C988-1B90-B671A80EF167}"/>
                </a:ext>
              </a:extLst>
            </p:cNvPr>
            <p:cNvSpPr txBox="1"/>
            <p:nvPr>
              <p:custDataLst>
                <p:tags r:id="rId101"/>
              </p:custDataLst>
            </p:nvPr>
          </p:nvSpPr>
          <p:spPr>
            <a:xfrm>
              <a:off x="1315441" y="2964578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Rad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late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14" name="OTLSHAPE_SLM_1f15f648deeb4a119bf96889a2bb4d2a_Title">
              <a:extLst>
                <a:ext uri="{FF2B5EF4-FFF2-40B4-BE49-F238E27FC236}">
                  <a16:creationId xmlns:a16="http://schemas.microsoft.com/office/drawing/2014/main" id="{54AFCB16-A59A-EFA2-C2AC-947C33C913AB}"/>
                </a:ext>
              </a:extLst>
            </p:cNvPr>
            <p:cNvSpPr txBox="1"/>
            <p:nvPr>
              <p:custDataLst>
                <p:tags r:id="rId102"/>
              </p:custDataLst>
            </p:nvPr>
          </p:nvSpPr>
          <p:spPr>
            <a:xfrm>
              <a:off x="1315441" y="2211727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No </a:t>
              </a:r>
              <a:r>
                <a:rPr lang="en-US" sz="1100" b="1" spc="-8" dirty="0">
                  <a:solidFill>
                    <a:schemeClr val="dk1"/>
                  </a:solidFill>
                </a:rPr>
                <a:t>CC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B4DA81-054C-6541-8941-D1D97CA822DF}"/>
                </a:ext>
              </a:extLst>
            </p:cNvPr>
            <p:cNvGrpSpPr/>
            <p:nvPr/>
          </p:nvGrpSpPr>
          <p:grpSpPr>
            <a:xfrm>
              <a:off x="2657604" y="2257432"/>
              <a:ext cx="497274" cy="80368"/>
              <a:chOff x="2092007" y="2257432"/>
              <a:chExt cx="497274" cy="80368"/>
            </a:xfrm>
            <a:solidFill>
              <a:srgbClr val="054D79"/>
            </a:solidFill>
          </p:grpSpPr>
          <p:sp>
            <p:nvSpPr>
              <p:cNvPr id="545" name="OTLSHAPE_SLA_c53c00fa6c99428281c6c8bada5a7033_Shape">
                <a:extLst>
                  <a:ext uri="{FF2B5EF4-FFF2-40B4-BE49-F238E27FC236}">
                    <a16:creationId xmlns:a16="http://schemas.microsoft.com/office/drawing/2014/main" id="{CC9FF32C-1233-486F-360D-3F22C6BB9B07}"/>
                  </a:ext>
                </a:extLst>
              </p:cNvPr>
              <p:cNvSpPr/>
              <p:nvPr>
                <p:custDataLst>
                  <p:tags r:id="rId307"/>
                </p:custDataLst>
              </p:nvPr>
            </p:nvSpPr>
            <p:spPr>
              <a:xfrm>
                <a:off x="2361300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6" name="OTLSHAPE_SLA_c53c00fa6c99428281c6c8bada5a7033_Shape">
                <a:extLst>
                  <a:ext uri="{FF2B5EF4-FFF2-40B4-BE49-F238E27FC236}">
                    <a16:creationId xmlns:a16="http://schemas.microsoft.com/office/drawing/2014/main" id="{EECAE836-39E1-858B-9BAE-921B45DF7979}"/>
                  </a:ext>
                </a:extLst>
              </p:cNvPr>
              <p:cNvSpPr/>
              <p:nvPr>
                <p:custDataLst>
                  <p:tags r:id="rId308"/>
                </p:custDataLst>
              </p:nvPr>
            </p:nvSpPr>
            <p:spPr>
              <a:xfrm>
                <a:off x="2508913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TLSHAPE_SLA_c53c00fa6c99428281c6c8bada5a7033_Shape">
                <a:extLst>
                  <a:ext uri="{FF2B5EF4-FFF2-40B4-BE49-F238E27FC236}">
                    <a16:creationId xmlns:a16="http://schemas.microsoft.com/office/drawing/2014/main" id="{DDD1AB7D-C21C-E4A5-A5B0-863FC67B9C8C}"/>
                  </a:ext>
                </a:extLst>
              </p:cNvPr>
              <p:cNvSpPr/>
              <p:nvPr>
                <p:custDataLst>
                  <p:tags r:id="rId309"/>
                </p:custDataLst>
              </p:nvPr>
            </p:nvSpPr>
            <p:spPr>
              <a:xfrm>
                <a:off x="2092007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2" name="OTLSHAPE_SLA_c53c00fa6c99428281c6c8bada5a7033_Shape">
              <a:extLst>
                <a:ext uri="{FF2B5EF4-FFF2-40B4-BE49-F238E27FC236}">
                  <a16:creationId xmlns:a16="http://schemas.microsoft.com/office/drawing/2014/main" id="{26679556-D426-44AE-3908-8287F10AF9D3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2926897" y="2446262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TLSHAPE_SLA_c53c00fa6c99428281c6c8bada5a7033_Shape">
              <a:extLst>
                <a:ext uri="{FF2B5EF4-FFF2-40B4-BE49-F238E27FC236}">
                  <a16:creationId xmlns:a16="http://schemas.microsoft.com/office/drawing/2014/main" id="{B203CAEA-4FEB-55ED-0392-0DB7B4C503C4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2657604" y="2446262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6CDE291-40B9-6D99-E850-AADD64451BF0}"/>
                </a:ext>
              </a:extLst>
            </p:cNvPr>
            <p:cNvGrpSpPr/>
            <p:nvPr/>
          </p:nvGrpSpPr>
          <p:grpSpPr>
            <a:xfrm>
              <a:off x="2657604" y="2635092"/>
              <a:ext cx="497274" cy="80368"/>
              <a:chOff x="2092007" y="2257432"/>
              <a:chExt cx="497274" cy="80368"/>
            </a:xfrm>
            <a:solidFill>
              <a:srgbClr val="054D79"/>
            </a:solidFill>
          </p:grpSpPr>
          <p:sp>
            <p:nvSpPr>
              <p:cNvPr id="52" name="OTLSHAPE_SLA_c53c00fa6c99428281c6c8bada5a7033_Shape">
                <a:extLst>
                  <a:ext uri="{FF2B5EF4-FFF2-40B4-BE49-F238E27FC236}">
                    <a16:creationId xmlns:a16="http://schemas.microsoft.com/office/drawing/2014/main" id="{816575C9-40E9-4783-1428-B76844BB09D0}"/>
                  </a:ext>
                </a:extLst>
              </p:cNvPr>
              <p:cNvSpPr/>
              <p:nvPr>
                <p:custDataLst>
                  <p:tags r:id="rId304"/>
                </p:custDataLst>
              </p:nvPr>
            </p:nvSpPr>
            <p:spPr>
              <a:xfrm>
                <a:off x="2361300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TLSHAPE_SLA_c53c00fa6c99428281c6c8bada5a7033_Shape">
                <a:extLst>
                  <a:ext uri="{FF2B5EF4-FFF2-40B4-BE49-F238E27FC236}">
                    <a16:creationId xmlns:a16="http://schemas.microsoft.com/office/drawing/2014/main" id="{50783963-9C24-65D6-CDC1-BCBE05B5F8EB}"/>
                  </a:ext>
                </a:extLst>
              </p:cNvPr>
              <p:cNvSpPr/>
              <p:nvPr>
                <p:custDataLst>
                  <p:tags r:id="rId305"/>
                </p:custDataLst>
              </p:nvPr>
            </p:nvSpPr>
            <p:spPr>
              <a:xfrm>
                <a:off x="2508913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TLSHAPE_SLA_c53c00fa6c99428281c6c8bada5a7033_Shape">
                <a:extLst>
                  <a:ext uri="{FF2B5EF4-FFF2-40B4-BE49-F238E27FC236}">
                    <a16:creationId xmlns:a16="http://schemas.microsoft.com/office/drawing/2014/main" id="{5CC14E9E-09A9-1CBA-4552-555FCFF4F6E0}"/>
                  </a:ext>
                </a:extLst>
              </p:cNvPr>
              <p:cNvSpPr/>
              <p:nvPr>
                <p:custDataLst>
                  <p:tags r:id="rId306"/>
                </p:custDataLst>
              </p:nvPr>
            </p:nvSpPr>
            <p:spPr>
              <a:xfrm>
                <a:off x="2092007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B2DBBBF-2B37-1DF3-DDC9-8E310BA796DC}"/>
                </a:ext>
              </a:extLst>
            </p:cNvPr>
            <p:cNvGrpSpPr/>
            <p:nvPr/>
          </p:nvGrpSpPr>
          <p:grpSpPr>
            <a:xfrm>
              <a:off x="2657604" y="2823922"/>
              <a:ext cx="497274" cy="80368"/>
              <a:chOff x="2092007" y="2257432"/>
              <a:chExt cx="497274" cy="80368"/>
            </a:xfrm>
            <a:solidFill>
              <a:srgbClr val="054D79"/>
            </a:solidFill>
          </p:grpSpPr>
          <p:sp>
            <p:nvSpPr>
              <p:cNvPr id="82" name="OTLSHAPE_SLA_c53c00fa6c99428281c6c8bada5a7033_Shape">
                <a:extLst>
                  <a:ext uri="{FF2B5EF4-FFF2-40B4-BE49-F238E27FC236}">
                    <a16:creationId xmlns:a16="http://schemas.microsoft.com/office/drawing/2014/main" id="{3E17DE68-1428-C976-FF82-91FB58AFADF9}"/>
                  </a:ext>
                </a:extLst>
              </p:cNvPr>
              <p:cNvSpPr/>
              <p:nvPr>
                <p:custDataLst>
                  <p:tags r:id="rId301"/>
                </p:custDataLst>
              </p:nvPr>
            </p:nvSpPr>
            <p:spPr>
              <a:xfrm>
                <a:off x="2361300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TLSHAPE_SLA_c53c00fa6c99428281c6c8bada5a7033_Shape">
                <a:extLst>
                  <a:ext uri="{FF2B5EF4-FFF2-40B4-BE49-F238E27FC236}">
                    <a16:creationId xmlns:a16="http://schemas.microsoft.com/office/drawing/2014/main" id="{A84CDC4A-212C-D88E-F2C2-0A43A575944D}"/>
                  </a:ext>
                </a:extLst>
              </p:cNvPr>
              <p:cNvSpPr/>
              <p:nvPr>
                <p:custDataLst>
                  <p:tags r:id="rId302"/>
                </p:custDataLst>
              </p:nvPr>
            </p:nvSpPr>
            <p:spPr>
              <a:xfrm>
                <a:off x="2508913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OTLSHAPE_SLA_c53c00fa6c99428281c6c8bada5a7033_Shape">
                <a:extLst>
                  <a:ext uri="{FF2B5EF4-FFF2-40B4-BE49-F238E27FC236}">
                    <a16:creationId xmlns:a16="http://schemas.microsoft.com/office/drawing/2014/main" id="{526B573B-85FD-E0C3-4002-D9DBC6C6CC94}"/>
                  </a:ext>
                </a:extLst>
              </p:cNvPr>
              <p:cNvSpPr/>
              <p:nvPr>
                <p:custDataLst>
                  <p:tags r:id="rId303"/>
                </p:custDataLst>
              </p:nvPr>
            </p:nvSpPr>
            <p:spPr>
              <a:xfrm>
                <a:off x="2092007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57F8051-9201-DA44-B4F7-781C8068E35D}"/>
                </a:ext>
              </a:extLst>
            </p:cNvPr>
            <p:cNvGrpSpPr/>
            <p:nvPr/>
          </p:nvGrpSpPr>
          <p:grpSpPr>
            <a:xfrm>
              <a:off x="2657604" y="3012751"/>
              <a:ext cx="497274" cy="80368"/>
              <a:chOff x="2092007" y="2257432"/>
              <a:chExt cx="497274" cy="80368"/>
            </a:xfrm>
            <a:solidFill>
              <a:srgbClr val="054D79"/>
            </a:solidFill>
          </p:grpSpPr>
          <p:sp>
            <p:nvSpPr>
              <p:cNvPr id="87" name="OTLSHAPE_SLA_c53c00fa6c99428281c6c8bada5a7033_Shape">
                <a:extLst>
                  <a:ext uri="{FF2B5EF4-FFF2-40B4-BE49-F238E27FC236}">
                    <a16:creationId xmlns:a16="http://schemas.microsoft.com/office/drawing/2014/main" id="{2E96F3FC-9A36-494D-E38D-AE87F70DCB27}"/>
                  </a:ext>
                </a:extLst>
              </p:cNvPr>
              <p:cNvSpPr/>
              <p:nvPr>
                <p:custDataLst>
                  <p:tags r:id="rId298"/>
                </p:custDataLst>
              </p:nvPr>
            </p:nvSpPr>
            <p:spPr>
              <a:xfrm>
                <a:off x="2361300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OTLSHAPE_SLA_c53c00fa6c99428281c6c8bada5a7033_Shape">
                <a:extLst>
                  <a:ext uri="{FF2B5EF4-FFF2-40B4-BE49-F238E27FC236}">
                    <a16:creationId xmlns:a16="http://schemas.microsoft.com/office/drawing/2014/main" id="{669BB7E8-6D7D-3C4E-457A-74122629A976}"/>
                  </a:ext>
                </a:extLst>
              </p:cNvPr>
              <p:cNvSpPr/>
              <p:nvPr>
                <p:custDataLst>
                  <p:tags r:id="rId299"/>
                </p:custDataLst>
              </p:nvPr>
            </p:nvSpPr>
            <p:spPr>
              <a:xfrm>
                <a:off x="2508913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TLSHAPE_SLA_c53c00fa6c99428281c6c8bada5a7033_Shape">
                <a:extLst>
                  <a:ext uri="{FF2B5EF4-FFF2-40B4-BE49-F238E27FC236}">
                    <a16:creationId xmlns:a16="http://schemas.microsoft.com/office/drawing/2014/main" id="{169F7B5C-95CA-6948-61C5-3F0458E69614}"/>
                  </a:ext>
                </a:extLst>
              </p:cNvPr>
              <p:cNvSpPr/>
              <p:nvPr>
                <p:custDataLst>
                  <p:tags r:id="rId300"/>
                </p:custDataLst>
              </p:nvPr>
            </p:nvSpPr>
            <p:spPr>
              <a:xfrm>
                <a:off x="2092007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8" name="OTLSHAPE_SLM_1f15f648deeb4a119bf96889a2bb4d2a_Date">
              <a:extLst>
                <a:ext uri="{FF2B5EF4-FFF2-40B4-BE49-F238E27FC236}">
                  <a16:creationId xmlns:a16="http://schemas.microsoft.com/office/drawing/2014/main" id="{AADFDE34-B38D-6C2F-86F2-B80A21184089}"/>
                </a:ext>
              </a:extLst>
            </p:cNvPr>
            <p:cNvSpPr txBox="1"/>
            <p:nvPr>
              <p:custDataLst>
                <p:tags r:id="rId105"/>
              </p:custDataLst>
            </p:nvPr>
          </p:nvSpPr>
          <p:spPr>
            <a:xfrm>
              <a:off x="2859411" y="2445318"/>
              <a:ext cx="243610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23-Apr</a:t>
              </a:r>
            </a:p>
          </p:txBody>
        </p:sp>
        <p:sp>
          <p:nvSpPr>
            <p:cNvPr id="543" name="OTLSHAPE_SLM_1f15f648deeb4a119bf96889a2bb4d2a_Date">
              <a:extLst>
                <a:ext uri="{FF2B5EF4-FFF2-40B4-BE49-F238E27FC236}">
                  <a16:creationId xmlns:a16="http://schemas.microsoft.com/office/drawing/2014/main" id="{E6DDBF66-4AD1-2EAC-E2A3-4507CCFB041F}"/>
                </a:ext>
              </a:extLst>
            </p:cNvPr>
            <p:cNvSpPr txBox="1"/>
            <p:nvPr>
              <p:custDataLst>
                <p:tags r:id="rId106"/>
              </p:custDataLst>
            </p:nvPr>
          </p:nvSpPr>
          <p:spPr>
            <a:xfrm rot="19438008">
              <a:off x="2693132" y="2120543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dk2"/>
                  </a:solidFill>
                </a:rPr>
                <a:t>10-Apr</a:t>
              </a:r>
            </a:p>
          </p:txBody>
        </p:sp>
        <p:sp>
          <p:nvSpPr>
            <p:cNvPr id="544" name="OTLSHAPE_SLM_1f15f648deeb4a119bf96889a2bb4d2a_Date">
              <a:extLst>
                <a:ext uri="{FF2B5EF4-FFF2-40B4-BE49-F238E27FC236}">
                  <a16:creationId xmlns:a16="http://schemas.microsoft.com/office/drawing/2014/main" id="{A0828EBC-F412-88FA-453F-4B7C6CE8171A}"/>
                </a:ext>
              </a:extLst>
            </p:cNvPr>
            <p:cNvSpPr txBox="1"/>
            <p:nvPr>
              <p:custDataLst>
                <p:tags r:id="rId107"/>
              </p:custDataLst>
            </p:nvPr>
          </p:nvSpPr>
          <p:spPr>
            <a:xfrm rot="19568672">
              <a:off x="2961779" y="2122561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dk2"/>
                  </a:solidFill>
                </a:rPr>
                <a:t>16-May</a:t>
              </a:r>
            </a:p>
          </p:txBody>
        </p:sp>
        <p:sp>
          <p:nvSpPr>
            <p:cNvPr id="563" name="OTLSHAPE_SLM_1f15f648deeb4a119bf96889a2bb4d2a_Date">
              <a:extLst>
                <a:ext uri="{FF2B5EF4-FFF2-40B4-BE49-F238E27FC236}">
                  <a16:creationId xmlns:a16="http://schemas.microsoft.com/office/drawing/2014/main" id="{47839FBC-3058-21E2-8840-5DE8D990123E}"/>
                </a:ext>
              </a:extLst>
            </p:cNvPr>
            <p:cNvSpPr txBox="1"/>
            <p:nvPr>
              <p:custDataLst>
                <p:tags r:id="rId108"/>
              </p:custDataLst>
            </p:nvPr>
          </p:nvSpPr>
          <p:spPr>
            <a:xfrm rot="19579184">
              <a:off x="3128941" y="2128317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dk2"/>
                  </a:solidFill>
                </a:rPr>
                <a:t>29-May</a:t>
              </a:r>
            </a:p>
          </p:txBody>
        </p: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4E307BCB-AF7C-0100-BE66-17A38CC12DFA}"/>
                </a:ext>
              </a:extLst>
            </p:cNvPr>
            <p:cNvGrpSpPr/>
            <p:nvPr/>
          </p:nvGrpSpPr>
          <p:grpSpPr>
            <a:xfrm>
              <a:off x="5796890" y="2639306"/>
              <a:ext cx="561165" cy="80368"/>
              <a:chOff x="5255328" y="5315821"/>
              <a:chExt cx="561165" cy="80368"/>
            </a:xfrm>
            <a:solidFill>
              <a:srgbClr val="054D79"/>
            </a:solidFill>
          </p:grpSpPr>
          <p:sp>
            <p:nvSpPr>
              <p:cNvPr id="537" name="OTLSHAPE_SLA_c53c00fa6c99428281c6c8bada5a7033_Shape">
                <a:extLst>
                  <a:ext uri="{FF2B5EF4-FFF2-40B4-BE49-F238E27FC236}">
                    <a16:creationId xmlns:a16="http://schemas.microsoft.com/office/drawing/2014/main" id="{71F4CFB5-4CFB-03B6-7D84-C2830A47589E}"/>
                  </a:ext>
                </a:extLst>
              </p:cNvPr>
              <p:cNvSpPr/>
              <p:nvPr>
                <p:custDataLst>
                  <p:tags r:id="rId296"/>
                </p:custDataLst>
              </p:nvPr>
            </p:nvSpPr>
            <p:spPr>
              <a:xfrm>
                <a:off x="5255328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1" name="OTLSHAPE_SLA_c53c00fa6c99428281c6c8bada5a7033_Shape">
                <a:extLst>
                  <a:ext uri="{FF2B5EF4-FFF2-40B4-BE49-F238E27FC236}">
                    <a16:creationId xmlns:a16="http://schemas.microsoft.com/office/drawing/2014/main" id="{9BAE464D-C67C-3933-691A-A50280FF7711}"/>
                  </a:ext>
                </a:extLst>
              </p:cNvPr>
              <p:cNvSpPr/>
              <p:nvPr>
                <p:custDataLst>
                  <p:tags r:id="rId297"/>
                </p:custDataLst>
              </p:nvPr>
            </p:nvSpPr>
            <p:spPr>
              <a:xfrm>
                <a:off x="5736125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7A2C3759-E4BE-2BA8-308A-5A78A49C05E6}"/>
                </a:ext>
              </a:extLst>
            </p:cNvPr>
            <p:cNvGrpSpPr/>
            <p:nvPr/>
          </p:nvGrpSpPr>
          <p:grpSpPr>
            <a:xfrm>
              <a:off x="5796890" y="2828028"/>
              <a:ext cx="561165" cy="80368"/>
              <a:chOff x="5255328" y="5315821"/>
              <a:chExt cx="561165" cy="80368"/>
            </a:xfrm>
            <a:solidFill>
              <a:srgbClr val="054D79"/>
            </a:solidFill>
          </p:grpSpPr>
          <p:sp>
            <p:nvSpPr>
              <p:cNvPr id="547" name="OTLSHAPE_SLA_c53c00fa6c99428281c6c8bada5a7033_Shape">
                <a:extLst>
                  <a:ext uri="{FF2B5EF4-FFF2-40B4-BE49-F238E27FC236}">
                    <a16:creationId xmlns:a16="http://schemas.microsoft.com/office/drawing/2014/main" id="{4A2A2F25-09AF-BEFE-0F21-2AABD5C47B9F}"/>
                  </a:ext>
                </a:extLst>
              </p:cNvPr>
              <p:cNvSpPr/>
              <p:nvPr>
                <p:custDataLst>
                  <p:tags r:id="rId294"/>
                </p:custDataLst>
              </p:nvPr>
            </p:nvSpPr>
            <p:spPr>
              <a:xfrm>
                <a:off x="5255328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8" name="OTLSHAPE_SLA_c53c00fa6c99428281c6c8bada5a7033_Shape">
                <a:extLst>
                  <a:ext uri="{FF2B5EF4-FFF2-40B4-BE49-F238E27FC236}">
                    <a16:creationId xmlns:a16="http://schemas.microsoft.com/office/drawing/2014/main" id="{5CFA1887-E03F-D0EC-11B5-2560327EBE84}"/>
                  </a:ext>
                </a:extLst>
              </p:cNvPr>
              <p:cNvSpPr/>
              <p:nvPr>
                <p:custDataLst>
                  <p:tags r:id="rId295"/>
                </p:custDataLst>
              </p:nvPr>
            </p:nvSpPr>
            <p:spPr>
              <a:xfrm>
                <a:off x="5736125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1CF02EF4-8F10-EB42-A180-7E48A1408D91}"/>
                </a:ext>
              </a:extLst>
            </p:cNvPr>
            <p:cNvGrpSpPr/>
            <p:nvPr/>
          </p:nvGrpSpPr>
          <p:grpSpPr>
            <a:xfrm>
              <a:off x="5796890" y="3016749"/>
              <a:ext cx="561165" cy="80368"/>
              <a:chOff x="5255328" y="5315821"/>
              <a:chExt cx="561165" cy="80368"/>
            </a:xfrm>
            <a:solidFill>
              <a:srgbClr val="054D79"/>
            </a:solidFill>
          </p:grpSpPr>
          <p:sp>
            <p:nvSpPr>
              <p:cNvPr id="550" name="OTLSHAPE_SLA_c53c00fa6c99428281c6c8bada5a7033_Shape">
                <a:extLst>
                  <a:ext uri="{FF2B5EF4-FFF2-40B4-BE49-F238E27FC236}">
                    <a16:creationId xmlns:a16="http://schemas.microsoft.com/office/drawing/2014/main" id="{AB76B56C-2D91-C74D-5B85-D1FB9A5C84B9}"/>
                  </a:ext>
                </a:extLst>
              </p:cNvPr>
              <p:cNvSpPr/>
              <p:nvPr>
                <p:custDataLst>
                  <p:tags r:id="rId292"/>
                </p:custDataLst>
              </p:nvPr>
            </p:nvSpPr>
            <p:spPr>
              <a:xfrm>
                <a:off x="5255328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3" name="OTLSHAPE_SLA_c53c00fa6c99428281c6c8bada5a7033_Shape">
                <a:extLst>
                  <a:ext uri="{FF2B5EF4-FFF2-40B4-BE49-F238E27FC236}">
                    <a16:creationId xmlns:a16="http://schemas.microsoft.com/office/drawing/2014/main" id="{FEDEF65C-B88D-BF8E-7880-BA318E93F461}"/>
                  </a:ext>
                </a:extLst>
              </p:cNvPr>
              <p:cNvSpPr/>
              <p:nvPr>
                <p:custDataLst>
                  <p:tags r:id="rId293"/>
                </p:custDataLst>
              </p:nvPr>
            </p:nvSpPr>
            <p:spPr>
              <a:xfrm>
                <a:off x="5736125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5" name="OTLSHAPE_SLM_1f15f648deeb4a119bf96889a2bb4d2a_Date">
              <a:extLst>
                <a:ext uri="{FF2B5EF4-FFF2-40B4-BE49-F238E27FC236}">
                  <a16:creationId xmlns:a16="http://schemas.microsoft.com/office/drawing/2014/main" id="{19411FEC-E953-A3E7-F7D6-87A7C924E01C}"/>
                </a:ext>
              </a:extLst>
            </p:cNvPr>
            <p:cNvSpPr txBox="1"/>
            <p:nvPr>
              <p:custDataLst>
                <p:tags r:id="rId109"/>
              </p:custDataLst>
            </p:nvPr>
          </p:nvSpPr>
          <p:spPr>
            <a:xfrm rot="19677297">
              <a:off x="5838662" y="2133165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dk2"/>
                  </a:solidFill>
                </a:rPr>
                <a:t>1-Apr</a:t>
              </a:r>
            </a:p>
          </p:txBody>
        </p:sp>
        <p:sp>
          <p:nvSpPr>
            <p:cNvPr id="558" name="OTLSHAPE_SL_126372bc344e4f589d1e181296fa3199_HeaderRectangle">
              <a:extLst>
                <a:ext uri="{FF2B5EF4-FFF2-40B4-BE49-F238E27FC236}">
                  <a16:creationId xmlns:a16="http://schemas.microsoft.com/office/drawing/2014/main" id="{1180E3B3-6D31-CFDC-AA40-268A402FB9DA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457876" y="3342730"/>
              <a:ext cx="803054" cy="973994"/>
            </a:xfrm>
            <a:prstGeom prst="rect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9" name="OTLSHAPE_SL_126372bc344e4f589d1e181296fa3199_Header">
              <a:extLst>
                <a:ext uri="{FF2B5EF4-FFF2-40B4-BE49-F238E27FC236}">
                  <a16:creationId xmlns:a16="http://schemas.microsoft.com/office/drawing/2014/main" id="{2F823F79-7FBC-80F9-A11D-1937F8E02FF4}"/>
                </a:ext>
              </a:extLst>
            </p:cNvPr>
            <p:cNvSpPr txBox="1"/>
            <p:nvPr>
              <p:custDataLst>
                <p:tags r:id="rId111"/>
              </p:custDataLst>
            </p:nvPr>
          </p:nvSpPr>
          <p:spPr>
            <a:xfrm>
              <a:off x="461682" y="3344787"/>
              <a:ext cx="792799" cy="9696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GB" sz="1200" b="1" dirty="0"/>
                <a:t>Non</a:t>
              </a:r>
              <a:r>
                <a:rPr lang="en-US" sz="1200" b="1" dirty="0"/>
                <a:t>-inversion </a:t>
              </a:r>
              <a:r>
                <a:rPr lang="en-GB" sz="1200" b="1" dirty="0"/>
                <a:t>tillage</a:t>
              </a:r>
            </a:p>
          </p:txBody>
        </p:sp>
        <p:sp>
          <p:nvSpPr>
            <p:cNvPr id="560" name="OTLSHAPE_SLM_1f15f648deeb4a119bf96889a2bb4d2a_Title">
              <a:extLst>
                <a:ext uri="{FF2B5EF4-FFF2-40B4-BE49-F238E27FC236}">
                  <a16:creationId xmlns:a16="http://schemas.microsoft.com/office/drawing/2014/main" id="{6673B574-B0E3-ACDC-EF92-83A9362EA282}"/>
                </a:ext>
              </a:extLst>
            </p:cNvPr>
            <p:cNvSpPr txBox="1"/>
            <p:nvPr>
              <p:custDataLst>
                <p:tags r:id="rId112"/>
              </p:custDataLst>
            </p:nvPr>
          </p:nvSpPr>
          <p:spPr>
            <a:xfrm>
              <a:off x="1312406" y="3551457"/>
              <a:ext cx="436167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Mix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early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561" name="OTLSHAPE_SLM_1f15f648deeb4a119bf96889a2bb4d2a_Title">
              <a:extLst>
                <a:ext uri="{FF2B5EF4-FFF2-40B4-BE49-F238E27FC236}">
                  <a16:creationId xmlns:a16="http://schemas.microsoft.com/office/drawing/2014/main" id="{5F1EF538-EF57-6EDF-DA00-476C254649D4}"/>
                </a:ext>
              </a:extLst>
            </p:cNvPr>
            <p:cNvSpPr txBox="1"/>
            <p:nvPr>
              <p:custDataLst>
                <p:tags r:id="rId113"/>
              </p:custDataLst>
            </p:nvPr>
          </p:nvSpPr>
          <p:spPr>
            <a:xfrm>
              <a:off x="1312406" y="3738738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Mix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mid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562" name="OTLSHAPE_SLM_1f15f648deeb4a119bf96889a2bb4d2a_Title">
              <a:extLst>
                <a:ext uri="{FF2B5EF4-FFF2-40B4-BE49-F238E27FC236}">
                  <a16:creationId xmlns:a16="http://schemas.microsoft.com/office/drawing/2014/main" id="{44D52743-35D1-3CC4-6ECE-41C4C10801A0}"/>
                </a:ext>
              </a:extLst>
            </p:cNvPr>
            <p:cNvSpPr txBox="1"/>
            <p:nvPr>
              <p:custDataLst>
                <p:tags r:id="rId114"/>
              </p:custDataLst>
            </p:nvPr>
          </p:nvSpPr>
          <p:spPr>
            <a:xfrm>
              <a:off x="1312406" y="3927261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Rad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mid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564" name="OTLSHAPE_SLT_b6ca4d85643a4b47855e5e49f21ceec0_Shape">
              <a:extLst>
                <a:ext uri="{FF2B5EF4-FFF2-40B4-BE49-F238E27FC236}">
                  <a16:creationId xmlns:a16="http://schemas.microsoft.com/office/drawing/2014/main" id="{CC6DBBD3-D5BF-3729-EE2C-E6FB9B357966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3574230" y="3774338"/>
              <a:ext cx="2224938" cy="113282"/>
            </a:xfrm>
            <a:prstGeom prst="homePlate">
              <a:avLst/>
            </a:prstGeom>
            <a:solidFill>
              <a:srgbClr val="0982CD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TLSHAPE_SLT_b6ca4d85643a4b47855e5e49f21ceec0_Shape">
              <a:extLst>
                <a:ext uri="{FF2B5EF4-FFF2-40B4-BE49-F238E27FC236}">
                  <a16:creationId xmlns:a16="http://schemas.microsoft.com/office/drawing/2014/main" id="{FE8C0452-BDAF-76BD-A7E9-1316977CADDE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3579095" y="3962201"/>
              <a:ext cx="2227829" cy="113516"/>
            </a:xfrm>
            <a:prstGeom prst="homePlat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TLSHAPE_SLT_b6ca4d85643a4b47855e5e49f21ceec0_Shape">
              <a:extLst>
                <a:ext uri="{FF2B5EF4-FFF2-40B4-BE49-F238E27FC236}">
                  <a16:creationId xmlns:a16="http://schemas.microsoft.com/office/drawing/2014/main" id="{498DD0A5-FA53-6E0B-CD8D-89B3A6EF5534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4150976" y="4152337"/>
              <a:ext cx="1655948" cy="94879"/>
            </a:xfrm>
            <a:prstGeom prst="homePlate">
              <a:avLst/>
            </a:prstGeom>
            <a:solidFill>
              <a:srgbClr val="E66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TLSHAPE_SLT_b6ca4d85643a4b47855e5e49f21ceec0_Shape">
              <a:extLst>
                <a:ext uri="{FF2B5EF4-FFF2-40B4-BE49-F238E27FC236}">
                  <a16:creationId xmlns:a16="http://schemas.microsoft.com/office/drawing/2014/main" id="{5BC85FA9-BF63-73F6-CB5E-94E7E75EE55A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2832005" y="3584422"/>
              <a:ext cx="2974920" cy="115059"/>
            </a:xfrm>
            <a:prstGeom prst="homePlate">
              <a:avLst/>
            </a:prstGeom>
            <a:solidFill>
              <a:srgbClr val="62BF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9842416D-F026-9E2B-F463-1B839E1BE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2539" y="3331630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090D1F2F-B1C3-1A3F-D6F1-78C1A2ACD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3079" y="3350354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95D9A78-FADB-3CE9-7327-A4D3C3F27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6262" y="3354430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B53ED947-581C-41C4-7282-0810911B6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34556" y="3347784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85D051FB-1614-5E25-CAD7-BBE29D97DBD3}"/>
                </a:ext>
              </a:extLst>
            </p:cNvPr>
            <p:cNvGrpSpPr/>
            <p:nvPr/>
          </p:nvGrpSpPr>
          <p:grpSpPr>
            <a:xfrm>
              <a:off x="5793855" y="3409259"/>
              <a:ext cx="561165" cy="80368"/>
              <a:chOff x="5255328" y="5315821"/>
              <a:chExt cx="561165" cy="80368"/>
            </a:xfrm>
            <a:solidFill>
              <a:srgbClr val="054D79"/>
            </a:solidFill>
          </p:grpSpPr>
          <p:sp>
            <p:nvSpPr>
              <p:cNvPr id="135" name="OTLSHAPE_SLA_c53c00fa6c99428281c6c8bada5a7033_Shape">
                <a:extLst>
                  <a:ext uri="{FF2B5EF4-FFF2-40B4-BE49-F238E27FC236}">
                    <a16:creationId xmlns:a16="http://schemas.microsoft.com/office/drawing/2014/main" id="{5E4C8CE0-A8E5-4A9A-3DD8-94643A899DD3}"/>
                  </a:ext>
                </a:extLst>
              </p:cNvPr>
              <p:cNvSpPr/>
              <p:nvPr>
                <p:custDataLst>
                  <p:tags r:id="rId290"/>
                </p:custDataLst>
              </p:nvPr>
            </p:nvSpPr>
            <p:spPr>
              <a:xfrm>
                <a:off x="5255328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OTLSHAPE_SLA_c53c00fa6c99428281c6c8bada5a7033_Shape">
                <a:extLst>
                  <a:ext uri="{FF2B5EF4-FFF2-40B4-BE49-F238E27FC236}">
                    <a16:creationId xmlns:a16="http://schemas.microsoft.com/office/drawing/2014/main" id="{6B2B35B1-C33A-6B8E-9BBE-3B6ABD2D5222}"/>
                  </a:ext>
                </a:extLst>
              </p:cNvPr>
              <p:cNvSpPr/>
              <p:nvPr>
                <p:custDataLst>
                  <p:tags r:id="rId291"/>
                </p:custDataLst>
              </p:nvPr>
            </p:nvSpPr>
            <p:spPr>
              <a:xfrm>
                <a:off x="5736125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9" name="OTLSHAPE_SLM_1f15f648deeb4a119bf96889a2bb4d2a_Title">
              <a:extLst>
                <a:ext uri="{FF2B5EF4-FFF2-40B4-BE49-F238E27FC236}">
                  <a16:creationId xmlns:a16="http://schemas.microsoft.com/office/drawing/2014/main" id="{EC8E67A1-B91B-C995-3BA0-43697BF1F685}"/>
                </a:ext>
              </a:extLst>
            </p:cNvPr>
            <p:cNvSpPr txBox="1"/>
            <p:nvPr>
              <p:custDataLst>
                <p:tags r:id="rId119"/>
              </p:custDataLst>
            </p:nvPr>
          </p:nvSpPr>
          <p:spPr>
            <a:xfrm>
              <a:off x="1312406" y="4115785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Rad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late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141" name="OTLSHAPE_SLM_1f15f648deeb4a119bf96889a2bb4d2a_Title">
              <a:extLst>
                <a:ext uri="{FF2B5EF4-FFF2-40B4-BE49-F238E27FC236}">
                  <a16:creationId xmlns:a16="http://schemas.microsoft.com/office/drawing/2014/main" id="{29BEA26D-C3D1-E989-1B9C-CC4FAB59282C}"/>
                </a:ext>
              </a:extLst>
            </p:cNvPr>
            <p:cNvSpPr txBox="1"/>
            <p:nvPr>
              <p:custDataLst>
                <p:tags r:id="rId120"/>
              </p:custDataLst>
            </p:nvPr>
          </p:nvSpPr>
          <p:spPr>
            <a:xfrm>
              <a:off x="1312406" y="3362934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No </a:t>
              </a:r>
              <a:r>
                <a:rPr lang="en-US" sz="1100" b="1" spc="-8" dirty="0">
                  <a:solidFill>
                    <a:schemeClr val="dk1"/>
                  </a:solidFill>
                </a:rPr>
                <a:t>CC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C5D7A582-9644-280E-6BFC-8E3B4E60689C}"/>
                </a:ext>
              </a:extLst>
            </p:cNvPr>
            <p:cNvGrpSpPr/>
            <p:nvPr/>
          </p:nvGrpSpPr>
          <p:grpSpPr>
            <a:xfrm>
              <a:off x="2654569" y="3408639"/>
              <a:ext cx="497274" cy="80368"/>
              <a:chOff x="2092007" y="2257432"/>
              <a:chExt cx="497274" cy="80368"/>
            </a:xfrm>
            <a:solidFill>
              <a:srgbClr val="054D79"/>
            </a:solidFill>
          </p:grpSpPr>
          <p:sp>
            <p:nvSpPr>
              <p:cNvPr id="144" name="OTLSHAPE_SLA_c53c00fa6c99428281c6c8bada5a7033_Shape">
                <a:extLst>
                  <a:ext uri="{FF2B5EF4-FFF2-40B4-BE49-F238E27FC236}">
                    <a16:creationId xmlns:a16="http://schemas.microsoft.com/office/drawing/2014/main" id="{4FC5111D-1C49-CC0B-F63F-286ABFA184C4}"/>
                  </a:ext>
                </a:extLst>
              </p:cNvPr>
              <p:cNvSpPr/>
              <p:nvPr>
                <p:custDataLst>
                  <p:tags r:id="rId287"/>
                </p:custDataLst>
              </p:nvPr>
            </p:nvSpPr>
            <p:spPr>
              <a:xfrm>
                <a:off x="2361300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OTLSHAPE_SLA_c53c00fa6c99428281c6c8bada5a7033_Shape">
                <a:extLst>
                  <a:ext uri="{FF2B5EF4-FFF2-40B4-BE49-F238E27FC236}">
                    <a16:creationId xmlns:a16="http://schemas.microsoft.com/office/drawing/2014/main" id="{33B1B84F-669D-DB7E-1CF0-C3CDDDE90788}"/>
                  </a:ext>
                </a:extLst>
              </p:cNvPr>
              <p:cNvSpPr/>
              <p:nvPr>
                <p:custDataLst>
                  <p:tags r:id="rId288"/>
                </p:custDataLst>
              </p:nvPr>
            </p:nvSpPr>
            <p:spPr>
              <a:xfrm>
                <a:off x="2508913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OTLSHAPE_SLA_c53c00fa6c99428281c6c8bada5a7033_Shape">
                <a:extLst>
                  <a:ext uri="{FF2B5EF4-FFF2-40B4-BE49-F238E27FC236}">
                    <a16:creationId xmlns:a16="http://schemas.microsoft.com/office/drawing/2014/main" id="{DD445EFD-1AD7-7BCD-5D62-ED3D889C29B1}"/>
                  </a:ext>
                </a:extLst>
              </p:cNvPr>
              <p:cNvSpPr/>
              <p:nvPr>
                <p:custDataLst>
                  <p:tags r:id="rId289"/>
                </p:custDataLst>
              </p:nvPr>
            </p:nvSpPr>
            <p:spPr>
              <a:xfrm>
                <a:off x="2092007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FEF08703-8F46-4030-AD55-A013EEFC713A}"/>
                </a:ext>
              </a:extLst>
            </p:cNvPr>
            <p:cNvGrpSpPr/>
            <p:nvPr/>
          </p:nvGrpSpPr>
          <p:grpSpPr>
            <a:xfrm>
              <a:off x="2654569" y="3597469"/>
              <a:ext cx="349661" cy="80368"/>
              <a:chOff x="2092007" y="2257432"/>
              <a:chExt cx="349661" cy="80368"/>
            </a:xfrm>
            <a:solidFill>
              <a:srgbClr val="054D79"/>
            </a:solidFill>
          </p:grpSpPr>
          <p:sp>
            <p:nvSpPr>
              <p:cNvPr id="156" name="OTLSHAPE_SLA_c53c00fa6c99428281c6c8bada5a7033_Shape">
                <a:extLst>
                  <a:ext uri="{FF2B5EF4-FFF2-40B4-BE49-F238E27FC236}">
                    <a16:creationId xmlns:a16="http://schemas.microsoft.com/office/drawing/2014/main" id="{C01183B5-24D3-2A4F-EF6C-083732C1FF06}"/>
                  </a:ext>
                </a:extLst>
              </p:cNvPr>
              <p:cNvSpPr/>
              <p:nvPr>
                <p:custDataLst>
                  <p:tags r:id="rId285"/>
                </p:custDataLst>
              </p:nvPr>
            </p:nvSpPr>
            <p:spPr>
              <a:xfrm>
                <a:off x="2361300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OTLSHAPE_SLA_c53c00fa6c99428281c6c8bada5a7033_Shape">
                <a:extLst>
                  <a:ext uri="{FF2B5EF4-FFF2-40B4-BE49-F238E27FC236}">
                    <a16:creationId xmlns:a16="http://schemas.microsoft.com/office/drawing/2014/main" id="{5D990B55-8289-672D-D2E5-26657D625B49}"/>
                  </a:ext>
                </a:extLst>
              </p:cNvPr>
              <p:cNvSpPr/>
              <p:nvPr>
                <p:custDataLst>
                  <p:tags r:id="rId286"/>
                </p:custDataLst>
              </p:nvPr>
            </p:nvSpPr>
            <p:spPr>
              <a:xfrm>
                <a:off x="2092007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6BCAFD2-6643-EBA7-5D12-683980EA31B5}"/>
                </a:ext>
              </a:extLst>
            </p:cNvPr>
            <p:cNvGrpSpPr/>
            <p:nvPr/>
          </p:nvGrpSpPr>
          <p:grpSpPr>
            <a:xfrm>
              <a:off x="2654569" y="3786299"/>
              <a:ext cx="497274" cy="80368"/>
              <a:chOff x="2092007" y="2257432"/>
              <a:chExt cx="497274" cy="80368"/>
            </a:xfrm>
            <a:solidFill>
              <a:srgbClr val="054D79"/>
            </a:solidFill>
          </p:grpSpPr>
          <p:sp>
            <p:nvSpPr>
              <p:cNvPr id="168" name="OTLSHAPE_SLA_c53c00fa6c99428281c6c8bada5a7033_Shape">
                <a:extLst>
                  <a:ext uri="{FF2B5EF4-FFF2-40B4-BE49-F238E27FC236}">
                    <a16:creationId xmlns:a16="http://schemas.microsoft.com/office/drawing/2014/main" id="{B0453095-BD86-5EEF-E89D-04AEA2300044}"/>
                  </a:ext>
                </a:extLst>
              </p:cNvPr>
              <p:cNvSpPr/>
              <p:nvPr>
                <p:custDataLst>
                  <p:tags r:id="rId282"/>
                </p:custDataLst>
              </p:nvPr>
            </p:nvSpPr>
            <p:spPr>
              <a:xfrm>
                <a:off x="2361300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OTLSHAPE_SLA_c53c00fa6c99428281c6c8bada5a7033_Shape">
                <a:extLst>
                  <a:ext uri="{FF2B5EF4-FFF2-40B4-BE49-F238E27FC236}">
                    <a16:creationId xmlns:a16="http://schemas.microsoft.com/office/drawing/2014/main" id="{5D2EFFC5-92D0-7605-160D-FD7D21AA21E2}"/>
                  </a:ext>
                </a:extLst>
              </p:cNvPr>
              <p:cNvSpPr/>
              <p:nvPr>
                <p:custDataLst>
                  <p:tags r:id="rId283"/>
                </p:custDataLst>
              </p:nvPr>
            </p:nvSpPr>
            <p:spPr>
              <a:xfrm>
                <a:off x="2508913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OTLSHAPE_SLA_c53c00fa6c99428281c6c8bada5a7033_Shape">
                <a:extLst>
                  <a:ext uri="{FF2B5EF4-FFF2-40B4-BE49-F238E27FC236}">
                    <a16:creationId xmlns:a16="http://schemas.microsoft.com/office/drawing/2014/main" id="{9CB6AA59-D86A-951B-B9C2-E269BE847ED6}"/>
                  </a:ext>
                </a:extLst>
              </p:cNvPr>
              <p:cNvSpPr/>
              <p:nvPr>
                <p:custDataLst>
                  <p:tags r:id="rId284"/>
                </p:custDataLst>
              </p:nvPr>
            </p:nvSpPr>
            <p:spPr>
              <a:xfrm>
                <a:off x="2092007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347D612-A195-8976-84D1-7FD0E28CD8F0}"/>
                </a:ext>
              </a:extLst>
            </p:cNvPr>
            <p:cNvGrpSpPr/>
            <p:nvPr/>
          </p:nvGrpSpPr>
          <p:grpSpPr>
            <a:xfrm>
              <a:off x="2654569" y="3975129"/>
              <a:ext cx="497274" cy="80368"/>
              <a:chOff x="2092007" y="2257432"/>
              <a:chExt cx="497274" cy="80368"/>
            </a:xfrm>
            <a:solidFill>
              <a:srgbClr val="054D79"/>
            </a:solidFill>
          </p:grpSpPr>
          <p:sp>
            <p:nvSpPr>
              <p:cNvPr id="172" name="OTLSHAPE_SLA_c53c00fa6c99428281c6c8bada5a7033_Shape">
                <a:extLst>
                  <a:ext uri="{FF2B5EF4-FFF2-40B4-BE49-F238E27FC236}">
                    <a16:creationId xmlns:a16="http://schemas.microsoft.com/office/drawing/2014/main" id="{8E4BFB35-8840-DE4F-A34F-CADF4B656F76}"/>
                  </a:ext>
                </a:extLst>
              </p:cNvPr>
              <p:cNvSpPr/>
              <p:nvPr>
                <p:custDataLst>
                  <p:tags r:id="rId279"/>
                </p:custDataLst>
              </p:nvPr>
            </p:nvSpPr>
            <p:spPr>
              <a:xfrm>
                <a:off x="2361300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OTLSHAPE_SLA_c53c00fa6c99428281c6c8bada5a7033_Shape">
                <a:extLst>
                  <a:ext uri="{FF2B5EF4-FFF2-40B4-BE49-F238E27FC236}">
                    <a16:creationId xmlns:a16="http://schemas.microsoft.com/office/drawing/2014/main" id="{838D84D9-22AC-B20B-E1D5-9CE53082FD9B}"/>
                  </a:ext>
                </a:extLst>
              </p:cNvPr>
              <p:cNvSpPr/>
              <p:nvPr>
                <p:custDataLst>
                  <p:tags r:id="rId280"/>
                </p:custDataLst>
              </p:nvPr>
            </p:nvSpPr>
            <p:spPr>
              <a:xfrm>
                <a:off x="2508913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OTLSHAPE_SLA_c53c00fa6c99428281c6c8bada5a7033_Shape">
                <a:extLst>
                  <a:ext uri="{FF2B5EF4-FFF2-40B4-BE49-F238E27FC236}">
                    <a16:creationId xmlns:a16="http://schemas.microsoft.com/office/drawing/2014/main" id="{BA995AA6-F044-BE51-7238-02C93C74F5D1}"/>
                  </a:ext>
                </a:extLst>
              </p:cNvPr>
              <p:cNvSpPr/>
              <p:nvPr>
                <p:custDataLst>
                  <p:tags r:id="rId281"/>
                </p:custDataLst>
              </p:nvPr>
            </p:nvSpPr>
            <p:spPr>
              <a:xfrm>
                <a:off x="2092007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4D47633-C7E6-E870-796B-5DB04C3F6C04}"/>
                </a:ext>
              </a:extLst>
            </p:cNvPr>
            <p:cNvGrpSpPr/>
            <p:nvPr/>
          </p:nvGrpSpPr>
          <p:grpSpPr>
            <a:xfrm>
              <a:off x="2654569" y="4163958"/>
              <a:ext cx="497274" cy="80368"/>
              <a:chOff x="2092007" y="2257432"/>
              <a:chExt cx="497274" cy="80368"/>
            </a:xfrm>
            <a:solidFill>
              <a:srgbClr val="054D79"/>
            </a:solidFill>
          </p:grpSpPr>
          <p:sp>
            <p:nvSpPr>
              <p:cNvPr id="177" name="OTLSHAPE_SLA_c53c00fa6c99428281c6c8bada5a7033_Shape">
                <a:extLst>
                  <a:ext uri="{FF2B5EF4-FFF2-40B4-BE49-F238E27FC236}">
                    <a16:creationId xmlns:a16="http://schemas.microsoft.com/office/drawing/2014/main" id="{DA37EC24-AE71-20EA-7396-96861B342F52}"/>
                  </a:ext>
                </a:extLst>
              </p:cNvPr>
              <p:cNvSpPr/>
              <p:nvPr>
                <p:custDataLst>
                  <p:tags r:id="rId276"/>
                </p:custDataLst>
              </p:nvPr>
            </p:nvSpPr>
            <p:spPr>
              <a:xfrm>
                <a:off x="2361300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OTLSHAPE_SLA_c53c00fa6c99428281c6c8bada5a7033_Shape">
                <a:extLst>
                  <a:ext uri="{FF2B5EF4-FFF2-40B4-BE49-F238E27FC236}">
                    <a16:creationId xmlns:a16="http://schemas.microsoft.com/office/drawing/2014/main" id="{ADAC8332-3EE0-8915-C3C8-7840C0EA74A9}"/>
                  </a:ext>
                </a:extLst>
              </p:cNvPr>
              <p:cNvSpPr/>
              <p:nvPr>
                <p:custDataLst>
                  <p:tags r:id="rId277"/>
                </p:custDataLst>
              </p:nvPr>
            </p:nvSpPr>
            <p:spPr>
              <a:xfrm>
                <a:off x="2508913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OTLSHAPE_SLA_c53c00fa6c99428281c6c8bada5a7033_Shape">
                <a:extLst>
                  <a:ext uri="{FF2B5EF4-FFF2-40B4-BE49-F238E27FC236}">
                    <a16:creationId xmlns:a16="http://schemas.microsoft.com/office/drawing/2014/main" id="{504DE606-310A-40E6-94A2-3057092DE6E0}"/>
                  </a:ext>
                </a:extLst>
              </p:cNvPr>
              <p:cNvSpPr/>
              <p:nvPr>
                <p:custDataLst>
                  <p:tags r:id="rId278"/>
                </p:custDataLst>
              </p:nvPr>
            </p:nvSpPr>
            <p:spPr>
              <a:xfrm>
                <a:off x="2092007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9" name="OTLSHAPE_SLM_1f15f648deeb4a119bf96889a2bb4d2a_Date">
              <a:extLst>
                <a:ext uri="{FF2B5EF4-FFF2-40B4-BE49-F238E27FC236}">
                  <a16:creationId xmlns:a16="http://schemas.microsoft.com/office/drawing/2014/main" id="{AD56CDA6-8AC7-29D6-0422-A2D53913C145}"/>
                </a:ext>
              </a:extLst>
            </p:cNvPr>
            <p:cNvSpPr txBox="1"/>
            <p:nvPr>
              <p:custDataLst>
                <p:tags r:id="rId121"/>
              </p:custDataLst>
            </p:nvPr>
          </p:nvSpPr>
          <p:spPr>
            <a:xfrm rot="19438008">
              <a:off x="2796735" y="3289767"/>
              <a:ext cx="259886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/>
                <a:t>18-Apr</a:t>
              </a:r>
            </a:p>
          </p:txBody>
        </p: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9E8CCB33-5736-F9D1-5284-71EA36E64AFD}"/>
                </a:ext>
              </a:extLst>
            </p:cNvPr>
            <p:cNvGrpSpPr/>
            <p:nvPr/>
          </p:nvGrpSpPr>
          <p:grpSpPr>
            <a:xfrm>
              <a:off x="5793855" y="3784798"/>
              <a:ext cx="561165" cy="87988"/>
              <a:chOff x="5255328" y="5315821"/>
              <a:chExt cx="561165" cy="87988"/>
            </a:xfrm>
            <a:solidFill>
              <a:srgbClr val="054D79"/>
            </a:solidFill>
          </p:grpSpPr>
          <p:sp>
            <p:nvSpPr>
              <p:cNvPr id="580" name="OTLSHAPE_SLA_c53c00fa6c99428281c6c8bada5a7033_Shape">
                <a:extLst>
                  <a:ext uri="{FF2B5EF4-FFF2-40B4-BE49-F238E27FC236}">
                    <a16:creationId xmlns:a16="http://schemas.microsoft.com/office/drawing/2014/main" id="{E9F93269-D41D-E043-D1D6-67A1DFF6EEAF}"/>
                  </a:ext>
                </a:extLst>
              </p:cNvPr>
              <p:cNvSpPr/>
              <p:nvPr>
                <p:custDataLst>
                  <p:tags r:id="rId274"/>
                </p:custDataLst>
              </p:nvPr>
            </p:nvSpPr>
            <p:spPr>
              <a:xfrm>
                <a:off x="5255328" y="532344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1" name="OTLSHAPE_SLA_c53c00fa6c99428281c6c8bada5a7033_Shape">
                <a:extLst>
                  <a:ext uri="{FF2B5EF4-FFF2-40B4-BE49-F238E27FC236}">
                    <a16:creationId xmlns:a16="http://schemas.microsoft.com/office/drawing/2014/main" id="{689690B0-40EA-A7A4-AA71-56BD21A24635}"/>
                  </a:ext>
                </a:extLst>
              </p:cNvPr>
              <p:cNvSpPr/>
              <p:nvPr>
                <p:custDataLst>
                  <p:tags r:id="rId275"/>
                </p:custDataLst>
              </p:nvPr>
            </p:nvSpPr>
            <p:spPr>
              <a:xfrm>
                <a:off x="5736125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5F18D-6F2B-3738-05AC-80DAC06C597C}"/>
                </a:ext>
              </a:extLst>
            </p:cNvPr>
            <p:cNvGrpSpPr/>
            <p:nvPr/>
          </p:nvGrpSpPr>
          <p:grpSpPr>
            <a:xfrm>
              <a:off x="5793855" y="3973520"/>
              <a:ext cx="561165" cy="80368"/>
              <a:chOff x="5255328" y="5315821"/>
              <a:chExt cx="561165" cy="80368"/>
            </a:xfrm>
            <a:solidFill>
              <a:srgbClr val="054D79"/>
            </a:solidFill>
          </p:grpSpPr>
          <p:sp>
            <p:nvSpPr>
              <p:cNvPr id="585" name="OTLSHAPE_SLA_c53c00fa6c99428281c6c8bada5a7033_Shape">
                <a:extLst>
                  <a:ext uri="{FF2B5EF4-FFF2-40B4-BE49-F238E27FC236}">
                    <a16:creationId xmlns:a16="http://schemas.microsoft.com/office/drawing/2014/main" id="{0121086F-0F93-A43D-D706-7B88641EBDE3}"/>
                  </a:ext>
                </a:extLst>
              </p:cNvPr>
              <p:cNvSpPr/>
              <p:nvPr>
                <p:custDataLst>
                  <p:tags r:id="rId272"/>
                </p:custDataLst>
              </p:nvPr>
            </p:nvSpPr>
            <p:spPr>
              <a:xfrm>
                <a:off x="5255328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6" name="OTLSHAPE_SLA_c53c00fa6c99428281c6c8bada5a7033_Shape">
                <a:extLst>
                  <a:ext uri="{FF2B5EF4-FFF2-40B4-BE49-F238E27FC236}">
                    <a16:creationId xmlns:a16="http://schemas.microsoft.com/office/drawing/2014/main" id="{A38606C8-CB1D-B6BA-ADB1-B8CBEC02274B}"/>
                  </a:ext>
                </a:extLst>
              </p:cNvPr>
              <p:cNvSpPr/>
              <p:nvPr>
                <p:custDataLst>
                  <p:tags r:id="rId273"/>
                </p:custDataLst>
              </p:nvPr>
            </p:nvSpPr>
            <p:spPr>
              <a:xfrm>
                <a:off x="5736125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7" name="Group 586">
              <a:extLst>
                <a:ext uri="{FF2B5EF4-FFF2-40B4-BE49-F238E27FC236}">
                  <a16:creationId xmlns:a16="http://schemas.microsoft.com/office/drawing/2014/main" id="{3006ABC3-D754-A683-5894-8E8C4DC2EEB9}"/>
                </a:ext>
              </a:extLst>
            </p:cNvPr>
            <p:cNvGrpSpPr/>
            <p:nvPr/>
          </p:nvGrpSpPr>
          <p:grpSpPr>
            <a:xfrm>
              <a:off x="5793855" y="4158431"/>
              <a:ext cx="561165" cy="80368"/>
              <a:chOff x="5255328" y="5315821"/>
              <a:chExt cx="561165" cy="80368"/>
            </a:xfrm>
            <a:solidFill>
              <a:srgbClr val="054D79"/>
            </a:solidFill>
          </p:grpSpPr>
          <p:sp>
            <p:nvSpPr>
              <p:cNvPr id="588" name="OTLSHAPE_SLA_c53c00fa6c99428281c6c8bada5a7033_Shape">
                <a:extLst>
                  <a:ext uri="{FF2B5EF4-FFF2-40B4-BE49-F238E27FC236}">
                    <a16:creationId xmlns:a16="http://schemas.microsoft.com/office/drawing/2014/main" id="{35D03350-5931-1995-B3AD-B544C799F877}"/>
                  </a:ext>
                </a:extLst>
              </p:cNvPr>
              <p:cNvSpPr/>
              <p:nvPr>
                <p:custDataLst>
                  <p:tags r:id="rId270"/>
                </p:custDataLst>
              </p:nvPr>
            </p:nvSpPr>
            <p:spPr>
              <a:xfrm>
                <a:off x="5255328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9" name="OTLSHAPE_SLA_c53c00fa6c99428281c6c8bada5a7033_Shape">
                <a:extLst>
                  <a:ext uri="{FF2B5EF4-FFF2-40B4-BE49-F238E27FC236}">
                    <a16:creationId xmlns:a16="http://schemas.microsoft.com/office/drawing/2014/main" id="{A22F243F-2512-F280-6553-365199C90C59}"/>
                  </a:ext>
                </a:extLst>
              </p:cNvPr>
              <p:cNvSpPr/>
              <p:nvPr>
                <p:custDataLst>
                  <p:tags r:id="rId271"/>
                </p:custDataLst>
              </p:nvPr>
            </p:nvSpPr>
            <p:spPr>
              <a:xfrm>
                <a:off x="5736125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92" name="OTLSHAPE_SLM_1f15f648deeb4a119bf96889a2bb4d2a_Shape">
              <a:extLst>
                <a:ext uri="{FF2B5EF4-FFF2-40B4-BE49-F238E27FC236}">
                  <a16:creationId xmlns:a16="http://schemas.microsoft.com/office/drawing/2014/main" id="{80F273F5-14E4-46EC-6D02-05C49884542D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2738787" y="3584407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TLSHAPE_SLM_1f15f648deeb4a119bf96889a2bb4d2a_Shape">
              <a:extLst>
                <a:ext uri="{FF2B5EF4-FFF2-40B4-BE49-F238E27FC236}">
                  <a16:creationId xmlns:a16="http://schemas.microsoft.com/office/drawing/2014/main" id="{D2A36180-A41A-639B-3BB3-2EBF04CCC0D5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2738787" y="3775149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TLSHAPE_SLM_1f15f648deeb4a119bf96889a2bb4d2a_Shape">
              <a:extLst>
                <a:ext uri="{FF2B5EF4-FFF2-40B4-BE49-F238E27FC236}">
                  <a16:creationId xmlns:a16="http://schemas.microsoft.com/office/drawing/2014/main" id="{C06688AB-6770-1B80-FBF5-AF27E98A27DF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2738787" y="3960811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TLSHAPE_SLM_1f15f648deeb4a119bf96889a2bb4d2a_Shape">
              <a:extLst>
                <a:ext uri="{FF2B5EF4-FFF2-40B4-BE49-F238E27FC236}">
                  <a16:creationId xmlns:a16="http://schemas.microsoft.com/office/drawing/2014/main" id="{7D689E4B-D16A-4977-D215-793F4EF5B336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2738787" y="4146472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TLSHAPE_SLT_b6ca4d85643a4b47855e5e49f21ceec0_Shape">
              <a:extLst>
                <a:ext uri="{FF2B5EF4-FFF2-40B4-BE49-F238E27FC236}">
                  <a16:creationId xmlns:a16="http://schemas.microsoft.com/office/drawing/2014/main" id="{FB05E9DA-D6E4-ACFE-C7A1-2F69D426DE07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5980726" y="2453469"/>
              <a:ext cx="3051768" cy="81727"/>
            </a:xfrm>
            <a:prstGeom prst="homePlate">
              <a:avLst/>
            </a:prstGeom>
            <a:solidFill>
              <a:srgbClr val="62BF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TLSHAPE_SLM_1f15f648deeb4a119bf96889a2bb4d2a_Date">
              <a:extLst>
                <a:ext uri="{FF2B5EF4-FFF2-40B4-BE49-F238E27FC236}">
                  <a16:creationId xmlns:a16="http://schemas.microsoft.com/office/drawing/2014/main" id="{74B605C9-935C-3C11-02DB-EC7D9609CFF9}"/>
                </a:ext>
              </a:extLst>
            </p:cNvPr>
            <p:cNvSpPr txBox="1"/>
            <p:nvPr>
              <p:custDataLst>
                <p:tags r:id="rId127"/>
              </p:custDataLst>
            </p:nvPr>
          </p:nvSpPr>
          <p:spPr>
            <a:xfrm>
              <a:off x="6012208" y="2437134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8-Apr</a:t>
              </a:r>
            </a:p>
          </p:txBody>
        </p:sp>
        <p:sp>
          <p:nvSpPr>
            <p:cNvPr id="598" name="OTLSHAPE_SLT_b6ca4d85643a4b47855e5e49f21ceec0_Shape">
              <a:extLst>
                <a:ext uri="{FF2B5EF4-FFF2-40B4-BE49-F238E27FC236}">
                  <a16:creationId xmlns:a16="http://schemas.microsoft.com/office/drawing/2014/main" id="{BB04C7ED-9DF9-EAD3-5178-71C572608220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6743172" y="2629426"/>
              <a:ext cx="2291965" cy="102548"/>
            </a:xfrm>
            <a:prstGeom prst="homePlate">
              <a:avLst/>
            </a:prstGeom>
            <a:solidFill>
              <a:srgbClr val="0982CD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TLSHAPE_SLM_1f15f648deeb4a119bf96889a2bb4d2a_Date">
              <a:extLst>
                <a:ext uri="{FF2B5EF4-FFF2-40B4-BE49-F238E27FC236}">
                  <a16:creationId xmlns:a16="http://schemas.microsoft.com/office/drawing/2014/main" id="{B653B162-0581-3D4E-CC61-5E3F3BDD4BDF}"/>
                </a:ext>
              </a:extLst>
            </p:cNvPr>
            <p:cNvSpPr txBox="1"/>
            <p:nvPr>
              <p:custDataLst>
                <p:tags r:id="rId129"/>
              </p:custDataLst>
            </p:nvPr>
          </p:nvSpPr>
          <p:spPr>
            <a:xfrm>
              <a:off x="6757973" y="2631380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31-Jul</a:t>
              </a:r>
            </a:p>
          </p:txBody>
        </p:sp>
        <p:sp>
          <p:nvSpPr>
            <p:cNvPr id="601" name="OTLSHAPE_SLT_b6ca4d85643a4b47855e5e49f21ceec0_Shape">
              <a:extLst>
                <a:ext uri="{FF2B5EF4-FFF2-40B4-BE49-F238E27FC236}">
                  <a16:creationId xmlns:a16="http://schemas.microsoft.com/office/drawing/2014/main" id="{15DBD7AF-91FA-ECF9-79E0-451BE1C7214B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6740433" y="2835716"/>
              <a:ext cx="2298054" cy="86263"/>
            </a:xfrm>
            <a:prstGeom prst="homePlat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TLSHAPE_SLM_1f15f648deeb4a119bf96889a2bb4d2a_Date">
              <a:extLst>
                <a:ext uri="{FF2B5EF4-FFF2-40B4-BE49-F238E27FC236}">
                  <a16:creationId xmlns:a16="http://schemas.microsoft.com/office/drawing/2014/main" id="{B8AE18B5-2532-1762-26E2-9E9D79A83406}"/>
                </a:ext>
              </a:extLst>
            </p:cNvPr>
            <p:cNvSpPr txBox="1"/>
            <p:nvPr>
              <p:custDataLst>
                <p:tags r:id="rId131"/>
              </p:custDataLst>
            </p:nvPr>
          </p:nvSpPr>
          <p:spPr>
            <a:xfrm>
              <a:off x="6754434" y="2830782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31-Jul</a:t>
              </a:r>
            </a:p>
          </p:txBody>
        </p:sp>
        <p:sp>
          <p:nvSpPr>
            <p:cNvPr id="603" name="OTLSHAPE_SLT_b6ca4d85643a4b47855e5e49f21ceec0_Shape">
              <a:extLst>
                <a:ext uri="{FF2B5EF4-FFF2-40B4-BE49-F238E27FC236}">
                  <a16:creationId xmlns:a16="http://schemas.microsoft.com/office/drawing/2014/main" id="{95A863A1-5CEB-70CF-6693-85552751AA7E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7061733" y="3016842"/>
              <a:ext cx="1970762" cy="100588"/>
            </a:xfrm>
            <a:prstGeom prst="homePlate">
              <a:avLst/>
            </a:prstGeom>
            <a:solidFill>
              <a:srgbClr val="E66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TLSHAPE_SLM_1f15f648deeb4a119bf96889a2bb4d2a_Date">
              <a:extLst>
                <a:ext uri="{FF2B5EF4-FFF2-40B4-BE49-F238E27FC236}">
                  <a16:creationId xmlns:a16="http://schemas.microsoft.com/office/drawing/2014/main" id="{BAA5D2C8-B592-6B13-5109-2FB16D404B8D}"/>
                </a:ext>
              </a:extLst>
            </p:cNvPr>
            <p:cNvSpPr txBox="1"/>
            <p:nvPr>
              <p:custDataLst>
                <p:tags r:id="rId133"/>
              </p:custDataLst>
            </p:nvPr>
          </p:nvSpPr>
          <p:spPr>
            <a:xfrm>
              <a:off x="7076372" y="3016123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31-Aug</a:t>
              </a:r>
            </a:p>
          </p:txBody>
        </p:sp>
        <p:sp>
          <p:nvSpPr>
            <p:cNvPr id="213" name="OTLSHAPE_SL_126372bc344e4f589d1e181296fa3199_BackgroundRectangle">
              <a:extLst>
                <a:ext uri="{FF2B5EF4-FFF2-40B4-BE49-F238E27FC236}">
                  <a16:creationId xmlns:a16="http://schemas.microsoft.com/office/drawing/2014/main" id="{E0F44794-3B71-1F8D-B0F8-1EFCE2B1D179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457876" y="4614847"/>
              <a:ext cx="9874552" cy="967413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OTLSHAPE_SL_126372bc344e4f589d1e181296fa3199_HeaderRectangle">
              <a:extLst>
                <a:ext uri="{FF2B5EF4-FFF2-40B4-BE49-F238E27FC236}">
                  <a16:creationId xmlns:a16="http://schemas.microsoft.com/office/drawing/2014/main" id="{FB89A614-AE55-1AAB-AEF6-5E59D9584117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454070" y="4625768"/>
              <a:ext cx="803054" cy="973994"/>
            </a:xfrm>
            <a:prstGeom prst="rect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0" name="OTLSHAPE_SL_126372bc344e4f589d1e181296fa3199_Header">
              <a:extLst>
                <a:ext uri="{FF2B5EF4-FFF2-40B4-BE49-F238E27FC236}">
                  <a16:creationId xmlns:a16="http://schemas.microsoft.com/office/drawing/2014/main" id="{664457F0-0F19-0575-FEB8-854691CC1319}"/>
                </a:ext>
              </a:extLst>
            </p:cNvPr>
            <p:cNvSpPr txBox="1"/>
            <p:nvPr>
              <p:custDataLst>
                <p:tags r:id="rId136"/>
              </p:custDataLst>
            </p:nvPr>
          </p:nvSpPr>
          <p:spPr>
            <a:xfrm>
              <a:off x="457876" y="4627825"/>
              <a:ext cx="792799" cy="9696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GB" sz="1200" b="1" dirty="0"/>
                <a:t>Inversion tillage</a:t>
              </a:r>
            </a:p>
          </p:txBody>
        </p:sp>
        <p:sp>
          <p:nvSpPr>
            <p:cNvPr id="231" name="OTLSHAPE_SLM_1f15f648deeb4a119bf96889a2bb4d2a_Title">
              <a:extLst>
                <a:ext uri="{FF2B5EF4-FFF2-40B4-BE49-F238E27FC236}">
                  <a16:creationId xmlns:a16="http://schemas.microsoft.com/office/drawing/2014/main" id="{CE675CD9-43BB-B05D-F958-85BE385609DB}"/>
                </a:ext>
              </a:extLst>
            </p:cNvPr>
            <p:cNvSpPr txBox="1"/>
            <p:nvPr>
              <p:custDataLst>
                <p:tags r:id="rId137"/>
              </p:custDataLst>
            </p:nvPr>
          </p:nvSpPr>
          <p:spPr>
            <a:xfrm>
              <a:off x="1308600" y="4834495"/>
              <a:ext cx="436167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Mix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early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232" name="OTLSHAPE_SLM_1f15f648deeb4a119bf96889a2bb4d2a_Title">
              <a:extLst>
                <a:ext uri="{FF2B5EF4-FFF2-40B4-BE49-F238E27FC236}">
                  <a16:creationId xmlns:a16="http://schemas.microsoft.com/office/drawing/2014/main" id="{93722EE5-9712-BAB1-D8A3-22189AD1DAB7}"/>
                </a:ext>
              </a:extLst>
            </p:cNvPr>
            <p:cNvSpPr txBox="1"/>
            <p:nvPr>
              <p:custDataLst>
                <p:tags r:id="rId138"/>
              </p:custDataLst>
            </p:nvPr>
          </p:nvSpPr>
          <p:spPr>
            <a:xfrm>
              <a:off x="1308600" y="5021776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Mix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mid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234" name="OTLSHAPE_SLM_1f15f648deeb4a119bf96889a2bb4d2a_Title">
              <a:extLst>
                <a:ext uri="{FF2B5EF4-FFF2-40B4-BE49-F238E27FC236}">
                  <a16:creationId xmlns:a16="http://schemas.microsoft.com/office/drawing/2014/main" id="{8F04C57D-1ECF-A52B-C3FF-DEE8C9C9B263}"/>
                </a:ext>
              </a:extLst>
            </p:cNvPr>
            <p:cNvSpPr txBox="1"/>
            <p:nvPr>
              <p:custDataLst>
                <p:tags r:id="rId139"/>
              </p:custDataLst>
            </p:nvPr>
          </p:nvSpPr>
          <p:spPr>
            <a:xfrm>
              <a:off x="1308600" y="5210299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Rad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mid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236" name="OTLSHAPE_SLT_b6ca4d85643a4b47855e5e49f21ceec0_Shape">
              <a:extLst>
                <a:ext uri="{FF2B5EF4-FFF2-40B4-BE49-F238E27FC236}">
                  <a16:creationId xmlns:a16="http://schemas.microsoft.com/office/drawing/2014/main" id="{FBC8F7C0-66C4-EDAE-51C6-E671FB07F216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3570424" y="5079342"/>
              <a:ext cx="1403529" cy="95493"/>
            </a:xfrm>
            <a:prstGeom prst="homePlate">
              <a:avLst/>
            </a:prstGeom>
            <a:solidFill>
              <a:srgbClr val="0982CD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TLSHAPE_SLT_b6ca4d85643a4b47855e5e49f21ceec0_Shape">
              <a:extLst>
                <a:ext uri="{FF2B5EF4-FFF2-40B4-BE49-F238E27FC236}">
                  <a16:creationId xmlns:a16="http://schemas.microsoft.com/office/drawing/2014/main" id="{581EEC0F-26BA-EAE2-C1F4-8A3730AF631E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3575290" y="5256558"/>
              <a:ext cx="1398665" cy="100230"/>
            </a:xfrm>
            <a:prstGeom prst="homePlat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TLSHAPE_SLT_b6ca4d85643a4b47855e5e49f21ceec0_Shape">
              <a:extLst>
                <a:ext uri="{FF2B5EF4-FFF2-40B4-BE49-F238E27FC236}">
                  <a16:creationId xmlns:a16="http://schemas.microsoft.com/office/drawing/2014/main" id="{26D31916-F5E2-BF85-AB9A-0E71FC488298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4147171" y="5454068"/>
              <a:ext cx="836310" cy="88277"/>
            </a:xfrm>
            <a:prstGeom prst="homePlate">
              <a:avLst/>
            </a:prstGeom>
            <a:solidFill>
              <a:srgbClr val="E66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TLSHAPE_SLT_b6ca4d85643a4b47855e5e49f21ceec0_Shape">
              <a:extLst>
                <a:ext uri="{FF2B5EF4-FFF2-40B4-BE49-F238E27FC236}">
                  <a16:creationId xmlns:a16="http://schemas.microsoft.com/office/drawing/2014/main" id="{E6716E7A-9AFF-B692-BCC7-6DD3A6D056CC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2828199" y="4888304"/>
              <a:ext cx="2160995" cy="103691"/>
            </a:xfrm>
            <a:prstGeom prst="homePlate">
              <a:avLst/>
            </a:prstGeom>
            <a:solidFill>
              <a:srgbClr val="62BF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8DABD23-31F1-1DD0-C782-7C3BF5ED6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8733" y="4614668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2B61547-58A7-A535-72E2-EDE0DD1B5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9273" y="4633392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E5788BD-C03A-9259-8CE8-60B54E03B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2456" y="4637468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BE11C17-DE67-5FB4-9C18-866944065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30750" y="4630822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OTLSHAPE_SLM_1f15f648deeb4a119bf96889a2bb4d2a_Title">
              <a:extLst>
                <a:ext uri="{FF2B5EF4-FFF2-40B4-BE49-F238E27FC236}">
                  <a16:creationId xmlns:a16="http://schemas.microsoft.com/office/drawing/2014/main" id="{D178D96B-9F71-F7C4-07E3-31BD0D37966C}"/>
                </a:ext>
              </a:extLst>
            </p:cNvPr>
            <p:cNvSpPr txBox="1"/>
            <p:nvPr>
              <p:custDataLst>
                <p:tags r:id="rId144"/>
              </p:custDataLst>
            </p:nvPr>
          </p:nvSpPr>
          <p:spPr>
            <a:xfrm>
              <a:off x="1308600" y="5398823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Rad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late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249" name="OTLSHAPE_SLM_1f15f648deeb4a119bf96889a2bb4d2a_Title">
              <a:extLst>
                <a:ext uri="{FF2B5EF4-FFF2-40B4-BE49-F238E27FC236}">
                  <a16:creationId xmlns:a16="http://schemas.microsoft.com/office/drawing/2014/main" id="{1105107C-281C-683A-4911-25501836DBEB}"/>
                </a:ext>
              </a:extLst>
            </p:cNvPr>
            <p:cNvSpPr txBox="1"/>
            <p:nvPr>
              <p:custDataLst>
                <p:tags r:id="rId145"/>
              </p:custDataLst>
            </p:nvPr>
          </p:nvSpPr>
          <p:spPr>
            <a:xfrm>
              <a:off x="1308600" y="4645972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No </a:t>
              </a:r>
              <a:r>
                <a:rPr lang="en-US" sz="1100" b="1" spc="-8" dirty="0">
                  <a:solidFill>
                    <a:schemeClr val="dk1"/>
                  </a:solidFill>
                </a:rPr>
                <a:t>CC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251" name="OTLSHAPE_SLA_c53c00fa6c99428281c6c8bada5a7033_Shape">
              <a:extLst>
                <a:ext uri="{FF2B5EF4-FFF2-40B4-BE49-F238E27FC236}">
                  <a16:creationId xmlns:a16="http://schemas.microsoft.com/office/drawing/2014/main" id="{FE74D954-FF30-02BE-9D00-51FCAC188584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2920056" y="469167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OTLSHAPE_SLA_c53c00fa6c99428281c6c8bada5a7033_Shape">
              <a:extLst>
                <a:ext uri="{FF2B5EF4-FFF2-40B4-BE49-F238E27FC236}">
                  <a16:creationId xmlns:a16="http://schemas.microsoft.com/office/drawing/2014/main" id="{2D8C350B-174D-037A-7495-7D08C93C35DB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3067669" y="469167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4" name="OTLSHAPE_SLA_c53c00fa6c99428281c6c8bada5a7033_Shape">
              <a:extLst>
                <a:ext uri="{FF2B5EF4-FFF2-40B4-BE49-F238E27FC236}">
                  <a16:creationId xmlns:a16="http://schemas.microsoft.com/office/drawing/2014/main" id="{978BEA70-9C82-7CF4-CF9F-4237D4E69A8A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2920056" y="488050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8" name="OTLSHAPE_SLA_c53c00fa6c99428281c6c8bada5a7033_Shape">
              <a:extLst>
                <a:ext uri="{FF2B5EF4-FFF2-40B4-BE49-F238E27FC236}">
                  <a16:creationId xmlns:a16="http://schemas.microsoft.com/office/drawing/2014/main" id="{CE66BA24-0684-BE08-5D8D-64D4908E2009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2920056" y="506933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9" name="OTLSHAPE_SLA_c53c00fa6c99428281c6c8bada5a7033_Shape">
              <a:extLst>
                <a:ext uri="{FF2B5EF4-FFF2-40B4-BE49-F238E27FC236}">
                  <a16:creationId xmlns:a16="http://schemas.microsoft.com/office/drawing/2014/main" id="{629AD4FA-B68D-C358-7275-858CF3D9183F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3067669" y="506933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2" name="OTLSHAPE_SLA_c53c00fa6c99428281c6c8bada5a7033_Shape">
              <a:extLst>
                <a:ext uri="{FF2B5EF4-FFF2-40B4-BE49-F238E27FC236}">
                  <a16:creationId xmlns:a16="http://schemas.microsoft.com/office/drawing/2014/main" id="{169D46D6-915E-9814-26CF-5EDCACB096FE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2920056" y="525816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3" name="OTLSHAPE_SLA_c53c00fa6c99428281c6c8bada5a7033_Shape">
              <a:extLst>
                <a:ext uri="{FF2B5EF4-FFF2-40B4-BE49-F238E27FC236}">
                  <a16:creationId xmlns:a16="http://schemas.microsoft.com/office/drawing/2014/main" id="{EA828B06-155B-D2BD-1952-F5FD9AFB35CA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3067669" y="525816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6" name="OTLSHAPE_SLA_c53c00fa6c99428281c6c8bada5a7033_Shape">
              <a:extLst>
                <a:ext uri="{FF2B5EF4-FFF2-40B4-BE49-F238E27FC236}">
                  <a16:creationId xmlns:a16="http://schemas.microsoft.com/office/drawing/2014/main" id="{A67DD7D5-5998-4281-90DE-8369637DAF60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2920056" y="5446996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7" name="OTLSHAPE_SLA_c53c00fa6c99428281c6c8bada5a7033_Shape">
              <a:extLst>
                <a:ext uri="{FF2B5EF4-FFF2-40B4-BE49-F238E27FC236}">
                  <a16:creationId xmlns:a16="http://schemas.microsoft.com/office/drawing/2014/main" id="{9D690DF2-EBBA-906D-4E14-CE7C7727F389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3067669" y="5446996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TLSHAPE_SLT_b6ca4d85643a4b47855e5e49f21ceec0_Shape">
              <a:extLst>
                <a:ext uri="{FF2B5EF4-FFF2-40B4-BE49-F238E27FC236}">
                  <a16:creationId xmlns:a16="http://schemas.microsoft.com/office/drawing/2014/main" id="{E1B8A86C-40EF-A567-BA3F-46522D1036B0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5998863" y="3590688"/>
              <a:ext cx="3044172" cy="89568"/>
            </a:xfrm>
            <a:prstGeom prst="homePlate">
              <a:avLst/>
            </a:prstGeom>
            <a:solidFill>
              <a:srgbClr val="62BF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TLSHAPE_SLT_b6ca4d85643a4b47855e5e49f21ceec0_Shape">
              <a:extLst>
                <a:ext uri="{FF2B5EF4-FFF2-40B4-BE49-F238E27FC236}">
                  <a16:creationId xmlns:a16="http://schemas.microsoft.com/office/drawing/2014/main" id="{05D884D3-3FE5-EDAB-471E-AF83CDCAF5EA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6749117" y="3788732"/>
              <a:ext cx="2299633" cy="91237"/>
            </a:xfrm>
            <a:prstGeom prst="homePlate">
              <a:avLst/>
            </a:prstGeom>
            <a:solidFill>
              <a:srgbClr val="0982CD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TLSHAPE_SLT_b6ca4d85643a4b47855e5e49f21ceec0_Shape">
              <a:extLst>
                <a:ext uri="{FF2B5EF4-FFF2-40B4-BE49-F238E27FC236}">
                  <a16:creationId xmlns:a16="http://schemas.microsoft.com/office/drawing/2014/main" id="{D67F32DE-025E-D337-B440-98026DFB63CF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6746378" y="3972264"/>
              <a:ext cx="2302372" cy="93701"/>
            </a:xfrm>
            <a:prstGeom prst="homePlat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TLSHAPE_SLT_b6ca4d85643a4b47855e5e49f21ceec0_Shape">
              <a:extLst>
                <a:ext uri="{FF2B5EF4-FFF2-40B4-BE49-F238E27FC236}">
                  <a16:creationId xmlns:a16="http://schemas.microsoft.com/office/drawing/2014/main" id="{0A8A5582-5943-35B5-15D1-AF8CB1078571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7067677" y="4158905"/>
              <a:ext cx="1988343" cy="93469"/>
            </a:xfrm>
            <a:prstGeom prst="homePlate">
              <a:avLst/>
            </a:prstGeom>
            <a:solidFill>
              <a:srgbClr val="E66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167111F3-3BC0-BE87-83FF-3363E215D6C9}"/>
                </a:ext>
              </a:extLst>
            </p:cNvPr>
            <p:cNvGrpSpPr/>
            <p:nvPr/>
          </p:nvGrpSpPr>
          <p:grpSpPr>
            <a:xfrm>
              <a:off x="5793855" y="3596076"/>
              <a:ext cx="561165" cy="86083"/>
              <a:chOff x="5255328" y="5300581"/>
              <a:chExt cx="561165" cy="86083"/>
            </a:xfrm>
            <a:solidFill>
              <a:srgbClr val="054D79"/>
            </a:solidFill>
          </p:grpSpPr>
          <p:sp>
            <p:nvSpPr>
              <p:cNvPr id="577" name="OTLSHAPE_SLA_c53c00fa6c99428281c6c8bada5a7033_Shape">
                <a:extLst>
                  <a:ext uri="{FF2B5EF4-FFF2-40B4-BE49-F238E27FC236}">
                    <a16:creationId xmlns:a16="http://schemas.microsoft.com/office/drawing/2014/main" id="{1F44A717-CCB2-397A-CECD-BCD58C8FAB3D}"/>
                  </a:ext>
                </a:extLst>
              </p:cNvPr>
              <p:cNvSpPr/>
              <p:nvPr>
                <p:custDataLst>
                  <p:tags r:id="rId268"/>
                </p:custDataLst>
              </p:nvPr>
            </p:nvSpPr>
            <p:spPr>
              <a:xfrm>
                <a:off x="5255328" y="5306296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8" name="OTLSHAPE_SLA_c53c00fa6c99428281c6c8bada5a7033_Shape">
                <a:extLst>
                  <a:ext uri="{FF2B5EF4-FFF2-40B4-BE49-F238E27FC236}">
                    <a16:creationId xmlns:a16="http://schemas.microsoft.com/office/drawing/2014/main" id="{E93ABF7F-E8C8-FCC3-035C-12B8A8DE2161}"/>
                  </a:ext>
                </a:extLst>
              </p:cNvPr>
              <p:cNvSpPr/>
              <p:nvPr>
                <p:custDataLst>
                  <p:tags r:id="rId269"/>
                </p:custDataLst>
              </p:nvPr>
            </p:nvSpPr>
            <p:spPr>
              <a:xfrm>
                <a:off x="5736125" y="530058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8" name="OTLSHAPE_SLT_b6ca4d85643a4b47855e5e49f21ceec0_Shape">
              <a:extLst>
                <a:ext uri="{FF2B5EF4-FFF2-40B4-BE49-F238E27FC236}">
                  <a16:creationId xmlns:a16="http://schemas.microsoft.com/office/drawing/2014/main" id="{3B799B1D-4149-A435-DACD-16F9C78E80DE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5995059" y="4879876"/>
              <a:ext cx="1973555" cy="107721"/>
            </a:xfrm>
            <a:prstGeom prst="homePlate">
              <a:avLst/>
            </a:prstGeom>
            <a:solidFill>
              <a:srgbClr val="62BF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OTLSHAPE_SLT_b6ca4d85643a4b47855e5e49f21ceec0_Shape">
              <a:extLst>
                <a:ext uri="{FF2B5EF4-FFF2-40B4-BE49-F238E27FC236}">
                  <a16:creationId xmlns:a16="http://schemas.microsoft.com/office/drawing/2014/main" id="{00CD5619-89F8-740C-F323-411BCBA45E15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6742505" y="5074720"/>
              <a:ext cx="1230554" cy="95415"/>
            </a:xfrm>
            <a:prstGeom prst="homePlate">
              <a:avLst/>
            </a:prstGeom>
            <a:solidFill>
              <a:srgbClr val="0982CD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OTLSHAPE_SLT_b6ca4d85643a4b47855e5e49f21ceec0_Shape">
              <a:extLst>
                <a:ext uri="{FF2B5EF4-FFF2-40B4-BE49-F238E27FC236}">
                  <a16:creationId xmlns:a16="http://schemas.microsoft.com/office/drawing/2014/main" id="{BDAE15DC-DEF3-FA48-6062-06F80C275DC4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6742572" y="5259594"/>
              <a:ext cx="1222231" cy="97841"/>
            </a:xfrm>
            <a:prstGeom prst="homePlat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TLSHAPE_SLT_b6ca4d85643a4b47855e5e49f21ceec0_Shape">
              <a:extLst>
                <a:ext uri="{FF2B5EF4-FFF2-40B4-BE49-F238E27FC236}">
                  <a16:creationId xmlns:a16="http://schemas.microsoft.com/office/drawing/2014/main" id="{02E52789-FF81-968B-ED15-036A16A46A68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7078060" y="5454068"/>
              <a:ext cx="890556" cy="88045"/>
            </a:xfrm>
            <a:prstGeom prst="homePlate">
              <a:avLst/>
            </a:prstGeom>
            <a:solidFill>
              <a:srgbClr val="E66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E73C3E-318A-8C59-DA03-D8C79108AC5E}"/>
                </a:ext>
              </a:extLst>
            </p:cNvPr>
            <p:cNvGrpSpPr/>
            <p:nvPr/>
          </p:nvGrpSpPr>
          <p:grpSpPr>
            <a:xfrm>
              <a:off x="6270846" y="4692297"/>
              <a:ext cx="80368" cy="829540"/>
              <a:chOff x="6270846" y="4692297"/>
              <a:chExt cx="80368" cy="829540"/>
            </a:xfrm>
          </p:grpSpPr>
          <p:sp>
            <p:nvSpPr>
              <p:cNvPr id="247" name="OTLSHAPE_SLA_c53c00fa6c99428281c6c8bada5a7033_Shape">
                <a:extLst>
                  <a:ext uri="{FF2B5EF4-FFF2-40B4-BE49-F238E27FC236}">
                    <a16:creationId xmlns:a16="http://schemas.microsoft.com/office/drawing/2014/main" id="{DE27C596-A5E2-DA2E-45BD-EBB50BFF461B}"/>
                  </a:ext>
                </a:extLst>
              </p:cNvPr>
              <p:cNvSpPr/>
              <p:nvPr>
                <p:custDataLst>
                  <p:tags r:id="rId262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1" name="OTLSHAPE_SLA_c53c00fa6c99428281c6c8bada5a7033_Shape">
                <a:extLst>
                  <a:ext uri="{FF2B5EF4-FFF2-40B4-BE49-F238E27FC236}">
                    <a16:creationId xmlns:a16="http://schemas.microsoft.com/office/drawing/2014/main" id="{1149A500-A0C0-94A9-4449-67133D56FE25}"/>
                  </a:ext>
                </a:extLst>
              </p:cNvPr>
              <p:cNvSpPr/>
              <p:nvPr>
                <p:custDataLst>
                  <p:tags r:id="rId263"/>
                </p:custDataLst>
              </p:nvPr>
            </p:nvSpPr>
            <p:spPr>
              <a:xfrm>
                <a:off x="6270846" y="489435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4" name="OTLSHAPE_SLA_c53c00fa6c99428281c6c8bada5a7033_Shape">
                <a:extLst>
                  <a:ext uri="{FF2B5EF4-FFF2-40B4-BE49-F238E27FC236}">
                    <a16:creationId xmlns:a16="http://schemas.microsoft.com/office/drawing/2014/main" id="{9A2CBFCA-57A8-825C-2119-4CF861223282}"/>
                  </a:ext>
                </a:extLst>
              </p:cNvPr>
              <p:cNvSpPr/>
              <p:nvPr>
                <p:custDataLst>
                  <p:tags r:id="rId264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1" name="OTLSHAPE_SLA_c53c00fa6c99428281c6c8bada5a7033_Shape">
                <a:extLst>
                  <a:ext uri="{FF2B5EF4-FFF2-40B4-BE49-F238E27FC236}">
                    <a16:creationId xmlns:a16="http://schemas.microsoft.com/office/drawing/2014/main" id="{208908D6-AB91-A851-C542-8E71769ED7B0}"/>
                  </a:ext>
                </a:extLst>
              </p:cNvPr>
              <p:cNvSpPr/>
              <p:nvPr>
                <p:custDataLst>
                  <p:tags r:id="rId265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OTLSHAPE_SLA_c53c00fa6c99428281c6c8bada5a7033_Shape">
                <a:extLst>
                  <a:ext uri="{FF2B5EF4-FFF2-40B4-BE49-F238E27FC236}">
                    <a16:creationId xmlns:a16="http://schemas.microsoft.com/office/drawing/2014/main" id="{E5F6DCF5-F472-0317-9949-1C6A508B2462}"/>
                  </a:ext>
                </a:extLst>
              </p:cNvPr>
              <p:cNvSpPr/>
              <p:nvPr>
                <p:custDataLst>
                  <p:tags r:id="rId266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OTLSHAPE_SLA_c53c00fa6c99428281c6c8bada5a7033_Shape">
                <a:extLst>
                  <a:ext uri="{FF2B5EF4-FFF2-40B4-BE49-F238E27FC236}">
                    <a16:creationId xmlns:a16="http://schemas.microsoft.com/office/drawing/2014/main" id="{CB7E5064-FB17-5F42-844F-5A470CBC8554}"/>
                  </a:ext>
                </a:extLst>
              </p:cNvPr>
              <p:cNvSpPr/>
              <p:nvPr>
                <p:custDataLst>
                  <p:tags r:id="rId267"/>
                </p:custDataLst>
              </p:nvPr>
            </p:nvSpPr>
            <p:spPr>
              <a:xfrm>
                <a:off x="6270846" y="488830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OTLSHAPE_SLM_1f15f648deeb4a119bf96889a2bb4d2a_Shape">
              <a:extLst>
                <a:ext uri="{FF2B5EF4-FFF2-40B4-BE49-F238E27FC236}">
                  <a16:creationId xmlns:a16="http://schemas.microsoft.com/office/drawing/2014/main" id="{47C71155-5300-A1F8-FE7A-AC0738FBECEB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7948232" y="4687648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TLSHAPE_SLM_1f15f648deeb4a119bf96889a2bb4d2a_Shape">
              <a:extLst>
                <a:ext uri="{FF2B5EF4-FFF2-40B4-BE49-F238E27FC236}">
                  <a16:creationId xmlns:a16="http://schemas.microsoft.com/office/drawing/2014/main" id="{1367F5E1-3287-D3DC-AF23-CE26679D1924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7946977" y="4878390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TLSHAPE_SLM_1f15f648deeb4a119bf96889a2bb4d2a_Shape">
              <a:extLst>
                <a:ext uri="{FF2B5EF4-FFF2-40B4-BE49-F238E27FC236}">
                  <a16:creationId xmlns:a16="http://schemas.microsoft.com/office/drawing/2014/main" id="{6145F8F6-4B55-77E6-543C-7C3649443291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7946977" y="5069132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TLSHAPE_SLM_1f15f648deeb4a119bf96889a2bb4d2a_Shape">
              <a:extLst>
                <a:ext uri="{FF2B5EF4-FFF2-40B4-BE49-F238E27FC236}">
                  <a16:creationId xmlns:a16="http://schemas.microsoft.com/office/drawing/2014/main" id="{AE67FFAD-180D-F64B-E6E8-B0F05B9B0062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7946977" y="5254794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TLSHAPE_SLM_1f15f648deeb4a119bf96889a2bb4d2a_Shape">
              <a:extLst>
                <a:ext uri="{FF2B5EF4-FFF2-40B4-BE49-F238E27FC236}">
                  <a16:creationId xmlns:a16="http://schemas.microsoft.com/office/drawing/2014/main" id="{EBC14A67-DA56-081D-CFC8-5C8DF9750F84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7946977" y="5440455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TLSHAPE_SLM_1f15f648deeb4a119bf96889a2bb4d2a_Date">
              <a:extLst>
                <a:ext uri="{FF2B5EF4-FFF2-40B4-BE49-F238E27FC236}">
                  <a16:creationId xmlns:a16="http://schemas.microsoft.com/office/drawing/2014/main" id="{A5DD19BF-946F-9505-5027-4666401A0803}"/>
                </a:ext>
              </a:extLst>
            </p:cNvPr>
            <p:cNvSpPr txBox="1"/>
            <p:nvPr>
              <p:custDataLst>
                <p:tags r:id="rId168"/>
              </p:custDataLst>
            </p:nvPr>
          </p:nvSpPr>
          <p:spPr>
            <a:xfrm rot="19438008">
              <a:off x="7957759" y="4506500"/>
              <a:ext cx="259886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/>
                <a:t>28-Nov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35B80802-FAA5-92F3-89D3-F9483C6F3D95}"/>
                </a:ext>
              </a:extLst>
            </p:cNvPr>
            <p:cNvGrpSpPr/>
            <p:nvPr/>
          </p:nvGrpSpPr>
          <p:grpSpPr>
            <a:xfrm>
              <a:off x="4957569" y="4526693"/>
              <a:ext cx="275336" cy="1021191"/>
              <a:chOff x="5069964" y="4519073"/>
              <a:chExt cx="275336" cy="1021191"/>
            </a:xfrm>
          </p:grpSpPr>
          <p:sp>
            <p:nvSpPr>
              <p:cNvPr id="23" name="OTLSHAPE_SLM_1f15f648deeb4a119bf96889a2bb4d2a_Date">
                <a:extLst>
                  <a:ext uri="{FF2B5EF4-FFF2-40B4-BE49-F238E27FC236}">
                    <a16:creationId xmlns:a16="http://schemas.microsoft.com/office/drawing/2014/main" id="{29EFA75A-E595-DAE4-0251-0FC2B93F3BA7}"/>
                  </a:ext>
                </a:extLst>
              </p:cNvPr>
              <p:cNvSpPr txBox="1"/>
              <p:nvPr>
                <p:custDataLst>
                  <p:tags r:id="rId256"/>
                </p:custDataLst>
              </p:nvPr>
            </p:nvSpPr>
            <p:spPr>
              <a:xfrm rot="19438008">
                <a:off x="5085414" y="4519073"/>
                <a:ext cx="259886" cy="923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GB" sz="600" dirty="0"/>
                  <a:t>18-Dec</a:t>
                </a:r>
              </a:p>
            </p:txBody>
          </p:sp>
          <p:sp>
            <p:nvSpPr>
              <p:cNvPr id="28" name="OTLSHAPE_SLM_1f15f648deeb4a119bf96889a2bb4d2a_Shape">
                <a:extLst>
                  <a:ext uri="{FF2B5EF4-FFF2-40B4-BE49-F238E27FC236}">
                    <a16:creationId xmlns:a16="http://schemas.microsoft.com/office/drawing/2014/main" id="{83A83D1B-C86D-ECC1-4DDF-199066145A3B}"/>
                  </a:ext>
                </a:extLst>
              </p:cNvPr>
              <p:cNvSpPr/>
              <p:nvPr>
                <p:custDataLst>
                  <p:tags r:id="rId257"/>
                </p:custDataLst>
              </p:nvPr>
            </p:nvSpPr>
            <p:spPr>
              <a:xfrm>
                <a:off x="5069964" y="4690531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TLSHAPE_SLM_1f15f648deeb4a119bf96889a2bb4d2a_Shape">
                <a:extLst>
                  <a:ext uri="{FF2B5EF4-FFF2-40B4-BE49-F238E27FC236}">
                    <a16:creationId xmlns:a16="http://schemas.microsoft.com/office/drawing/2014/main" id="{AC14D967-BC56-DD85-D21B-1BF8E87B6D3A}"/>
                  </a:ext>
                </a:extLst>
              </p:cNvPr>
              <p:cNvSpPr/>
              <p:nvPr>
                <p:custDataLst>
                  <p:tags r:id="rId258"/>
                </p:custDataLst>
              </p:nvPr>
            </p:nvSpPr>
            <p:spPr>
              <a:xfrm>
                <a:off x="5069964" y="4876193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TLSHAPE_SLM_1f15f648deeb4a119bf96889a2bb4d2a_Shape">
                <a:extLst>
                  <a:ext uri="{FF2B5EF4-FFF2-40B4-BE49-F238E27FC236}">
                    <a16:creationId xmlns:a16="http://schemas.microsoft.com/office/drawing/2014/main" id="{499500B5-A77D-6E75-E595-D3894006C2D2}"/>
                  </a:ext>
                </a:extLst>
              </p:cNvPr>
              <p:cNvSpPr/>
              <p:nvPr>
                <p:custDataLst>
                  <p:tags r:id="rId259"/>
                </p:custDataLst>
              </p:nvPr>
            </p:nvSpPr>
            <p:spPr>
              <a:xfrm>
                <a:off x="5069964" y="5066935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TLSHAPE_SLM_1f15f648deeb4a119bf96889a2bb4d2a_Shape">
                <a:extLst>
                  <a:ext uri="{FF2B5EF4-FFF2-40B4-BE49-F238E27FC236}">
                    <a16:creationId xmlns:a16="http://schemas.microsoft.com/office/drawing/2014/main" id="{6BF5383C-723B-2188-04B9-5130C5CEAAC7}"/>
                  </a:ext>
                </a:extLst>
              </p:cNvPr>
              <p:cNvSpPr/>
              <p:nvPr>
                <p:custDataLst>
                  <p:tags r:id="rId260"/>
                </p:custDataLst>
              </p:nvPr>
            </p:nvSpPr>
            <p:spPr>
              <a:xfrm>
                <a:off x="5069964" y="5243072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6" name="OTLSHAPE_SLM_1f15f648deeb4a119bf96889a2bb4d2a_Shape">
                <a:extLst>
                  <a:ext uri="{FF2B5EF4-FFF2-40B4-BE49-F238E27FC236}">
                    <a16:creationId xmlns:a16="http://schemas.microsoft.com/office/drawing/2014/main" id="{87FFC56C-9B20-F40C-F244-601A9DA704F6}"/>
                  </a:ext>
                </a:extLst>
              </p:cNvPr>
              <p:cNvSpPr/>
              <p:nvPr>
                <p:custDataLst>
                  <p:tags r:id="rId261"/>
                </p:custDataLst>
              </p:nvPr>
            </p:nvSpPr>
            <p:spPr>
              <a:xfrm>
                <a:off x="5069964" y="5432543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8" name="OTLSHAPE_SLM_1f15f648deeb4a119bf96889a2bb4d2a_Shape">
              <a:extLst>
                <a:ext uri="{FF2B5EF4-FFF2-40B4-BE49-F238E27FC236}">
                  <a16:creationId xmlns:a16="http://schemas.microsoft.com/office/drawing/2014/main" id="{C2513A09-727F-2ED0-6116-137FEA3C4231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5894673" y="3399702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TLSHAPE_SLM_1f15f648deeb4a119bf96889a2bb4d2a_Shape">
              <a:extLst>
                <a:ext uri="{FF2B5EF4-FFF2-40B4-BE49-F238E27FC236}">
                  <a16:creationId xmlns:a16="http://schemas.microsoft.com/office/drawing/2014/main" id="{FD2CE619-67A2-4364-7412-98D6C2AD3F0A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5894673" y="3585364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TLSHAPE_SLM_1f15f648deeb4a119bf96889a2bb4d2a_Shape">
              <a:extLst>
                <a:ext uri="{FF2B5EF4-FFF2-40B4-BE49-F238E27FC236}">
                  <a16:creationId xmlns:a16="http://schemas.microsoft.com/office/drawing/2014/main" id="{5F20AB7C-C349-36ED-9166-E1F9A38333A4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5894673" y="3776106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TLSHAPE_SLM_1f15f648deeb4a119bf96889a2bb4d2a_Shape">
              <a:extLst>
                <a:ext uri="{FF2B5EF4-FFF2-40B4-BE49-F238E27FC236}">
                  <a16:creationId xmlns:a16="http://schemas.microsoft.com/office/drawing/2014/main" id="{A322068A-CDF0-7F73-4293-7FB8B4C5F2BA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5894673" y="3961768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TLSHAPE_SLM_1f15f648deeb4a119bf96889a2bb4d2a_Shape">
              <a:extLst>
                <a:ext uri="{FF2B5EF4-FFF2-40B4-BE49-F238E27FC236}">
                  <a16:creationId xmlns:a16="http://schemas.microsoft.com/office/drawing/2014/main" id="{F263AD55-20C5-37B4-1581-E200366CA290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5894673" y="4147429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TLSHAPE_SLM_1f15f648deeb4a119bf96889a2bb4d2a_Date">
              <a:extLst>
                <a:ext uri="{FF2B5EF4-FFF2-40B4-BE49-F238E27FC236}">
                  <a16:creationId xmlns:a16="http://schemas.microsoft.com/office/drawing/2014/main" id="{EFB611DA-42F6-AF39-449F-40F48FAE5A49}"/>
                </a:ext>
              </a:extLst>
            </p:cNvPr>
            <p:cNvSpPr txBox="1"/>
            <p:nvPr>
              <p:custDataLst>
                <p:tags r:id="rId174"/>
              </p:custDataLst>
            </p:nvPr>
          </p:nvSpPr>
          <p:spPr>
            <a:xfrm rot="19438008">
              <a:off x="5929359" y="3266362"/>
              <a:ext cx="259886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/>
                <a:t>4-Apr</a:t>
              </a:r>
            </a:p>
          </p:txBody>
        </p: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EB32D1D9-B72A-CAE2-CF05-D4F30E49BA24}"/>
                </a:ext>
              </a:extLst>
            </p:cNvPr>
            <p:cNvGrpSpPr/>
            <p:nvPr/>
          </p:nvGrpSpPr>
          <p:grpSpPr>
            <a:xfrm>
              <a:off x="9016993" y="2270492"/>
              <a:ext cx="80368" cy="829540"/>
              <a:chOff x="6270846" y="4692297"/>
              <a:chExt cx="80368" cy="829540"/>
            </a:xfrm>
          </p:grpSpPr>
          <p:sp>
            <p:nvSpPr>
              <p:cNvPr id="569" name="OTLSHAPE_SLA_c53c00fa6c99428281c6c8bada5a7033_Shape">
                <a:extLst>
                  <a:ext uri="{FF2B5EF4-FFF2-40B4-BE49-F238E27FC236}">
                    <a16:creationId xmlns:a16="http://schemas.microsoft.com/office/drawing/2014/main" id="{EFBC55E2-6AAB-CEE6-5262-B341E316F090}"/>
                  </a:ext>
                </a:extLst>
              </p:cNvPr>
              <p:cNvSpPr/>
              <p:nvPr>
                <p:custDataLst>
                  <p:tags r:id="rId251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OTLSHAPE_SLA_c53c00fa6c99428281c6c8bada5a7033_Shape">
                <a:extLst>
                  <a:ext uri="{FF2B5EF4-FFF2-40B4-BE49-F238E27FC236}">
                    <a16:creationId xmlns:a16="http://schemas.microsoft.com/office/drawing/2014/main" id="{40C3D723-0812-0ECA-F1B1-56BDE9DF77EC}"/>
                  </a:ext>
                </a:extLst>
              </p:cNvPr>
              <p:cNvSpPr/>
              <p:nvPr>
                <p:custDataLst>
                  <p:tags r:id="rId252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TLSHAPE_SLA_c53c00fa6c99428281c6c8bada5a7033_Shape">
                <a:extLst>
                  <a:ext uri="{FF2B5EF4-FFF2-40B4-BE49-F238E27FC236}">
                    <a16:creationId xmlns:a16="http://schemas.microsoft.com/office/drawing/2014/main" id="{CB96BCE4-F0D5-5E2E-566A-54D21ABA6DA8}"/>
                  </a:ext>
                </a:extLst>
              </p:cNvPr>
              <p:cNvSpPr/>
              <p:nvPr>
                <p:custDataLst>
                  <p:tags r:id="rId253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OTLSHAPE_SLA_c53c00fa6c99428281c6c8bada5a7033_Shape">
                <a:extLst>
                  <a:ext uri="{FF2B5EF4-FFF2-40B4-BE49-F238E27FC236}">
                    <a16:creationId xmlns:a16="http://schemas.microsoft.com/office/drawing/2014/main" id="{0AF32371-724D-9871-FCDC-F6B16BE85A3D}"/>
                  </a:ext>
                </a:extLst>
              </p:cNvPr>
              <p:cNvSpPr/>
              <p:nvPr>
                <p:custDataLst>
                  <p:tags r:id="rId254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OTLSHAPE_SLA_c53c00fa6c99428281c6c8bada5a7033_Shape">
                <a:extLst>
                  <a:ext uri="{FF2B5EF4-FFF2-40B4-BE49-F238E27FC236}">
                    <a16:creationId xmlns:a16="http://schemas.microsoft.com/office/drawing/2014/main" id="{7ECBFFD2-95A2-CA6A-68EE-877EF15FF5EA}"/>
                  </a:ext>
                </a:extLst>
              </p:cNvPr>
              <p:cNvSpPr/>
              <p:nvPr>
                <p:custDataLst>
                  <p:tags r:id="rId255"/>
                </p:custDataLst>
              </p:nvPr>
            </p:nvSpPr>
            <p:spPr>
              <a:xfrm>
                <a:off x="6270846" y="487687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F547E7A-852B-6DF4-E7FA-546CCB430A68}"/>
                </a:ext>
              </a:extLst>
            </p:cNvPr>
            <p:cNvGrpSpPr/>
            <p:nvPr/>
          </p:nvGrpSpPr>
          <p:grpSpPr>
            <a:xfrm>
              <a:off x="9035137" y="3411637"/>
              <a:ext cx="80368" cy="829540"/>
              <a:chOff x="6270846" y="4692297"/>
              <a:chExt cx="80368" cy="829540"/>
            </a:xfrm>
          </p:grpSpPr>
          <p:sp>
            <p:nvSpPr>
              <p:cNvPr id="109" name="OTLSHAPE_SLA_c53c00fa6c99428281c6c8bada5a7033_Shape">
                <a:extLst>
                  <a:ext uri="{FF2B5EF4-FFF2-40B4-BE49-F238E27FC236}">
                    <a16:creationId xmlns:a16="http://schemas.microsoft.com/office/drawing/2014/main" id="{2BDE0F53-3144-63B9-4206-83AD06BDF359}"/>
                  </a:ext>
                </a:extLst>
              </p:cNvPr>
              <p:cNvSpPr/>
              <p:nvPr>
                <p:custDataLst>
                  <p:tags r:id="rId246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TLSHAPE_SLA_c53c00fa6c99428281c6c8bada5a7033_Shape">
                <a:extLst>
                  <a:ext uri="{FF2B5EF4-FFF2-40B4-BE49-F238E27FC236}">
                    <a16:creationId xmlns:a16="http://schemas.microsoft.com/office/drawing/2014/main" id="{2DE03A3A-D8C2-E008-68F3-43137016C155}"/>
                  </a:ext>
                </a:extLst>
              </p:cNvPr>
              <p:cNvSpPr/>
              <p:nvPr>
                <p:custDataLst>
                  <p:tags r:id="rId247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TLSHAPE_SLA_c53c00fa6c99428281c6c8bada5a7033_Shape">
                <a:extLst>
                  <a:ext uri="{FF2B5EF4-FFF2-40B4-BE49-F238E27FC236}">
                    <a16:creationId xmlns:a16="http://schemas.microsoft.com/office/drawing/2014/main" id="{C4917EF6-FB1E-BA1B-2D66-E1A6BBFC39EC}"/>
                  </a:ext>
                </a:extLst>
              </p:cNvPr>
              <p:cNvSpPr/>
              <p:nvPr>
                <p:custDataLst>
                  <p:tags r:id="rId248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TLSHAPE_SLA_c53c00fa6c99428281c6c8bada5a7033_Shape">
                <a:extLst>
                  <a:ext uri="{FF2B5EF4-FFF2-40B4-BE49-F238E27FC236}">
                    <a16:creationId xmlns:a16="http://schemas.microsoft.com/office/drawing/2014/main" id="{6CFB1A7D-8DE4-1ADB-FFA8-1D8A1D1D4854}"/>
                  </a:ext>
                </a:extLst>
              </p:cNvPr>
              <p:cNvSpPr/>
              <p:nvPr>
                <p:custDataLst>
                  <p:tags r:id="rId249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TLSHAPE_SLA_c53c00fa6c99428281c6c8bada5a7033_Shape">
                <a:extLst>
                  <a:ext uri="{FF2B5EF4-FFF2-40B4-BE49-F238E27FC236}">
                    <a16:creationId xmlns:a16="http://schemas.microsoft.com/office/drawing/2014/main" id="{3A4BD5D3-CF7E-02D4-C907-63286D338DB2}"/>
                  </a:ext>
                </a:extLst>
              </p:cNvPr>
              <p:cNvSpPr/>
              <p:nvPr>
                <p:custDataLst>
                  <p:tags r:id="rId250"/>
                </p:custDataLst>
              </p:nvPr>
            </p:nvSpPr>
            <p:spPr>
              <a:xfrm>
                <a:off x="6270846" y="48749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8" name="OTLSHAPE_SLM_1f15f648deeb4a119bf96889a2bb4d2a_Date">
              <a:extLst>
                <a:ext uri="{FF2B5EF4-FFF2-40B4-BE49-F238E27FC236}">
                  <a16:creationId xmlns:a16="http://schemas.microsoft.com/office/drawing/2014/main" id="{734DD033-C5EA-5C2D-CDFD-703DD4C4EF11}"/>
                </a:ext>
              </a:extLst>
            </p:cNvPr>
            <p:cNvSpPr txBox="1"/>
            <p:nvPr>
              <p:custDataLst>
                <p:tags r:id="rId175"/>
              </p:custDataLst>
            </p:nvPr>
          </p:nvSpPr>
          <p:spPr>
            <a:xfrm rot="19708817">
              <a:off x="8980446" y="210428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dk2"/>
                  </a:solidFill>
                </a:rPr>
                <a:t>6-Apr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1C583A7-BD4F-7758-761E-E98911728BB5}"/>
                </a:ext>
              </a:extLst>
            </p:cNvPr>
            <p:cNvGrpSpPr/>
            <p:nvPr/>
          </p:nvGrpSpPr>
          <p:grpSpPr>
            <a:xfrm>
              <a:off x="9166905" y="3217776"/>
              <a:ext cx="275336" cy="1026906"/>
              <a:chOff x="5069964" y="4519073"/>
              <a:chExt cx="275336" cy="1026906"/>
            </a:xfrm>
          </p:grpSpPr>
          <p:sp>
            <p:nvSpPr>
              <p:cNvPr id="153" name="OTLSHAPE_SLM_1f15f648deeb4a119bf96889a2bb4d2a_Date">
                <a:extLst>
                  <a:ext uri="{FF2B5EF4-FFF2-40B4-BE49-F238E27FC236}">
                    <a16:creationId xmlns:a16="http://schemas.microsoft.com/office/drawing/2014/main" id="{E0299EBB-53A0-8D29-7DB0-22BCCB9DAA7B}"/>
                  </a:ext>
                </a:extLst>
              </p:cNvPr>
              <p:cNvSpPr txBox="1"/>
              <p:nvPr>
                <p:custDataLst>
                  <p:tags r:id="rId240"/>
                </p:custDataLst>
              </p:nvPr>
            </p:nvSpPr>
            <p:spPr>
              <a:xfrm rot="19438008">
                <a:off x="5085414" y="4519073"/>
                <a:ext cx="259886" cy="923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GB" sz="600" dirty="0"/>
                  <a:t>15-Apr</a:t>
                </a:r>
              </a:p>
            </p:txBody>
          </p:sp>
          <p:sp>
            <p:nvSpPr>
              <p:cNvPr id="157" name="OTLSHAPE_SLM_1f15f648deeb4a119bf96889a2bb4d2a_Shape">
                <a:extLst>
                  <a:ext uri="{FF2B5EF4-FFF2-40B4-BE49-F238E27FC236}">
                    <a16:creationId xmlns:a16="http://schemas.microsoft.com/office/drawing/2014/main" id="{D8F20AEB-4CB6-E392-6B86-976217248C98}"/>
                  </a:ext>
                </a:extLst>
              </p:cNvPr>
              <p:cNvSpPr/>
              <p:nvPr>
                <p:custDataLst>
                  <p:tags r:id="rId241"/>
                </p:custDataLst>
              </p:nvPr>
            </p:nvSpPr>
            <p:spPr>
              <a:xfrm>
                <a:off x="5069964" y="4690531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TLSHAPE_SLM_1f15f648deeb4a119bf96889a2bb4d2a_Shape">
                <a:extLst>
                  <a:ext uri="{FF2B5EF4-FFF2-40B4-BE49-F238E27FC236}">
                    <a16:creationId xmlns:a16="http://schemas.microsoft.com/office/drawing/2014/main" id="{82AF6D58-6027-209A-D9BD-8988724FBE71}"/>
                  </a:ext>
                </a:extLst>
              </p:cNvPr>
              <p:cNvSpPr/>
              <p:nvPr>
                <p:custDataLst>
                  <p:tags r:id="rId242"/>
                </p:custDataLst>
              </p:nvPr>
            </p:nvSpPr>
            <p:spPr>
              <a:xfrm>
                <a:off x="5069964" y="4876193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TLSHAPE_SLM_1f15f648deeb4a119bf96889a2bb4d2a_Shape">
                <a:extLst>
                  <a:ext uri="{FF2B5EF4-FFF2-40B4-BE49-F238E27FC236}">
                    <a16:creationId xmlns:a16="http://schemas.microsoft.com/office/drawing/2014/main" id="{0FA5B7C2-DB19-9336-4683-1A06CA76CB65}"/>
                  </a:ext>
                </a:extLst>
              </p:cNvPr>
              <p:cNvSpPr/>
              <p:nvPr>
                <p:custDataLst>
                  <p:tags r:id="rId243"/>
                </p:custDataLst>
              </p:nvPr>
            </p:nvSpPr>
            <p:spPr>
              <a:xfrm>
                <a:off x="5069964" y="5066935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TLSHAPE_SLM_1f15f648deeb4a119bf96889a2bb4d2a_Shape">
                <a:extLst>
                  <a:ext uri="{FF2B5EF4-FFF2-40B4-BE49-F238E27FC236}">
                    <a16:creationId xmlns:a16="http://schemas.microsoft.com/office/drawing/2014/main" id="{B36E59D8-0CDD-AC8C-4358-83369C936EE4}"/>
                  </a:ext>
                </a:extLst>
              </p:cNvPr>
              <p:cNvSpPr/>
              <p:nvPr>
                <p:custDataLst>
                  <p:tags r:id="rId244"/>
                </p:custDataLst>
              </p:nvPr>
            </p:nvSpPr>
            <p:spPr>
              <a:xfrm>
                <a:off x="5069964" y="5252597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TLSHAPE_SLM_1f15f648deeb4a119bf96889a2bb4d2a_Shape">
                <a:extLst>
                  <a:ext uri="{FF2B5EF4-FFF2-40B4-BE49-F238E27FC236}">
                    <a16:creationId xmlns:a16="http://schemas.microsoft.com/office/drawing/2014/main" id="{7D6353A9-8BE8-5A9F-114E-8BB7474099FF}"/>
                  </a:ext>
                </a:extLst>
              </p:cNvPr>
              <p:cNvSpPr/>
              <p:nvPr>
                <p:custDataLst>
                  <p:tags r:id="rId245"/>
                </p:custDataLst>
              </p:nvPr>
            </p:nvSpPr>
            <p:spPr>
              <a:xfrm>
                <a:off x="5069964" y="5438258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id="{42796CF6-05DA-8C87-75A3-F3CDBE3C9EB6}"/>
                </a:ext>
              </a:extLst>
            </p:cNvPr>
            <p:cNvGrpSpPr/>
            <p:nvPr/>
          </p:nvGrpSpPr>
          <p:grpSpPr>
            <a:xfrm>
              <a:off x="9023654" y="4704002"/>
              <a:ext cx="80368" cy="829540"/>
              <a:chOff x="6270846" y="4692297"/>
              <a:chExt cx="80368" cy="829540"/>
            </a:xfrm>
          </p:grpSpPr>
          <p:sp>
            <p:nvSpPr>
              <p:cNvPr id="591" name="OTLSHAPE_SLA_c53c00fa6c99428281c6c8bada5a7033_Shape">
                <a:extLst>
                  <a:ext uri="{FF2B5EF4-FFF2-40B4-BE49-F238E27FC236}">
                    <a16:creationId xmlns:a16="http://schemas.microsoft.com/office/drawing/2014/main" id="{0C77FF85-1640-21CC-D21F-18E6280A2DCB}"/>
                  </a:ext>
                </a:extLst>
              </p:cNvPr>
              <p:cNvSpPr/>
              <p:nvPr>
                <p:custDataLst>
                  <p:tags r:id="rId235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0" name="OTLSHAPE_SLA_c53c00fa6c99428281c6c8bada5a7033_Shape">
                <a:extLst>
                  <a:ext uri="{FF2B5EF4-FFF2-40B4-BE49-F238E27FC236}">
                    <a16:creationId xmlns:a16="http://schemas.microsoft.com/office/drawing/2014/main" id="{5B614DAA-321C-5AFF-E0DE-F64A6C3B1F8A}"/>
                  </a:ext>
                </a:extLst>
              </p:cNvPr>
              <p:cNvSpPr/>
              <p:nvPr>
                <p:custDataLst>
                  <p:tags r:id="rId236"/>
                </p:custDataLst>
              </p:nvPr>
            </p:nvSpPr>
            <p:spPr>
              <a:xfrm>
                <a:off x="6270846" y="489435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5" name="OTLSHAPE_SLA_c53c00fa6c99428281c6c8bada5a7033_Shape">
                <a:extLst>
                  <a:ext uri="{FF2B5EF4-FFF2-40B4-BE49-F238E27FC236}">
                    <a16:creationId xmlns:a16="http://schemas.microsoft.com/office/drawing/2014/main" id="{F1AA8988-0402-2641-5FD2-481C811EAA6E}"/>
                  </a:ext>
                </a:extLst>
              </p:cNvPr>
              <p:cNvSpPr/>
              <p:nvPr>
                <p:custDataLst>
                  <p:tags r:id="rId237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6" name="OTLSHAPE_SLA_c53c00fa6c99428281c6c8bada5a7033_Shape">
                <a:extLst>
                  <a:ext uri="{FF2B5EF4-FFF2-40B4-BE49-F238E27FC236}">
                    <a16:creationId xmlns:a16="http://schemas.microsoft.com/office/drawing/2014/main" id="{284CE3AE-5525-90D0-46DB-4C64D61CC38B}"/>
                  </a:ext>
                </a:extLst>
              </p:cNvPr>
              <p:cNvSpPr/>
              <p:nvPr>
                <p:custDataLst>
                  <p:tags r:id="rId238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7" name="OTLSHAPE_SLA_c53c00fa6c99428281c6c8bada5a7033_Shape">
                <a:extLst>
                  <a:ext uri="{FF2B5EF4-FFF2-40B4-BE49-F238E27FC236}">
                    <a16:creationId xmlns:a16="http://schemas.microsoft.com/office/drawing/2014/main" id="{9A4A6ED9-1AA3-7E90-BB7A-AE0EE704158A}"/>
                  </a:ext>
                </a:extLst>
              </p:cNvPr>
              <p:cNvSpPr/>
              <p:nvPr>
                <p:custDataLst>
                  <p:tags r:id="rId239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31" name="Group 630">
              <a:extLst>
                <a:ext uri="{FF2B5EF4-FFF2-40B4-BE49-F238E27FC236}">
                  <a16:creationId xmlns:a16="http://schemas.microsoft.com/office/drawing/2014/main" id="{63276CAC-A42B-5652-AB33-7A1B0B56643B}"/>
                </a:ext>
              </a:extLst>
            </p:cNvPr>
            <p:cNvGrpSpPr/>
            <p:nvPr/>
          </p:nvGrpSpPr>
          <p:grpSpPr>
            <a:xfrm>
              <a:off x="9394830" y="2092959"/>
              <a:ext cx="333416" cy="3447544"/>
              <a:chOff x="9845934" y="2062479"/>
              <a:chExt cx="333416" cy="3447544"/>
            </a:xfrm>
          </p:grpSpPr>
          <p:grpSp>
            <p:nvGrpSpPr>
              <p:cNvPr id="609" name="Group 608">
                <a:extLst>
                  <a:ext uri="{FF2B5EF4-FFF2-40B4-BE49-F238E27FC236}">
                    <a16:creationId xmlns:a16="http://schemas.microsoft.com/office/drawing/2014/main" id="{FCFC8C34-17AB-1299-64CA-DC8483854A52}"/>
                  </a:ext>
                </a:extLst>
              </p:cNvPr>
              <p:cNvGrpSpPr/>
              <p:nvPr/>
            </p:nvGrpSpPr>
            <p:grpSpPr>
              <a:xfrm>
                <a:off x="9845934" y="2243163"/>
                <a:ext cx="80368" cy="829540"/>
                <a:chOff x="6270846" y="4692297"/>
                <a:chExt cx="80368" cy="829540"/>
              </a:xfrm>
            </p:grpSpPr>
            <p:sp>
              <p:nvSpPr>
                <p:cNvPr id="610" name="OTLSHAPE_SLA_c53c00fa6c99428281c6c8bada5a7033_Shape">
                  <a:extLst>
                    <a:ext uri="{FF2B5EF4-FFF2-40B4-BE49-F238E27FC236}">
                      <a16:creationId xmlns:a16="http://schemas.microsoft.com/office/drawing/2014/main" id="{459971F4-CF36-7F7F-1076-CC8334C9011D}"/>
                    </a:ext>
                  </a:extLst>
                </p:cNvPr>
                <p:cNvSpPr/>
                <p:nvPr>
                  <p:custDataLst>
                    <p:tags r:id="rId229"/>
                  </p:custDataLst>
                </p:nvPr>
              </p:nvSpPr>
              <p:spPr>
                <a:xfrm>
                  <a:off x="6270846" y="4692297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1" name="OTLSHAPE_SLA_c53c00fa6c99428281c6c8bada5a7033_Shape">
                  <a:extLst>
                    <a:ext uri="{FF2B5EF4-FFF2-40B4-BE49-F238E27FC236}">
                      <a16:creationId xmlns:a16="http://schemas.microsoft.com/office/drawing/2014/main" id="{C4D19982-17C4-2C62-5CD7-6CFB115B2E8C}"/>
                    </a:ext>
                  </a:extLst>
                </p:cNvPr>
                <p:cNvSpPr/>
                <p:nvPr>
                  <p:custDataLst>
                    <p:tags r:id="rId230"/>
                  </p:custDataLst>
                </p:nvPr>
              </p:nvSpPr>
              <p:spPr>
                <a:xfrm>
                  <a:off x="6270846" y="489435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2" name="OTLSHAPE_SLA_c53c00fa6c99428281c6c8bada5a7033_Shape">
                  <a:extLst>
                    <a:ext uri="{FF2B5EF4-FFF2-40B4-BE49-F238E27FC236}">
                      <a16:creationId xmlns:a16="http://schemas.microsoft.com/office/drawing/2014/main" id="{4990ACE5-F4C6-3FAE-7AB5-AC6F18A1EA7C}"/>
                    </a:ext>
                  </a:extLst>
                </p:cNvPr>
                <p:cNvSpPr/>
                <p:nvPr>
                  <p:custDataLst>
                    <p:tags r:id="rId231"/>
                  </p:custDataLst>
                </p:nvPr>
              </p:nvSpPr>
              <p:spPr>
                <a:xfrm>
                  <a:off x="6270846" y="5067836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3" name="OTLSHAPE_SLA_c53c00fa6c99428281c6c8bada5a7033_Shape">
                  <a:extLst>
                    <a:ext uri="{FF2B5EF4-FFF2-40B4-BE49-F238E27FC236}">
                      <a16:creationId xmlns:a16="http://schemas.microsoft.com/office/drawing/2014/main" id="{4E5B3C0E-E67D-6928-F9B5-CF5103E587FF}"/>
                    </a:ext>
                  </a:extLst>
                </p:cNvPr>
                <p:cNvSpPr/>
                <p:nvPr>
                  <p:custDataLst>
                    <p:tags r:id="rId232"/>
                  </p:custDataLst>
                </p:nvPr>
              </p:nvSpPr>
              <p:spPr>
                <a:xfrm>
                  <a:off x="6270846" y="5256558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4" name="OTLSHAPE_SLA_c53c00fa6c99428281c6c8bada5a7033_Shape">
                  <a:extLst>
                    <a:ext uri="{FF2B5EF4-FFF2-40B4-BE49-F238E27FC236}">
                      <a16:creationId xmlns:a16="http://schemas.microsoft.com/office/drawing/2014/main" id="{040D32F3-D325-8481-3FC3-74012714BA42}"/>
                    </a:ext>
                  </a:extLst>
                </p:cNvPr>
                <p:cNvSpPr/>
                <p:nvPr>
                  <p:custDataLst>
                    <p:tags r:id="rId233"/>
                  </p:custDataLst>
                </p:nvPr>
              </p:nvSpPr>
              <p:spPr>
                <a:xfrm>
                  <a:off x="6270846" y="5441469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5" name="OTLSHAPE_SLA_c53c00fa6c99428281c6c8bada5a7033_Shape">
                  <a:extLst>
                    <a:ext uri="{FF2B5EF4-FFF2-40B4-BE49-F238E27FC236}">
                      <a16:creationId xmlns:a16="http://schemas.microsoft.com/office/drawing/2014/main" id="{6DC3219C-0E72-3269-37B6-2B0FABD366E6}"/>
                    </a:ext>
                  </a:extLst>
                </p:cNvPr>
                <p:cNvSpPr/>
                <p:nvPr>
                  <p:custDataLst>
                    <p:tags r:id="rId234"/>
                  </p:custDataLst>
                </p:nvPr>
              </p:nvSpPr>
              <p:spPr>
                <a:xfrm>
                  <a:off x="6270846" y="488830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88A14729-FEC5-A9B5-F9B7-E9680302604B}"/>
                  </a:ext>
                </a:extLst>
              </p:cNvPr>
              <p:cNvGrpSpPr/>
              <p:nvPr/>
            </p:nvGrpSpPr>
            <p:grpSpPr>
              <a:xfrm>
                <a:off x="9864078" y="3388118"/>
                <a:ext cx="80368" cy="829540"/>
                <a:chOff x="6270846" y="4692297"/>
                <a:chExt cx="80368" cy="829540"/>
              </a:xfrm>
            </p:grpSpPr>
            <p:sp>
              <p:nvSpPr>
                <p:cNvPr id="617" name="OTLSHAPE_SLA_c53c00fa6c99428281c6c8bada5a7033_Shape">
                  <a:extLst>
                    <a:ext uri="{FF2B5EF4-FFF2-40B4-BE49-F238E27FC236}">
                      <a16:creationId xmlns:a16="http://schemas.microsoft.com/office/drawing/2014/main" id="{AADD7F8D-CA24-03FC-2682-7FBDA14A2F66}"/>
                    </a:ext>
                  </a:extLst>
                </p:cNvPr>
                <p:cNvSpPr/>
                <p:nvPr>
                  <p:custDataLst>
                    <p:tags r:id="rId223"/>
                  </p:custDataLst>
                </p:nvPr>
              </p:nvSpPr>
              <p:spPr>
                <a:xfrm>
                  <a:off x="6270846" y="4692297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8" name="OTLSHAPE_SLA_c53c00fa6c99428281c6c8bada5a7033_Shape">
                  <a:extLst>
                    <a:ext uri="{FF2B5EF4-FFF2-40B4-BE49-F238E27FC236}">
                      <a16:creationId xmlns:a16="http://schemas.microsoft.com/office/drawing/2014/main" id="{3C3DA408-61BD-F424-261C-333DACDC7A5C}"/>
                    </a:ext>
                  </a:extLst>
                </p:cNvPr>
                <p:cNvSpPr/>
                <p:nvPr>
                  <p:custDataLst>
                    <p:tags r:id="rId224"/>
                  </p:custDataLst>
                </p:nvPr>
              </p:nvSpPr>
              <p:spPr>
                <a:xfrm>
                  <a:off x="6270846" y="489435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9" name="OTLSHAPE_SLA_c53c00fa6c99428281c6c8bada5a7033_Shape">
                  <a:extLst>
                    <a:ext uri="{FF2B5EF4-FFF2-40B4-BE49-F238E27FC236}">
                      <a16:creationId xmlns:a16="http://schemas.microsoft.com/office/drawing/2014/main" id="{B2150A1C-84A6-75E8-B62E-A58B9DDCFE2B}"/>
                    </a:ext>
                  </a:extLst>
                </p:cNvPr>
                <p:cNvSpPr/>
                <p:nvPr>
                  <p:custDataLst>
                    <p:tags r:id="rId225"/>
                  </p:custDataLst>
                </p:nvPr>
              </p:nvSpPr>
              <p:spPr>
                <a:xfrm>
                  <a:off x="6270846" y="5067836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0" name="OTLSHAPE_SLA_c53c00fa6c99428281c6c8bada5a7033_Shape">
                  <a:extLst>
                    <a:ext uri="{FF2B5EF4-FFF2-40B4-BE49-F238E27FC236}">
                      <a16:creationId xmlns:a16="http://schemas.microsoft.com/office/drawing/2014/main" id="{E4F0D6B6-241F-7AFF-8A9A-AECAD9492C96}"/>
                    </a:ext>
                  </a:extLst>
                </p:cNvPr>
                <p:cNvSpPr/>
                <p:nvPr>
                  <p:custDataLst>
                    <p:tags r:id="rId226"/>
                  </p:custDataLst>
                </p:nvPr>
              </p:nvSpPr>
              <p:spPr>
                <a:xfrm>
                  <a:off x="6270846" y="5256558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1" name="OTLSHAPE_SLA_c53c00fa6c99428281c6c8bada5a7033_Shape">
                  <a:extLst>
                    <a:ext uri="{FF2B5EF4-FFF2-40B4-BE49-F238E27FC236}">
                      <a16:creationId xmlns:a16="http://schemas.microsoft.com/office/drawing/2014/main" id="{1A75F92A-A21A-7ADA-4133-E7828A817408}"/>
                    </a:ext>
                  </a:extLst>
                </p:cNvPr>
                <p:cNvSpPr/>
                <p:nvPr>
                  <p:custDataLst>
                    <p:tags r:id="rId227"/>
                  </p:custDataLst>
                </p:nvPr>
              </p:nvSpPr>
              <p:spPr>
                <a:xfrm>
                  <a:off x="6270846" y="5441469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2" name="OTLSHAPE_SLA_c53c00fa6c99428281c6c8bada5a7033_Shape">
                  <a:extLst>
                    <a:ext uri="{FF2B5EF4-FFF2-40B4-BE49-F238E27FC236}">
                      <a16:creationId xmlns:a16="http://schemas.microsoft.com/office/drawing/2014/main" id="{A404CB7E-DC9A-A046-59D7-278E4F3787A2}"/>
                    </a:ext>
                  </a:extLst>
                </p:cNvPr>
                <p:cNvSpPr/>
                <p:nvPr>
                  <p:custDataLst>
                    <p:tags r:id="rId228"/>
                  </p:custDataLst>
                </p:nvPr>
              </p:nvSpPr>
              <p:spPr>
                <a:xfrm>
                  <a:off x="6270846" y="488830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23" name="OTLSHAPE_SLM_1f15f648deeb4a119bf96889a2bb4d2a_Date">
                <a:extLst>
                  <a:ext uri="{FF2B5EF4-FFF2-40B4-BE49-F238E27FC236}">
                    <a16:creationId xmlns:a16="http://schemas.microsoft.com/office/drawing/2014/main" id="{B4B29857-ED00-FE75-8324-2078D724BAFF}"/>
                  </a:ext>
                </a:extLst>
              </p:cNvPr>
              <p:cNvSpPr txBox="1"/>
              <p:nvPr>
                <p:custDataLst>
                  <p:tags r:id="rId216"/>
                </p:custDataLst>
              </p:nvPr>
            </p:nvSpPr>
            <p:spPr>
              <a:xfrm rot="19708817">
                <a:off x="9852059" y="2062479"/>
                <a:ext cx="327291" cy="923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GB" sz="600" dirty="0">
                    <a:solidFill>
                      <a:schemeClr val="dk2"/>
                    </a:solidFill>
                  </a:rPr>
                  <a:t>20-May</a:t>
                </a:r>
              </a:p>
            </p:txBody>
          </p:sp>
          <p:grpSp>
            <p:nvGrpSpPr>
              <p:cNvPr id="624" name="Group 623">
                <a:extLst>
                  <a:ext uri="{FF2B5EF4-FFF2-40B4-BE49-F238E27FC236}">
                    <a16:creationId xmlns:a16="http://schemas.microsoft.com/office/drawing/2014/main" id="{77242BF7-7E73-0E3F-9A90-A07E1CB3B4E2}"/>
                  </a:ext>
                </a:extLst>
              </p:cNvPr>
              <p:cNvGrpSpPr/>
              <p:nvPr/>
            </p:nvGrpSpPr>
            <p:grpSpPr>
              <a:xfrm>
                <a:off x="9852595" y="4680483"/>
                <a:ext cx="80368" cy="829540"/>
                <a:chOff x="6270846" y="4692297"/>
                <a:chExt cx="80368" cy="829540"/>
              </a:xfrm>
            </p:grpSpPr>
            <p:sp>
              <p:nvSpPr>
                <p:cNvPr id="625" name="OTLSHAPE_SLA_c53c00fa6c99428281c6c8bada5a7033_Shape">
                  <a:extLst>
                    <a:ext uri="{FF2B5EF4-FFF2-40B4-BE49-F238E27FC236}">
                      <a16:creationId xmlns:a16="http://schemas.microsoft.com/office/drawing/2014/main" id="{FAF7B06F-3245-34AB-9429-0B66A0863630}"/>
                    </a:ext>
                  </a:extLst>
                </p:cNvPr>
                <p:cNvSpPr/>
                <p:nvPr>
                  <p:custDataLst>
                    <p:tags r:id="rId217"/>
                  </p:custDataLst>
                </p:nvPr>
              </p:nvSpPr>
              <p:spPr>
                <a:xfrm>
                  <a:off x="6270846" y="4692297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6" name="OTLSHAPE_SLA_c53c00fa6c99428281c6c8bada5a7033_Shape">
                  <a:extLst>
                    <a:ext uri="{FF2B5EF4-FFF2-40B4-BE49-F238E27FC236}">
                      <a16:creationId xmlns:a16="http://schemas.microsoft.com/office/drawing/2014/main" id="{051E9E6D-CED1-FC57-CE22-B6AD6D994806}"/>
                    </a:ext>
                  </a:extLst>
                </p:cNvPr>
                <p:cNvSpPr/>
                <p:nvPr>
                  <p:custDataLst>
                    <p:tags r:id="rId218"/>
                  </p:custDataLst>
                </p:nvPr>
              </p:nvSpPr>
              <p:spPr>
                <a:xfrm>
                  <a:off x="6270846" y="489435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7" name="OTLSHAPE_SLA_c53c00fa6c99428281c6c8bada5a7033_Shape">
                  <a:extLst>
                    <a:ext uri="{FF2B5EF4-FFF2-40B4-BE49-F238E27FC236}">
                      <a16:creationId xmlns:a16="http://schemas.microsoft.com/office/drawing/2014/main" id="{44422525-8AF1-06D4-F4B1-7AA7D408FC82}"/>
                    </a:ext>
                  </a:extLst>
                </p:cNvPr>
                <p:cNvSpPr/>
                <p:nvPr>
                  <p:custDataLst>
                    <p:tags r:id="rId219"/>
                  </p:custDataLst>
                </p:nvPr>
              </p:nvSpPr>
              <p:spPr>
                <a:xfrm>
                  <a:off x="6270846" y="5067836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8" name="OTLSHAPE_SLA_c53c00fa6c99428281c6c8bada5a7033_Shape">
                  <a:extLst>
                    <a:ext uri="{FF2B5EF4-FFF2-40B4-BE49-F238E27FC236}">
                      <a16:creationId xmlns:a16="http://schemas.microsoft.com/office/drawing/2014/main" id="{282C77A9-0BD2-2F8D-1C31-1FC108217619}"/>
                    </a:ext>
                  </a:extLst>
                </p:cNvPr>
                <p:cNvSpPr/>
                <p:nvPr>
                  <p:custDataLst>
                    <p:tags r:id="rId220"/>
                  </p:custDataLst>
                </p:nvPr>
              </p:nvSpPr>
              <p:spPr>
                <a:xfrm>
                  <a:off x="6270846" y="5256558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9" name="OTLSHAPE_SLA_c53c00fa6c99428281c6c8bada5a7033_Shape">
                  <a:extLst>
                    <a:ext uri="{FF2B5EF4-FFF2-40B4-BE49-F238E27FC236}">
                      <a16:creationId xmlns:a16="http://schemas.microsoft.com/office/drawing/2014/main" id="{D45D1FB0-3ADC-A7C4-854D-6A54A9930C8C}"/>
                    </a:ext>
                  </a:extLst>
                </p:cNvPr>
                <p:cNvSpPr/>
                <p:nvPr>
                  <p:custDataLst>
                    <p:tags r:id="rId221"/>
                  </p:custDataLst>
                </p:nvPr>
              </p:nvSpPr>
              <p:spPr>
                <a:xfrm>
                  <a:off x="6270846" y="5441469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0" name="OTLSHAPE_SLA_c53c00fa6c99428281c6c8bada5a7033_Shape">
                  <a:extLst>
                    <a:ext uri="{FF2B5EF4-FFF2-40B4-BE49-F238E27FC236}">
                      <a16:creationId xmlns:a16="http://schemas.microsoft.com/office/drawing/2014/main" id="{AB52F61F-0A35-B124-62D8-2C5E9023ED0A}"/>
                    </a:ext>
                  </a:extLst>
                </p:cNvPr>
                <p:cNvSpPr/>
                <p:nvPr>
                  <p:custDataLst>
                    <p:tags r:id="rId222"/>
                  </p:custDataLst>
                </p:nvPr>
              </p:nvSpPr>
              <p:spPr>
                <a:xfrm>
                  <a:off x="6270846" y="488830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1A370A46-7115-3C95-1040-DF30548AFC73}"/>
                </a:ext>
              </a:extLst>
            </p:cNvPr>
            <p:cNvGrpSpPr/>
            <p:nvPr/>
          </p:nvGrpSpPr>
          <p:grpSpPr>
            <a:xfrm>
              <a:off x="9607425" y="2092862"/>
              <a:ext cx="345608" cy="3441448"/>
              <a:chOff x="9845934" y="2068575"/>
              <a:chExt cx="345608" cy="3441448"/>
            </a:xfrm>
          </p:grpSpPr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267C9D44-CD36-85D3-E22C-401232462A9F}"/>
                  </a:ext>
                </a:extLst>
              </p:cNvPr>
              <p:cNvGrpSpPr/>
              <p:nvPr/>
            </p:nvGrpSpPr>
            <p:grpSpPr>
              <a:xfrm>
                <a:off x="9845934" y="2243163"/>
                <a:ext cx="80368" cy="829540"/>
                <a:chOff x="6270846" y="4692297"/>
                <a:chExt cx="80368" cy="829540"/>
              </a:xfrm>
            </p:grpSpPr>
            <p:sp>
              <p:nvSpPr>
                <p:cNvPr id="656" name="OTLSHAPE_SLA_c53c00fa6c99428281c6c8bada5a7033_Shape">
                  <a:extLst>
                    <a:ext uri="{FF2B5EF4-FFF2-40B4-BE49-F238E27FC236}">
                      <a16:creationId xmlns:a16="http://schemas.microsoft.com/office/drawing/2014/main" id="{0CBD7DD0-B3F5-CB6D-1E7F-EBDE1FD8EDC2}"/>
                    </a:ext>
                  </a:extLst>
                </p:cNvPr>
                <p:cNvSpPr/>
                <p:nvPr>
                  <p:custDataLst>
                    <p:tags r:id="rId210"/>
                  </p:custDataLst>
                </p:nvPr>
              </p:nvSpPr>
              <p:spPr>
                <a:xfrm>
                  <a:off x="6270846" y="4692297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7" name="OTLSHAPE_SLA_c53c00fa6c99428281c6c8bada5a7033_Shape">
                  <a:extLst>
                    <a:ext uri="{FF2B5EF4-FFF2-40B4-BE49-F238E27FC236}">
                      <a16:creationId xmlns:a16="http://schemas.microsoft.com/office/drawing/2014/main" id="{FE89D45C-6A24-01CD-184D-4F50CF42ADA1}"/>
                    </a:ext>
                  </a:extLst>
                </p:cNvPr>
                <p:cNvSpPr/>
                <p:nvPr>
                  <p:custDataLst>
                    <p:tags r:id="rId211"/>
                  </p:custDataLst>
                </p:nvPr>
              </p:nvSpPr>
              <p:spPr>
                <a:xfrm>
                  <a:off x="6270846" y="489435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0" name="OTLSHAPE_SLA_c53c00fa6c99428281c6c8bada5a7033_Shape">
                  <a:extLst>
                    <a:ext uri="{FF2B5EF4-FFF2-40B4-BE49-F238E27FC236}">
                      <a16:creationId xmlns:a16="http://schemas.microsoft.com/office/drawing/2014/main" id="{7A88FB41-739E-69F7-2D07-312B3F8E4FBE}"/>
                    </a:ext>
                  </a:extLst>
                </p:cNvPr>
                <p:cNvSpPr/>
                <p:nvPr>
                  <p:custDataLst>
                    <p:tags r:id="rId212"/>
                  </p:custDataLst>
                </p:nvPr>
              </p:nvSpPr>
              <p:spPr>
                <a:xfrm>
                  <a:off x="6270846" y="5067836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1" name="OTLSHAPE_SLA_c53c00fa6c99428281c6c8bada5a7033_Shape">
                  <a:extLst>
                    <a:ext uri="{FF2B5EF4-FFF2-40B4-BE49-F238E27FC236}">
                      <a16:creationId xmlns:a16="http://schemas.microsoft.com/office/drawing/2014/main" id="{D77A9835-C674-F223-6B0B-996D4B208CF4}"/>
                    </a:ext>
                  </a:extLst>
                </p:cNvPr>
                <p:cNvSpPr/>
                <p:nvPr>
                  <p:custDataLst>
                    <p:tags r:id="rId213"/>
                  </p:custDataLst>
                </p:nvPr>
              </p:nvSpPr>
              <p:spPr>
                <a:xfrm>
                  <a:off x="6270846" y="5256558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4" name="OTLSHAPE_SLA_c53c00fa6c99428281c6c8bada5a7033_Shape">
                  <a:extLst>
                    <a:ext uri="{FF2B5EF4-FFF2-40B4-BE49-F238E27FC236}">
                      <a16:creationId xmlns:a16="http://schemas.microsoft.com/office/drawing/2014/main" id="{FBA82D51-24E7-3395-D4DB-AE53AD3530E2}"/>
                    </a:ext>
                  </a:extLst>
                </p:cNvPr>
                <p:cNvSpPr/>
                <p:nvPr>
                  <p:custDataLst>
                    <p:tags r:id="rId214"/>
                  </p:custDataLst>
                </p:nvPr>
              </p:nvSpPr>
              <p:spPr>
                <a:xfrm>
                  <a:off x="6270846" y="5441469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5" name="OTLSHAPE_SLA_c53c00fa6c99428281c6c8bada5a7033_Shape">
                  <a:extLst>
                    <a:ext uri="{FF2B5EF4-FFF2-40B4-BE49-F238E27FC236}">
                      <a16:creationId xmlns:a16="http://schemas.microsoft.com/office/drawing/2014/main" id="{7B4858CB-F6BF-F123-3FCD-49E3C01E7839}"/>
                    </a:ext>
                  </a:extLst>
                </p:cNvPr>
                <p:cNvSpPr/>
                <p:nvPr>
                  <p:custDataLst>
                    <p:tags r:id="rId215"/>
                  </p:custDataLst>
                </p:nvPr>
              </p:nvSpPr>
              <p:spPr>
                <a:xfrm>
                  <a:off x="6270846" y="488830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C53AEF3E-6CCC-EACB-B477-B73EA0F66326}"/>
                  </a:ext>
                </a:extLst>
              </p:cNvPr>
              <p:cNvGrpSpPr/>
              <p:nvPr/>
            </p:nvGrpSpPr>
            <p:grpSpPr>
              <a:xfrm>
                <a:off x="9864078" y="3388118"/>
                <a:ext cx="80368" cy="829540"/>
                <a:chOff x="6270846" y="4692297"/>
                <a:chExt cx="80368" cy="829540"/>
              </a:xfrm>
            </p:grpSpPr>
            <p:sp>
              <p:nvSpPr>
                <p:cNvPr id="648" name="OTLSHAPE_SLA_c53c00fa6c99428281c6c8bada5a7033_Shape">
                  <a:extLst>
                    <a:ext uri="{FF2B5EF4-FFF2-40B4-BE49-F238E27FC236}">
                      <a16:creationId xmlns:a16="http://schemas.microsoft.com/office/drawing/2014/main" id="{2A8CFA68-27B6-A060-AD52-61A4CF1AAB58}"/>
                    </a:ext>
                  </a:extLst>
                </p:cNvPr>
                <p:cNvSpPr/>
                <p:nvPr>
                  <p:custDataLst>
                    <p:tags r:id="rId204"/>
                  </p:custDataLst>
                </p:nvPr>
              </p:nvSpPr>
              <p:spPr>
                <a:xfrm>
                  <a:off x="6270846" y="4692297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9" name="OTLSHAPE_SLA_c53c00fa6c99428281c6c8bada5a7033_Shape">
                  <a:extLst>
                    <a:ext uri="{FF2B5EF4-FFF2-40B4-BE49-F238E27FC236}">
                      <a16:creationId xmlns:a16="http://schemas.microsoft.com/office/drawing/2014/main" id="{2F7E9884-3571-9BEF-8050-A6ADDABA2747}"/>
                    </a:ext>
                  </a:extLst>
                </p:cNvPr>
                <p:cNvSpPr/>
                <p:nvPr>
                  <p:custDataLst>
                    <p:tags r:id="rId205"/>
                  </p:custDataLst>
                </p:nvPr>
              </p:nvSpPr>
              <p:spPr>
                <a:xfrm>
                  <a:off x="6270846" y="489435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0" name="OTLSHAPE_SLA_c53c00fa6c99428281c6c8bada5a7033_Shape">
                  <a:extLst>
                    <a:ext uri="{FF2B5EF4-FFF2-40B4-BE49-F238E27FC236}">
                      <a16:creationId xmlns:a16="http://schemas.microsoft.com/office/drawing/2014/main" id="{AD608DEF-A792-6B4A-F232-7BDE8EA4729B}"/>
                    </a:ext>
                  </a:extLst>
                </p:cNvPr>
                <p:cNvSpPr/>
                <p:nvPr>
                  <p:custDataLst>
                    <p:tags r:id="rId206"/>
                  </p:custDataLst>
                </p:nvPr>
              </p:nvSpPr>
              <p:spPr>
                <a:xfrm>
                  <a:off x="6270846" y="5067836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2" name="OTLSHAPE_SLA_c53c00fa6c99428281c6c8bada5a7033_Shape">
                  <a:extLst>
                    <a:ext uri="{FF2B5EF4-FFF2-40B4-BE49-F238E27FC236}">
                      <a16:creationId xmlns:a16="http://schemas.microsoft.com/office/drawing/2014/main" id="{5E11EDE6-3FE5-FA13-2CBA-1FDE67E64DC4}"/>
                    </a:ext>
                  </a:extLst>
                </p:cNvPr>
                <p:cNvSpPr/>
                <p:nvPr>
                  <p:custDataLst>
                    <p:tags r:id="rId207"/>
                  </p:custDataLst>
                </p:nvPr>
              </p:nvSpPr>
              <p:spPr>
                <a:xfrm>
                  <a:off x="6270846" y="5256558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3" name="OTLSHAPE_SLA_c53c00fa6c99428281c6c8bada5a7033_Shape">
                  <a:extLst>
                    <a:ext uri="{FF2B5EF4-FFF2-40B4-BE49-F238E27FC236}">
                      <a16:creationId xmlns:a16="http://schemas.microsoft.com/office/drawing/2014/main" id="{299D14D1-5858-5DB1-760F-4AE8599775A6}"/>
                    </a:ext>
                  </a:extLst>
                </p:cNvPr>
                <p:cNvSpPr/>
                <p:nvPr>
                  <p:custDataLst>
                    <p:tags r:id="rId208"/>
                  </p:custDataLst>
                </p:nvPr>
              </p:nvSpPr>
              <p:spPr>
                <a:xfrm>
                  <a:off x="6270846" y="5441469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5" name="OTLSHAPE_SLA_c53c00fa6c99428281c6c8bada5a7033_Shape">
                  <a:extLst>
                    <a:ext uri="{FF2B5EF4-FFF2-40B4-BE49-F238E27FC236}">
                      <a16:creationId xmlns:a16="http://schemas.microsoft.com/office/drawing/2014/main" id="{604D8BA6-6E93-846E-4E72-93DA47EC0B93}"/>
                    </a:ext>
                  </a:extLst>
                </p:cNvPr>
                <p:cNvSpPr/>
                <p:nvPr>
                  <p:custDataLst>
                    <p:tags r:id="rId209"/>
                  </p:custDataLst>
                </p:nvPr>
              </p:nvSpPr>
              <p:spPr>
                <a:xfrm>
                  <a:off x="6270846" y="488830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40" name="OTLSHAPE_SLM_1f15f648deeb4a119bf96889a2bb4d2a_Date">
                <a:extLst>
                  <a:ext uri="{FF2B5EF4-FFF2-40B4-BE49-F238E27FC236}">
                    <a16:creationId xmlns:a16="http://schemas.microsoft.com/office/drawing/2014/main" id="{894D6FAC-615E-620B-41A5-10FD6905E497}"/>
                  </a:ext>
                </a:extLst>
              </p:cNvPr>
              <p:cNvSpPr txBox="1"/>
              <p:nvPr>
                <p:custDataLst>
                  <p:tags r:id="rId197"/>
                </p:custDataLst>
              </p:nvPr>
            </p:nvSpPr>
            <p:spPr>
              <a:xfrm rot="19708817">
                <a:off x="9864251" y="2068575"/>
                <a:ext cx="327291" cy="923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GB" sz="600" dirty="0">
                    <a:solidFill>
                      <a:schemeClr val="dk2"/>
                    </a:solidFill>
                  </a:rPr>
                  <a:t>2-Jun</a:t>
                </a:r>
              </a:p>
            </p:txBody>
          </p:sp>
          <p:grpSp>
            <p:nvGrpSpPr>
              <p:cNvPr id="641" name="Group 640">
                <a:extLst>
                  <a:ext uri="{FF2B5EF4-FFF2-40B4-BE49-F238E27FC236}">
                    <a16:creationId xmlns:a16="http://schemas.microsoft.com/office/drawing/2014/main" id="{FB27DAB7-7483-3AB6-4B67-D95D247DC29C}"/>
                  </a:ext>
                </a:extLst>
              </p:cNvPr>
              <p:cNvGrpSpPr/>
              <p:nvPr/>
            </p:nvGrpSpPr>
            <p:grpSpPr>
              <a:xfrm>
                <a:off x="9852595" y="4680483"/>
                <a:ext cx="80368" cy="829540"/>
                <a:chOff x="6270846" y="4692297"/>
                <a:chExt cx="80368" cy="829540"/>
              </a:xfrm>
            </p:grpSpPr>
            <p:sp>
              <p:nvSpPr>
                <p:cNvPr id="642" name="OTLSHAPE_SLA_c53c00fa6c99428281c6c8bada5a7033_Shape">
                  <a:extLst>
                    <a:ext uri="{FF2B5EF4-FFF2-40B4-BE49-F238E27FC236}">
                      <a16:creationId xmlns:a16="http://schemas.microsoft.com/office/drawing/2014/main" id="{FE01074F-B2F6-683A-5B13-E7F4DF8D1F80}"/>
                    </a:ext>
                  </a:extLst>
                </p:cNvPr>
                <p:cNvSpPr/>
                <p:nvPr>
                  <p:custDataLst>
                    <p:tags r:id="rId198"/>
                  </p:custDataLst>
                </p:nvPr>
              </p:nvSpPr>
              <p:spPr>
                <a:xfrm>
                  <a:off x="6270846" y="4692297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3" name="OTLSHAPE_SLA_c53c00fa6c99428281c6c8bada5a7033_Shape">
                  <a:extLst>
                    <a:ext uri="{FF2B5EF4-FFF2-40B4-BE49-F238E27FC236}">
                      <a16:creationId xmlns:a16="http://schemas.microsoft.com/office/drawing/2014/main" id="{98A5912D-7C0A-2C6D-AFFA-3EC3B877A391}"/>
                    </a:ext>
                  </a:extLst>
                </p:cNvPr>
                <p:cNvSpPr/>
                <p:nvPr>
                  <p:custDataLst>
                    <p:tags r:id="rId199"/>
                  </p:custDataLst>
                </p:nvPr>
              </p:nvSpPr>
              <p:spPr>
                <a:xfrm>
                  <a:off x="6270846" y="489435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4" name="OTLSHAPE_SLA_c53c00fa6c99428281c6c8bada5a7033_Shape">
                  <a:extLst>
                    <a:ext uri="{FF2B5EF4-FFF2-40B4-BE49-F238E27FC236}">
                      <a16:creationId xmlns:a16="http://schemas.microsoft.com/office/drawing/2014/main" id="{008CD301-6A35-261D-75C4-5AD277B1F81B}"/>
                    </a:ext>
                  </a:extLst>
                </p:cNvPr>
                <p:cNvSpPr/>
                <p:nvPr>
                  <p:custDataLst>
                    <p:tags r:id="rId200"/>
                  </p:custDataLst>
                </p:nvPr>
              </p:nvSpPr>
              <p:spPr>
                <a:xfrm>
                  <a:off x="6270846" y="5067836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5" name="OTLSHAPE_SLA_c53c00fa6c99428281c6c8bada5a7033_Shape">
                  <a:extLst>
                    <a:ext uri="{FF2B5EF4-FFF2-40B4-BE49-F238E27FC236}">
                      <a16:creationId xmlns:a16="http://schemas.microsoft.com/office/drawing/2014/main" id="{1C27D17C-D093-A117-608F-9BC47C813E94}"/>
                    </a:ext>
                  </a:extLst>
                </p:cNvPr>
                <p:cNvSpPr/>
                <p:nvPr>
                  <p:custDataLst>
                    <p:tags r:id="rId201"/>
                  </p:custDataLst>
                </p:nvPr>
              </p:nvSpPr>
              <p:spPr>
                <a:xfrm>
                  <a:off x="6270846" y="5256558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6" name="OTLSHAPE_SLA_c53c00fa6c99428281c6c8bada5a7033_Shape">
                  <a:extLst>
                    <a:ext uri="{FF2B5EF4-FFF2-40B4-BE49-F238E27FC236}">
                      <a16:creationId xmlns:a16="http://schemas.microsoft.com/office/drawing/2014/main" id="{9E387EBA-4A6E-1D53-268F-A844D5E7262A}"/>
                    </a:ext>
                  </a:extLst>
                </p:cNvPr>
                <p:cNvSpPr/>
                <p:nvPr>
                  <p:custDataLst>
                    <p:tags r:id="rId202"/>
                  </p:custDataLst>
                </p:nvPr>
              </p:nvSpPr>
              <p:spPr>
                <a:xfrm>
                  <a:off x="6270846" y="5441469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7" name="OTLSHAPE_SLA_c53c00fa6c99428281c6c8bada5a7033_Shape">
                  <a:extLst>
                    <a:ext uri="{FF2B5EF4-FFF2-40B4-BE49-F238E27FC236}">
                      <a16:creationId xmlns:a16="http://schemas.microsoft.com/office/drawing/2014/main" id="{52E88326-48C0-34CE-D3D0-D06394FFCFE0}"/>
                    </a:ext>
                  </a:extLst>
                </p:cNvPr>
                <p:cNvSpPr/>
                <p:nvPr>
                  <p:custDataLst>
                    <p:tags r:id="rId203"/>
                  </p:custDataLst>
                </p:nvPr>
              </p:nvSpPr>
              <p:spPr>
                <a:xfrm>
                  <a:off x="6270846" y="488830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668" name="Group 667">
              <a:extLst>
                <a:ext uri="{FF2B5EF4-FFF2-40B4-BE49-F238E27FC236}">
                  <a16:creationId xmlns:a16="http://schemas.microsoft.com/office/drawing/2014/main" id="{04E893E4-753E-BC75-DB31-C8D64E5574BD}"/>
                </a:ext>
              </a:extLst>
            </p:cNvPr>
            <p:cNvGrpSpPr/>
            <p:nvPr/>
          </p:nvGrpSpPr>
          <p:grpSpPr>
            <a:xfrm>
              <a:off x="10004599" y="2088531"/>
              <a:ext cx="345608" cy="3441448"/>
              <a:chOff x="9845934" y="2068575"/>
              <a:chExt cx="345608" cy="3441448"/>
            </a:xfrm>
          </p:grpSpPr>
          <p:grpSp>
            <p:nvGrpSpPr>
              <p:cNvPr id="669" name="Group 668">
                <a:extLst>
                  <a:ext uri="{FF2B5EF4-FFF2-40B4-BE49-F238E27FC236}">
                    <a16:creationId xmlns:a16="http://schemas.microsoft.com/office/drawing/2014/main" id="{0A8F7C21-80FD-31EB-85BA-DD96310FA7C1}"/>
                  </a:ext>
                </a:extLst>
              </p:cNvPr>
              <p:cNvGrpSpPr/>
              <p:nvPr/>
            </p:nvGrpSpPr>
            <p:grpSpPr>
              <a:xfrm>
                <a:off x="9845934" y="2243163"/>
                <a:ext cx="80368" cy="829540"/>
                <a:chOff x="6270846" y="4692297"/>
                <a:chExt cx="80368" cy="829540"/>
              </a:xfrm>
            </p:grpSpPr>
            <p:sp>
              <p:nvSpPr>
                <p:cNvPr id="688" name="OTLSHAPE_SLA_c53c00fa6c99428281c6c8bada5a7033_Shape">
                  <a:extLst>
                    <a:ext uri="{FF2B5EF4-FFF2-40B4-BE49-F238E27FC236}">
                      <a16:creationId xmlns:a16="http://schemas.microsoft.com/office/drawing/2014/main" id="{779113D6-4F09-EC2D-22AF-5B7F069B043E}"/>
                    </a:ext>
                  </a:extLst>
                </p:cNvPr>
                <p:cNvSpPr/>
                <p:nvPr>
                  <p:custDataLst>
                    <p:tags r:id="rId191"/>
                  </p:custDataLst>
                </p:nvPr>
              </p:nvSpPr>
              <p:spPr>
                <a:xfrm>
                  <a:off x="6270846" y="4692297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9" name="OTLSHAPE_SLA_c53c00fa6c99428281c6c8bada5a7033_Shape">
                  <a:extLst>
                    <a:ext uri="{FF2B5EF4-FFF2-40B4-BE49-F238E27FC236}">
                      <a16:creationId xmlns:a16="http://schemas.microsoft.com/office/drawing/2014/main" id="{1698A8ED-E9FB-E362-34D7-4BB68AACA35D}"/>
                    </a:ext>
                  </a:extLst>
                </p:cNvPr>
                <p:cNvSpPr/>
                <p:nvPr>
                  <p:custDataLst>
                    <p:tags r:id="rId192"/>
                  </p:custDataLst>
                </p:nvPr>
              </p:nvSpPr>
              <p:spPr>
                <a:xfrm>
                  <a:off x="6270846" y="489435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0" name="OTLSHAPE_SLA_c53c00fa6c99428281c6c8bada5a7033_Shape">
                  <a:extLst>
                    <a:ext uri="{FF2B5EF4-FFF2-40B4-BE49-F238E27FC236}">
                      <a16:creationId xmlns:a16="http://schemas.microsoft.com/office/drawing/2014/main" id="{F9BF6805-752C-47D0-3EEB-B929031C9E9F}"/>
                    </a:ext>
                  </a:extLst>
                </p:cNvPr>
                <p:cNvSpPr/>
                <p:nvPr>
                  <p:custDataLst>
                    <p:tags r:id="rId193"/>
                  </p:custDataLst>
                </p:nvPr>
              </p:nvSpPr>
              <p:spPr>
                <a:xfrm>
                  <a:off x="6270846" y="5067836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1" name="OTLSHAPE_SLA_c53c00fa6c99428281c6c8bada5a7033_Shape">
                  <a:extLst>
                    <a:ext uri="{FF2B5EF4-FFF2-40B4-BE49-F238E27FC236}">
                      <a16:creationId xmlns:a16="http://schemas.microsoft.com/office/drawing/2014/main" id="{BBBE97F3-ACD7-CAE9-EC2C-0F10311C5CB0}"/>
                    </a:ext>
                  </a:extLst>
                </p:cNvPr>
                <p:cNvSpPr/>
                <p:nvPr>
                  <p:custDataLst>
                    <p:tags r:id="rId194"/>
                  </p:custDataLst>
                </p:nvPr>
              </p:nvSpPr>
              <p:spPr>
                <a:xfrm>
                  <a:off x="6270846" y="5256558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2" name="OTLSHAPE_SLA_c53c00fa6c99428281c6c8bada5a7033_Shape">
                  <a:extLst>
                    <a:ext uri="{FF2B5EF4-FFF2-40B4-BE49-F238E27FC236}">
                      <a16:creationId xmlns:a16="http://schemas.microsoft.com/office/drawing/2014/main" id="{73F37BBA-4BA8-334A-B540-283154EF712C}"/>
                    </a:ext>
                  </a:extLst>
                </p:cNvPr>
                <p:cNvSpPr/>
                <p:nvPr>
                  <p:custDataLst>
                    <p:tags r:id="rId195"/>
                  </p:custDataLst>
                </p:nvPr>
              </p:nvSpPr>
              <p:spPr>
                <a:xfrm>
                  <a:off x="6270846" y="5441469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3" name="OTLSHAPE_SLA_c53c00fa6c99428281c6c8bada5a7033_Shape">
                  <a:extLst>
                    <a:ext uri="{FF2B5EF4-FFF2-40B4-BE49-F238E27FC236}">
                      <a16:creationId xmlns:a16="http://schemas.microsoft.com/office/drawing/2014/main" id="{F720C6FE-88A4-E28A-6888-4A222F43AA35}"/>
                    </a:ext>
                  </a:extLst>
                </p:cNvPr>
                <p:cNvSpPr/>
                <p:nvPr>
                  <p:custDataLst>
                    <p:tags r:id="rId196"/>
                  </p:custDataLst>
                </p:nvPr>
              </p:nvSpPr>
              <p:spPr>
                <a:xfrm>
                  <a:off x="6270846" y="488830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70" name="Group 669">
                <a:extLst>
                  <a:ext uri="{FF2B5EF4-FFF2-40B4-BE49-F238E27FC236}">
                    <a16:creationId xmlns:a16="http://schemas.microsoft.com/office/drawing/2014/main" id="{DE015E8D-EECB-6503-02AE-90D9534178EB}"/>
                  </a:ext>
                </a:extLst>
              </p:cNvPr>
              <p:cNvGrpSpPr/>
              <p:nvPr/>
            </p:nvGrpSpPr>
            <p:grpSpPr>
              <a:xfrm>
                <a:off x="9864078" y="3388118"/>
                <a:ext cx="80368" cy="829540"/>
                <a:chOff x="6270846" y="4692297"/>
                <a:chExt cx="80368" cy="829540"/>
              </a:xfrm>
            </p:grpSpPr>
            <p:sp>
              <p:nvSpPr>
                <p:cNvPr id="682" name="OTLSHAPE_SLA_c53c00fa6c99428281c6c8bada5a7033_Shape">
                  <a:extLst>
                    <a:ext uri="{FF2B5EF4-FFF2-40B4-BE49-F238E27FC236}">
                      <a16:creationId xmlns:a16="http://schemas.microsoft.com/office/drawing/2014/main" id="{EC10BF85-6DF8-5CA9-151D-333CD4320D4C}"/>
                    </a:ext>
                  </a:extLst>
                </p:cNvPr>
                <p:cNvSpPr/>
                <p:nvPr>
                  <p:custDataLst>
                    <p:tags r:id="rId185"/>
                  </p:custDataLst>
                </p:nvPr>
              </p:nvSpPr>
              <p:spPr>
                <a:xfrm>
                  <a:off x="6270846" y="4692297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3" name="OTLSHAPE_SLA_c53c00fa6c99428281c6c8bada5a7033_Shape">
                  <a:extLst>
                    <a:ext uri="{FF2B5EF4-FFF2-40B4-BE49-F238E27FC236}">
                      <a16:creationId xmlns:a16="http://schemas.microsoft.com/office/drawing/2014/main" id="{3A9A3FEB-8309-0D55-F715-3B85570BB232}"/>
                    </a:ext>
                  </a:extLst>
                </p:cNvPr>
                <p:cNvSpPr/>
                <p:nvPr>
                  <p:custDataLst>
                    <p:tags r:id="rId186"/>
                  </p:custDataLst>
                </p:nvPr>
              </p:nvSpPr>
              <p:spPr>
                <a:xfrm>
                  <a:off x="6270846" y="489435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4" name="OTLSHAPE_SLA_c53c00fa6c99428281c6c8bada5a7033_Shape">
                  <a:extLst>
                    <a:ext uri="{FF2B5EF4-FFF2-40B4-BE49-F238E27FC236}">
                      <a16:creationId xmlns:a16="http://schemas.microsoft.com/office/drawing/2014/main" id="{7956E4E5-17F7-B775-1322-FB0B036EE585}"/>
                    </a:ext>
                  </a:extLst>
                </p:cNvPr>
                <p:cNvSpPr/>
                <p:nvPr>
                  <p:custDataLst>
                    <p:tags r:id="rId187"/>
                  </p:custDataLst>
                </p:nvPr>
              </p:nvSpPr>
              <p:spPr>
                <a:xfrm>
                  <a:off x="6270846" y="5067836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5" name="OTLSHAPE_SLA_c53c00fa6c99428281c6c8bada5a7033_Shape">
                  <a:extLst>
                    <a:ext uri="{FF2B5EF4-FFF2-40B4-BE49-F238E27FC236}">
                      <a16:creationId xmlns:a16="http://schemas.microsoft.com/office/drawing/2014/main" id="{65F824E5-0657-EFA9-61FA-B9E277FA31AC}"/>
                    </a:ext>
                  </a:extLst>
                </p:cNvPr>
                <p:cNvSpPr/>
                <p:nvPr>
                  <p:custDataLst>
                    <p:tags r:id="rId188"/>
                  </p:custDataLst>
                </p:nvPr>
              </p:nvSpPr>
              <p:spPr>
                <a:xfrm>
                  <a:off x="6270846" y="5256558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6" name="OTLSHAPE_SLA_c53c00fa6c99428281c6c8bada5a7033_Shape">
                  <a:extLst>
                    <a:ext uri="{FF2B5EF4-FFF2-40B4-BE49-F238E27FC236}">
                      <a16:creationId xmlns:a16="http://schemas.microsoft.com/office/drawing/2014/main" id="{19BE1498-0BFF-6065-1D80-D33D5B0C29D6}"/>
                    </a:ext>
                  </a:extLst>
                </p:cNvPr>
                <p:cNvSpPr/>
                <p:nvPr>
                  <p:custDataLst>
                    <p:tags r:id="rId189"/>
                  </p:custDataLst>
                </p:nvPr>
              </p:nvSpPr>
              <p:spPr>
                <a:xfrm>
                  <a:off x="6270846" y="5441469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7" name="OTLSHAPE_SLA_c53c00fa6c99428281c6c8bada5a7033_Shape">
                  <a:extLst>
                    <a:ext uri="{FF2B5EF4-FFF2-40B4-BE49-F238E27FC236}">
                      <a16:creationId xmlns:a16="http://schemas.microsoft.com/office/drawing/2014/main" id="{A71E1DFD-BBAD-BF39-DF85-8942E0E607B5}"/>
                    </a:ext>
                  </a:extLst>
                </p:cNvPr>
                <p:cNvSpPr/>
                <p:nvPr>
                  <p:custDataLst>
                    <p:tags r:id="rId190"/>
                  </p:custDataLst>
                </p:nvPr>
              </p:nvSpPr>
              <p:spPr>
                <a:xfrm>
                  <a:off x="6270846" y="488830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72" name="OTLSHAPE_SLM_1f15f648deeb4a119bf96889a2bb4d2a_Date">
                <a:extLst>
                  <a:ext uri="{FF2B5EF4-FFF2-40B4-BE49-F238E27FC236}">
                    <a16:creationId xmlns:a16="http://schemas.microsoft.com/office/drawing/2014/main" id="{63DA10B6-47E8-3AF9-B704-DDAFF06B6F80}"/>
                  </a:ext>
                </a:extLst>
              </p:cNvPr>
              <p:cNvSpPr txBox="1"/>
              <p:nvPr>
                <p:custDataLst>
                  <p:tags r:id="rId178"/>
                </p:custDataLst>
              </p:nvPr>
            </p:nvSpPr>
            <p:spPr>
              <a:xfrm rot="19708817">
                <a:off x="9864251" y="2068575"/>
                <a:ext cx="327291" cy="923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GB" sz="600" dirty="0">
                    <a:solidFill>
                      <a:schemeClr val="dk2"/>
                    </a:solidFill>
                  </a:rPr>
                  <a:t>10-Aug</a:t>
                </a:r>
              </a:p>
            </p:txBody>
          </p:sp>
          <p:grpSp>
            <p:nvGrpSpPr>
              <p:cNvPr id="673" name="Group 672">
                <a:extLst>
                  <a:ext uri="{FF2B5EF4-FFF2-40B4-BE49-F238E27FC236}">
                    <a16:creationId xmlns:a16="http://schemas.microsoft.com/office/drawing/2014/main" id="{472456BA-61FD-B5C8-2702-BBAF3FC0AEC1}"/>
                  </a:ext>
                </a:extLst>
              </p:cNvPr>
              <p:cNvGrpSpPr/>
              <p:nvPr/>
            </p:nvGrpSpPr>
            <p:grpSpPr>
              <a:xfrm>
                <a:off x="9852595" y="4680483"/>
                <a:ext cx="80368" cy="829540"/>
                <a:chOff x="6270846" y="4692297"/>
                <a:chExt cx="80368" cy="829540"/>
              </a:xfrm>
            </p:grpSpPr>
            <p:sp>
              <p:nvSpPr>
                <p:cNvPr id="675" name="OTLSHAPE_SLA_c53c00fa6c99428281c6c8bada5a7033_Shape">
                  <a:extLst>
                    <a:ext uri="{FF2B5EF4-FFF2-40B4-BE49-F238E27FC236}">
                      <a16:creationId xmlns:a16="http://schemas.microsoft.com/office/drawing/2014/main" id="{046E837F-A3DD-4E04-78CF-D803FA5D8531}"/>
                    </a:ext>
                  </a:extLst>
                </p:cNvPr>
                <p:cNvSpPr/>
                <p:nvPr>
                  <p:custDataLst>
                    <p:tags r:id="rId179"/>
                  </p:custDataLst>
                </p:nvPr>
              </p:nvSpPr>
              <p:spPr>
                <a:xfrm>
                  <a:off x="6270846" y="4692297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7" name="OTLSHAPE_SLA_c53c00fa6c99428281c6c8bada5a7033_Shape">
                  <a:extLst>
                    <a:ext uri="{FF2B5EF4-FFF2-40B4-BE49-F238E27FC236}">
                      <a16:creationId xmlns:a16="http://schemas.microsoft.com/office/drawing/2014/main" id="{62036BE6-A4B2-6815-4FF5-38E055B5FCD7}"/>
                    </a:ext>
                  </a:extLst>
                </p:cNvPr>
                <p:cNvSpPr/>
                <p:nvPr>
                  <p:custDataLst>
                    <p:tags r:id="rId180"/>
                  </p:custDataLst>
                </p:nvPr>
              </p:nvSpPr>
              <p:spPr>
                <a:xfrm>
                  <a:off x="6270846" y="489435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8" name="OTLSHAPE_SLA_c53c00fa6c99428281c6c8bada5a7033_Shape">
                  <a:extLst>
                    <a:ext uri="{FF2B5EF4-FFF2-40B4-BE49-F238E27FC236}">
                      <a16:creationId xmlns:a16="http://schemas.microsoft.com/office/drawing/2014/main" id="{1CF73474-C436-438E-715F-ED76B84CD2A6}"/>
                    </a:ext>
                  </a:extLst>
                </p:cNvPr>
                <p:cNvSpPr/>
                <p:nvPr>
                  <p:custDataLst>
                    <p:tags r:id="rId181"/>
                  </p:custDataLst>
                </p:nvPr>
              </p:nvSpPr>
              <p:spPr>
                <a:xfrm>
                  <a:off x="6270846" y="5067836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9" name="OTLSHAPE_SLA_c53c00fa6c99428281c6c8bada5a7033_Shape">
                  <a:extLst>
                    <a:ext uri="{FF2B5EF4-FFF2-40B4-BE49-F238E27FC236}">
                      <a16:creationId xmlns:a16="http://schemas.microsoft.com/office/drawing/2014/main" id="{68615CC2-135A-F8E2-E775-EFE02A58BE76}"/>
                    </a:ext>
                  </a:extLst>
                </p:cNvPr>
                <p:cNvSpPr/>
                <p:nvPr>
                  <p:custDataLst>
                    <p:tags r:id="rId182"/>
                  </p:custDataLst>
                </p:nvPr>
              </p:nvSpPr>
              <p:spPr>
                <a:xfrm>
                  <a:off x="6270846" y="5256558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0" name="OTLSHAPE_SLA_c53c00fa6c99428281c6c8bada5a7033_Shape">
                  <a:extLst>
                    <a:ext uri="{FF2B5EF4-FFF2-40B4-BE49-F238E27FC236}">
                      <a16:creationId xmlns:a16="http://schemas.microsoft.com/office/drawing/2014/main" id="{A8F52876-2555-1D5F-42B9-C21A87579CD1}"/>
                    </a:ext>
                  </a:extLst>
                </p:cNvPr>
                <p:cNvSpPr/>
                <p:nvPr>
                  <p:custDataLst>
                    <p:tags r:id="rId183"/>
                  </p:custDataLst>
                </p:nvPr>
              </p:nvSpPr>
              <p:spPr>
                <a:xfrm>
                  <a:off x="6270846" y="5441469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1" name="OTLSHAPE_SLA_c53c00fa6c99428281c6c8bada5a7033_Shape">
                  <a:extLst>
                    <a:ext uri="{FF2B5EF4-FFF2-40B4-BE49-F238E27FC236}">
                      <a16:creationId xmlns:a16="http://schemas.microsoft.com/office/drawing/2014/main" id="{50EE3AB1-3334-6073-7D42-7D04ECF6F661}"/>
                    </a:ext>
                  </a:extLst>
                </p:cNvPr>
                <p:cNvSpPr/>
                <p:nvPr>
                  <p:custDataLst>
                    <p:tags r:id="rId184"/>
                  </p:custDataLst>
                </p:nvPr>
              </p:nvSpPr>
              <p:spPr>
                <a:xfrm>
                  <a:off x="6270846" y="488830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0E3D8767-8CB2-0C07-F775-79B2098318A7}"/>
                </a:ext>
              </a:extLst>
            </p:cNvPr>
            <p:cNvGrpSpPr/>
            <p:nvPr/>
          </p:nvGrpSpPr>
          <p:grpSpPr>
            <a:xfrm>
              <a:off x="5796890" y="2452489"/>
              <a:ext cx="561165" cy="87988"/>
              <a:chOff x="5255328" y="5308201"/>
              <a:chExt cx="561165" cy="87988"/>
            </a:xfrm>
            <a:solidFill>
              <a:srgbClr val="054D79"/>
            </a:solidFill>
          </p:grpSpPr>
          <p:sp>
            <p:nvSpPr>
              <p:cNvPr id="514" name="OTLSHAPE_SLA_c53c00fa6c99428281c6c8bada5a7033_Shape">
                <a:extLst>
                  <a:ext uri="{FF2B5EF4-FFF2-40B4-BE49-F238E27FC236}">
                    <a16:creationId xmlns:a16="http://schemas.microsoft.com/office/drawing/2014/main" id="{10CDA7DC-9B7C-7AF7-4E52-1C620F42307E}"/>
                  </a:ext>
                </a:extLst>
              </p:cNvPr>
              <p:cNvSpPr/>
              <p:nvPr>
                <p:custDataLst>
                  <p:tags r:id="rId176"/>
                </p:custDataLst>
              </p:nvPr>
            </p:nvSpPr>
            <p:spPr>
              <a:xfrm>
                <a:off x="5255328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5" name="OTLSHAPE_SLA_c53c00fa6c99428281c6c8bada5a7033_Shape">
                <a:extLst>
                  <a:ext uri="{FF2B5EF4-FFF2-40B4-BE49-F238E27FC236}">
                    <a16:creationId xmlns:a16="http://schemas.microsoft.com/office/drawing/2014/main" id="{BED334C4-A2CC-A33D-94C5-53FF37D230F7}"/>
                  </a:ext>
                </a:extLst>
              </p:cNvPr>
              <p:cNvSpPr/>
              <p:nvPr>
                <p:custDataLst>
                  <p:tags r:id="rId177"/>
                </p:custDataLst>
              </p:nvPr>
            </p:nvSpPr>
            <p:spPr>
              <a:xfrm>
                <a:off x="5736125" y="530820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1133D9E-204E-DA9A-B632-469D1D1152E3}"/>
              </a:ext>
            </a:extLst>
          </p:cNvPr>
          <p:cNvSpPr txBox="1"/>
          <p:nvPr/>
        </p:nvSpPr>
        <p:spPr>
          <a:xfrm>
            <a:off x="1010274" y="540450"/>
            <a:ext cx="11798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NOTE: I got text from Bo for M&amp;M and have not compared it to this timeline yet</a:t>
            </a:r>
            <a:endParaRPr lang="da-DK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14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342">
            <a:extLst>
              <a:ext uri="{FF2B5EF4-FFF2-40B4-BE49-F238E27FC236}">
                <a16:creationId xmlns:a16="http://schemas.microsoft.com/office/drawing/2014/main" id="{55076A23-4867-E49B-2797-7851E5ACCCEC}"/>
              </a:ext>
            </a:extLst>
          </p:cNvPr>
          <p:cNvSpPr/>
          <p:nvPr/>
        </p:nvSpPr>
        <p:spPr>
          <a:xfrm>
            <a:off x="8622000" y="1617035"/>
            <a:ext cx="968374" cy="4465449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A9062F4C-1B71-B868-67F8-5FF98592B2E4}"/>
              </a:ext>
            </a:extLst>
          </p:cNvPr>
          <p:cNvSpPr/>
          <p:nvPr/>
        </p:nvSpPr>
        <p:spPr>
          <a:xfrm>
            <a:off x="5319652" y="1608743"/>
            <a:ext cx="1139205" cy="4465449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E3738124-876B-60F3-7613-A012D8B45D7E}"/>
              </a:ext>
            </a:extLst>
          </p:cNvPr>
          <p:cNvSpPr/>
          <p:nvPr/>
        </p:nvSpPr>
        <p:spPr>
          <a:xfrm>
            <a:off x="2206731" y="1614760"/>
            <a:ext cx="1120719" cy="4465449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3" name="OTLSHAPE_SL_126372bc344e4f589d1e181296fa3199_BackgroundRectangle">
            <a:extLst>
              <a:ext uri="{FF2B5EF4-FFF2-40B4-BE49-F238E27FC236}">
                <a16:creationId xmlns:a16="http://schemas.microsoft.com/office/drawing/2014/main" id="{7C52578A-48F8-F991-FB62-E3FA34BEC2E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690368"/>
            <a:ext cx="11290300" cy="60477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_d3997f6ff4184bdda11aca86b2111229_BackgroundRectangle">
            <a:extLst>
              <a:ext uri="{FF2B5EF4-FFF2-40B4-BE49-F238E27FC236}">
                <a16:creationId xmlns:a16="http://schemas.microsoft.com/office/drawing/2014/main" id="{7E56A92E-D0C2-4224-C23D-FBDA8DE5BB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358642"/>
            <a:ext cx="11290300" cy="63529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SL_bbf5f6820ead49b69e55138e52f94034_BackgroundRectangle">
            <a:extLst>
              <a:ext uri="{FF2B5EF4-FFF2-40B4-BE49-F238E27FC236}">
                <a16:creationId xmlns:a16="http://schemas.microsoft.com/office/drawing/2014/main" id="{1A038605-5B8B-0834-5C9C-C408EAC05C5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057438"/>
            <a:ext cx="112903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TLSHAPE_SL_0aef6f2d345e4955abc2806d073b57a1_BackgroundRectangle">
            <a:extLst>
              <a:ext uri="{FF2B5EF4-FFF2-40B4-BE49-F238E27FC236}">
                <a16:creationId xmlns:a16="http://schemas.microsoft.com/office/drawing/2014/main" id="{182880BD-B232-346B-B49F-E7B7A7A2927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735957"/>
            <a:ext cx="112903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TLSHAPE_SL2A_69561d93850149bea13f5083a701d630_BackgroundRectangle" hidden="1">
            <a:extLst>
              <a:ext uri="{FF2B5EF4-FFF2-40B4-BE49-F238E27FC236}">
                <a16:creationId xmlns:a16="http://schemas.microsoft.com/office/drawing/2014/main" id="{7218D333-1B6F-676D-AFDB-0C07F7488AA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28700" y="2690368"/>
            <a:ext cx="10325100" cy="60477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SL2A_909b8820ce614fcfab925be376e2a086_BackgroundRectangle" hidden="1">
            <a:extLst>
              <a:ext uri="{FF2B5EF4-FFF2-40B4-BE49-F238E27FC236}">
                <a16:creationId xmlns:a16="http://schemas.microsoft.com/office/drawing/2014/main" id="{2831834E-CA91-E4E3-BA5D-3C1CA2F522B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28700" y="3358642"/>
            <a:ext cx="10325100" cy="63529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SL2A_97a7d850fd2b423eb22d17f14432b99b_BackgroundRectangle" hidden="1">
            <a:extLst>
              <a:ext uri="{FF2B5EF4-FFF2-40B4-BE49-F238E27FC236}">
                <a16:creationId xmlns:a16="http://schemas.microsoft.com/office/drawing/2014/main" id="{1090F3D0-C4CA-CA8A-8950-9E255C55CB1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8700" y="4057438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2A_759cafe94824474eb6d90af1ae4611d6_BackgroundRectangle" hidden="1">
            <a:extLst>
              <a:ext uri="{FF2B5EF4-FFF2-40B4-BE49-F238E27FC236}">
                <a16:creationId xmlns:a16="http://schemas.microsoft.com/office/drawing/2014/main" id="{AB374C59-1B56-68E8-0ABA-1C63AE1BBCC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8700" y="4735957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TB_00000000000000000000000000000000_LeftEndCaps" hidden="1">
            <a:extLst>
              <a:ext uri="{FF2B5EF4-FFF2-40B4-BE49-F238E27FC236}">
                <a16:creationId xmlns:a16="http://schemas.microsoft.com/office/drawing/2014/main" id="{32CA8FF2-C88C-A628-44FF-0942C078B34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7" name="OTLSHAPE_TB_00000000000000000000000000000000_RightEndCaps" hidden="1">
            <a:extLst>
              <a:ext uri="{FF2B5EF4-FFF2-40B4-BE49-F238E27FC236}">
                <a16:creationId xmlns:a16="http://schemas.microsoft.com/office/drawing/2014/main" id="{F84B488A-5F24-927F-B3B6-CCA1D67C591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199" name="OTLSHAPE_TB_00000000000000000000000000000000_ScaleContainer">
            <a:extLst>
              <a:ext uri="{FF2B5EF4-FFF2-40B4-BE49-F238E27FC236}">
                <a16:creationId xmlns:a16="http://schemas.microsoft.com/office/drawing/2014/main" id="{01B676F5-F7BF-AF75-24E7-4C5081F11C8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55700" y="2087056"/>
            <a:ext cx="10198100" cy="182880"/>
          </a:xfrm>
          <a:prstGeom prst="round2Same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_126372bc344e4f589d1e181296fa3199_HeaderRectangle">
            <a:extLst>
              <a:ext uri="{FF2B5EF4-FFF2-40B4-BE49-F238E27FC236}">
                <a16:creationId xmlns:a16="http://schemas.microsoft.com/office/drawing/2014/main" id="{04F92A8B-E051-4F44-7268-92B9B8392F7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2690368"/>
            <a:ext cx="965200" cy="604774"/>
          </a:xfrm>
          <a:prstGeom prst="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OTLSHAPE_SL_d3997f6ff4184bdda11aca86b2111229_HeaderRectangle">
            <a:extLst>
              <a:ext uri="{FF2B5EF4-FFF2-40B4-BE49-F238E27FC236}">
                <a16:creationId xmlns:a16="http://schemas.microsoft.com/office/drawing/2014/main" id="{0910D1F3-A9D5-74B1-4B82-61ECB7ED8D9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3358642"/>
            <a:ext cx="965200" cy="635296"/>
          </a:xfrm>
          <a:prstGeom prst="rect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SL_bbf5f6820ead49b69e55138e52f94034_HeaderRectangle">
            <a:extLst>
              <a:ext uri="{FF2B5EF4-FFF2-40B4-BE49-F238E27FC236}">
                <a16:creationId xmlns:a16="http://schemas.microsoft.com/office/drawing/2014/main" id="{673F34C6-1F17-FBD1-5C89-25247F57750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4057438"/>
            <a:ext cx="965200" cy="615019"/>
          </a:xfrm>
          <a:prstGeom prst="rect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TLSHAPE_SL_0aef6f2d345e4955abc2806d073b57a1_HeaderRectangle">
            <a:extLst>
              <a:ext uri="{FF2B5EF4-FFF2-40B4-BE49-F238E27FC236}">
                <a16:creationId xmlns:a16="http://schemas.microsoft.com/office/drawing/2014/main" id="{7B5791FC-BDBE-157C-4345-5AC16A11324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4735957"/>
            <a:ext cx="965200" cy="615019"/>
          </a:xfrm>
          <a:prstGeom prst="rect">
            <a:avLst/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TLSHAPE_TB_00000000000000000000000000000000_MiddleScaleContainer">
            <a:extLst>
              <a:ext uri="{FF2B5EF4-FFF2-40B4-BE49-F238E27FC236}">
                <a16:creationId xmlns:a16="http://schemas.microsoft.com/office/drawing/2014/main" id="{C54FA14B-41BE-21EF-26FC-B5DAFE4B05F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155700" y="2279080"/>
            <a:ext cx="10198100" cy="182880"/>
          </a:xfrm>
          <a:prstGeom prst="rect">
            <a:avLst/>
          </a:prstGeom>
          <a:solidFill>
            <a:srgbClr val="FF7B00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2A_69561d93850149bea13f5083a701d630_HeaderRectangle" hidden="1">
            <a:extLst>
              <a:ext uri="{FF2B5EF4-FFF2-40B4-BE49-F238E27FC236}">
                <a16:creationId xmlns:a16="http://schemas.microsoft.com/office/drawing/2014/main" id="{8906C92E-C35B-E538-9B31-716B7514FA2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28700" y="2690368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2A_909b8820ce614fcfab925be376e2a086_HeaderRectangle" hidden="1">
            <a:extLst>
              <a:ext uri="{FF2B5EF4-FFF2-40B4-BE49-F238E27FC236}">
                <a16:creationId xmlns:a16="http://schemas.microsoft.com/office/drawing/2014/main" id="{080BD1F0-FA1E-A3DD-5AB7-F9755F3029A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028700" y="335864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TLSHAPE_SL2A_97a7d850fd2b423eb22d17f14432b99b_HeaderRectangle" hidden="1">
            <a:extLst>
              <a:ext uri="{FF2B5EF4-FFF2-40B4-BE49-F238E27FC236}">
                <a16:creationId xmlns:a16="http://schemas.microsoft.com/office/drawing/2014/main" id="{C08F98C9-3740-0599-F9F4-587713C1219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028700" y="40574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TLSHAPE_SL2A_759cafe94824474eb6d90af1ae4611d6_HeaderRectangle" hidden="1">
            <a:extLst>
              <a:ext uri="{FF2B5EF4-FFF2-40B4-BE49-F238E27FC236}">
                <a16:creationId xmlns:a16="http://schemas.microsoft.com/office/drawing/2014/main" id="{D82B928D-8827-1120-2EE5-E9C213EF059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028700" y="4735957"/>
            <a:ext cx="0" cy="0"/>
          </a:xfrm>
          <a:prstGeom prst="rect">
            <a:avLst/>
          </a:prstGeom>
          <a:solidFill>
            <a:schemeClr val="accent4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OTLSHAPE_G_00000000000000000000000000000000_ShapeBelow0">
            <a:extLst>
              <a:ext uri="{FF2B5EF4-FFF2-40B4-BE49-F238E27FC236}">
                <a16:creationId xmlns:a16="http://schemas.microsoft.com/office/drawing/2014/main" id="{88C75888-3B57-ECF3-6629-6899D516AAEF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1290512" y="25778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2">
            <a:extLst>
              <a:ext uri="{FF2B5EF4-FFF2-40B4-BE49-F238E27FC236}">
                <a16:creationId xmlns:a16="http://schemas.microsoft.com/office/drawing/2014/main" id="{99CD62E7-5B25-EA2D-6D24-C5A09E4966EF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4515326" y="24871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G_00000000000000000000000000000000_ShapeBelow5">
            <a:extLst>
              <a:ext uri="{FF2B5EF4-FFF2-40B4-BE49-F238E27FC236}">
                <a16:creationId xmlns:a16="http://schemas.microsoft.com/office/drawing/2014/main" id="{EEA56C5E-0351-852E-90AE-18E213C42101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7707881" y="2547821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OTLSHAPE_G_00000000000000000000000000000000_ShapeBelow7">
            <a:extLst>
              <a:ext uri="{FF2B5EF4-FFF2-40B4-BE49-F238E27FC236}">
                <a16:creationId xmlns:a16="http://schemas.microsoft.com/office/drawing/2014/main" id="{828FC69C-C19C-0603-AEFA-915CB2CEF78E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10898490" y="2547821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TLSHAPE_TB_00000000000000000000000000000000_ElapsedTime" hidden="1">
            <a:extLst>
              <a:ext uri="{FF2B5EF4-FFF2-40B4-BE49-F238E27FC236}">
                <a16:creationId xmlns:a16="http://schemas.microsoft.com/office/drawing/2014/main" id="{CEF7F6F3-5353-52F6-0E65-3A6D499330D2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155700" y="192024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T_f674edc600214f49be66f3e02386bce9_ShapePercentage" hidden="1">
            <a:extLst>
              <a:ext uri="{FF2B5EF4-FFF2-40B4-BE49-F238E27FC236}">
                <a16:creationId xmlns:a16="http://schemas.microsoft.com/office/drawing/2014/main" id="{7FF2E5B5-5A8E-E2FC-9044-3FFCB4315A8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290513" y="272846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SLT_b6ca4d85643a4b47855e5e49f21ceec0_ShapePercentage" hidden="1">
            <a:extLst>
              <a:ext uri="{FF2B5EF4-FFF2-40B4-BE49-F238E27FC236}">
                <a16:creationId xmlns:a16="http://schemas.microsoft.com/office/drawing/2014/main" id="{179FAF07-6115-8BAA-48A4-1ABE02524C8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2881302" y="372330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T_cdafa5f64e92499d8947d014b971ca1a_ShapePercentage" hidden="1">
            <a:extLst>
              <a:ext uri="{FF2B5EF4-FFF2-40B4-BE49-F238E27FC236}">
                <a16:creationId xmlns:a16="http://schemas.microsoft.com/office/drawing/2014/main" id="{22A8838F-FCD6-D9FD-5470-BDE00F72178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094615" y="442209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TLSHAPE_SLT_1350f8ed7d494b9db266ea5783ee8dbe_ShapePercentage" hidden="1">
            <a:extLst>
              <a:ext uri="{FF2B5EF4-FFF2-40B4-BE49-F238E27FC236}">
                <a16:creationId xmlns:a16="http://schemas.microsoft.com/office/drawing/2014/main" id="{D692E485-108F-2667-78EE-741B2D8D60B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219882" y="5100616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SL_126372bc344e4f589d1e181296fa3199_Header">
            <a:extLst>
              <a:ext uri="{FF2B5EF4-FFF2-40B4-BE49-F238E27FC236}">
                <a16:creationId xmlns:a16="http://schemas.microsoft.com/office/drawing/2014/main" id="{0ED3B3E8-FF33-6DC4-39EA-C8562AFDA59F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3500" y="2899727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No cover crop</a:t>
            </a:r>
          </a:p>
        </p:txBody>
      </p:sp>
      <p:sp>
        <p:nvSpPr>
          <p:cNvPr id="108" name="OTLSHAPE_SL_d3997f6ff4184bdda11aca86b2111229_Header">
            <a:extLst>
              <a:ext uri="{FF2B5EF4-FFF2-40B4-BE49-F238E27FC236}">
                <a16:creationId xmlns:a16="http://schemas.microsoft.com/office/drawing/2014/main" id="{F32BBACB-647C-07B9-67AE-1B42284DC929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3500" y="3583263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Early planted mixture</a:t>
            </a:r>
          </a:p>
        </p:txBody>
      </p:sp>
      <p:sp>
        <p:nvSpPr>
          <p:cNvPr id="111" name="OTLSHAPE_SL_bbf5f6820ead49b69e55138e52f94034_Header">
            <a:extLst>
              <a:ext uri="{FF2B5EF4-FFF2-40B4-BE49-F238E27FC236}">
                <a16:creationId xmlns:a16="http://schemas.microsoft.com/office/drawing/2014/main" id="{F85A7B1E-D885-1979-13D8-E7A7BDC61533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3500" y="4271920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Mid-planted mixture</a:t>
            </a:r>
          </a:p>
        </p:txBody>
      </p:sp>
      <p:sp>
        <p:nvSpPr>
          <p:cNvPr id="114" name="OTLSHAPE_SL_0aef6f2d345e4955abc2806d073b57a1_Header">
            <a:extLst>
              <a:ext uri="{FF2B5EF4-FFF2-40B4-BE49-F238E27FC236}">
                <a16:creationId xmlns:a16="http://schemas.microsoft.com/office/drawing/2014/main" id="{793B58A0-9FE3-E041-F26D-13BA3C4CC23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3500" y="4950439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Mid-planted radish</a:t>
            </a:r>
          </a:p>
        </p:txBody>
      </p:sp>
      <p:sp>
        <p:nvSpPr>
          <p:cNvPr id="51" name="OTLSHAPE_SL2A_69561d93850149bea13f5083a701d630_Header" hidden="1">
            <a:extLst>
              <a:ext uri="{FF2B5EF4-FFF2-40B4-BE49-F238E27FC236}">
                <a16:creationId xmlns:a16="http://schemas.microsoft.com/office/drawing/2014/main" id="{56E0109A-E44E-5807-0EF4-760354B44397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2A_909b8820ce614fcfab925be376e2a086_Header" hidden="1">
            <a:extLst>
              <a:ext uri="{FF2B5EF4-FFF2-40B4-BE49-F238E27FC236}">
                <a16:creationId xmlns:a16="http://schemas.microsoft.com/office/drawing/2014/main" id="{5BEB4718-FFA5-14C9-BA0F-D15EE5B503D2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2A_97a7d850fd2b423eb22d17f14432b99b_Header" hidden="1">
            <a:extLst>
              <a:ext uri="{FF2B5EF4-FFF2-40B4-BE49-F238E27FC236}">
                <a16:creationId xmlns:a16="http://schemas.microsoft.com/office/drawing/2014/main" id="{9C6BB11A-96DB-D6EB-7946-748DB07A2C81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OTLSHAPE_SL2A_759cafe94824474eb6d90af1ae4611d6_Header" hidden="1">
            <a:extLst>
              <a:ext uri="{FF2B5EF4-FFF2-40B4-BE49-F238E27FC236}">
                <a16:creationId xmlns:a16="http://schemas.microsoft.com/office/drawing/2014/main" id="{246D7493-E206-BA03-8E56-034827A83229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B_00000000000000000000000000000000_TodayMarkerShape" hidden="1">
            <a:extLst>
              <a:ext uri="{FF2B5EF4-FFF2-40B4-BE49-F238E27FC236}">
                <a16:creationId xmlns:a16="http://schemas.microsoft.com/office/drawing/2014/main" id="{F2E2C673-23A9-58A4-4C55-6754EFC50C4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836549" y="2487168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59CE36C0-A016-55EF-9263-4D470187B82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354013" y="2085468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1 (2018)</a:t>
            </a:r>
          </a:p>
        </p:txBody>
      </p:sp>
      <p:sp>
        <p:nvSpPr>
          <p:cNvPr id="212" name="OTLSHAPE_TB_00000000000000000000000000000000_BottomTimescaleInterval4">
            <a:extLst>
              <a:ext uri="{FF2B5EF4-FFF2-40B4-BE49-F238E27FC236}">
                <a16:creationId xmlns:a16="http://schemas.microsoft.com/office/drawing/2014/main" id="{0C2BA616-009B-5540-5DB3-40A2BB394E2D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616478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18</a:t>
            </a:r>
          </a:p>
        </p:txBody>
      </p:sp>
      <p:sp>
        <p:nvSpPr>
          <p:cNvPr id="214" name="OTLSHAPE_TB_00000000000000000000000000000000_BottomTimescaleInterval6">
            <a:extLst>
              <a:ext uri="{FF2B5EF4-FFF2-40B4-BE49-F238E27FC236}">
                <a16:creationId xmlns:a16="http://schemas.microsoft.com/office/drawing/2014/main" id="{34C48E77-0B13-2869-60C5-D99C9BED3122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881330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</a:rPr>
              <a:t>30</a:t>
            </a:r>
          </a:p>
        </p:txBody>
      </p:sp>
      <p:sp>
        <p:nvSpPr>
          <p:cNvPr id="215" name="OTLSHAPE_TB_00000000000000000000000000000000_BottomTimescaleInterval7">
            <a:extLst>
              <a:ext uri="{FF2B5EF4-FFF2-40B4-BE49-F238E27FC236}">
                <a16:creationId xmlns:a16="http://schemas.microsoft.com/office/drawing/2014/main" id="{1241BBD0-314F-464F-A74F-2E1703B708C2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8013757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36</a:t>
            </a:r>
          </a:p>
        </p:txBody>
      </p:sp>
      <p:sp>
        <p:nvSpPr>
          <p:cNvPr id="217" name="OTLSHAPE_TB_00000000000000000000000000000000_BottomTimescaleInterval9">
            <a:extLst>
              <a:ext uri="{FF2B5EF4-FFF2-40B4-BE49-F238E27FC236}">
                <a16:creationId xmlns:a16="http://schemas.microsoft.com/office/drawing/2014/main" id="{4E05580C-175B-FEF5-3EAF-F883D0127DD5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0278609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48</a:t>
            </a:r>
          </a:p>
        </p:txBody>
      </p:sp>
      <p:sp>
        <p:nvSpPr>
          <p:cNvPr id="38" name="OTLSHAPE_TB_00000000000000000000000000000000_TimescaleInterval1" hidden="1">
            <a:extLst>
              <a:ext uri="{FF2B5EF4-FFF2-40B4-BE49-F238E27FC236}">
                <a16:creationId xmlns:a16="http://schemas.microsoft.com/office/drawing/2014/main" id="{9EB8CF95-14D5-0778-A23A-217A6FAEE7B0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668" y="58866"/>
            <a:ext cx="1397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46" name="OTLSHAPE_TB_00000000000000000000000000000000_TimescaleInterval6" hidden="1">
            <a:extLst>
              <a:ext uri="{FF2B5EF4-FFF2-40B4-BE49-F238E27FC236}">
                <a16:creationId xmlns:a16="http://schemas.microsoft.com/office/drawing/2014/main" id="{93C4F380-5C58-C77E-5937-1B6B0F756F4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668" y="58866"/>
            <a:ext cx="1905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49" name="OTLSHAPE_TB_00000000000000000000000000000000_TodayMarkerText" hidden="1">
            <a:extLst>
              <a:ext uri="{FF2B5EF4-FFF2-40B4-BE49-F238E27FC236}">
                <a16:creationId xmlns:a16="http://schemas.microsoft.com/office/drawing/2014/main" id="{F06317F8-B652-184C-5DCC-C1F207B9F09B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-168984" y="58866"/>
            <a:ext cx="363369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6" name="OTLSHAPE_SLT_f674edc600214f49be66f3e02386bce9_Duration" hidden="1">
            <a:extLst>
              <a:ext uri="{FF2B5EF4-FFF2-40B4-BE49-F238E27FC236}">
                <a16:creationId xmlns:a16="http://schemas.microsoft.com/office/drawing/2014/main" id="{84845049-9203-3AA0-801E-DD557413A473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41 days</a:t>
            </a:r>
          </a:p>
        </p:txBody>
      </p:sp>
      <p:sp>
        <p:nvSpPr>
          <p:cNvPr id="57" name="OTLSHAPE_SLT_f674edc600214f49be66f3e02386bce9_TextPercentage" hidden="1">
            <a:extLst>
              <a:ext uri="{FF2B5EF4-FFF2-40B4-BE49-F238E27FC236}">
                <a16:creationId xmlns:a16="http://schemas.microsoft.com/office/drawing/2014/main" id="{BBA80404-CECD-B85B-9F8C-667C0B42F90A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T_f674edc600214f49be66f3e02386bce9_StartDate" hidden="1">
            <a:extLst>
              <a:ext uri="{FF2B5EF4-FFF2-40B4-BE49-F238E27FC236}">
                <a16:creationId xmlns:a16="http://schemas.microsoft.com/office/drawing/2014/main" id="{59844B7D-143F-D982-D7CC-6CC5CCEF9AA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f674edc600214f49be66f3e02386bce9_EndDate" hidden="1">
            <a:extLst>
              <a:ext uri="{FF2B5EF4-FFF2-40B4-BE49-F238E27FC236}">
                <a16:creationId xmlns:a16="http://schemas.microsoft.com/office/drawing/2014/main" id="{039F0683-3DEC-D868-3D71-96A16EB3A39A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b6ca4d85643a4b47855e5e49f21ceec0_Duration" hidden="1">
            <a:extLst>
              <a:ext uri="{FF2B5EF4-FFF2-40B4-BE49-F238E27FC236}">
                <a16:creationId xmlns:a16="http://schemas.microsoft.com/office/drawing/2014/main" id="{BA62E661-8134-6375-D7B7-7C887B1E7A7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99" name="OTLSHAPE_SLT_b6ca4d85643a4b47855e5e49f21ceec0_TextPercentage" hidden="1">
            <a:extLst>
              <a:ext uri="{FF2B5EF4-FFF2-40B4-BE49-F238E27FC236}">
                <a16:creationId xmlns:a16="http://schemas.microsoft.com/office/drawing/2014/main" id="{A7CF5147-DD42-A3A5-ACC4-8AFF02BAD8C6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b6ca4d85643a4b47855e5e49f21ceec0_StartDate" hidden="1">
            <a:extLst>
              <a:ext uri="{FF2B5EF4-FFF2-40B4-BE49-F238E27FC236}">
                <a16:creationId xmlns:a16="http://schemas.microsoft.com/office/drawing/2014/main" id="{3615F78F-EC42-0326-33CC-73E7EFF1EF64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SLT_b6ca4d85643a4b47855e5e49f21ceec0_EndDate" hidden="1">
            <a:extLst>
              <a:ext uri="{FF2B5EF4-FFF2-40B4-BE49-F238E27FC236}">
                <a16:creationId xmlns:a16="http://schemas.microsoft.com/office/drawing/2014/main" id="{D20CD347-9698-7ED6-A356-736ACBEE0387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cdafa5f64e92499d8947d014b971ca1a_Duration" hidden="1">
            <a:extLst>
              <a:ext uri="{FF2B5EF4-FFF2-40B4-BE49-F238E27FC236}">
                <a16:creationId xmlns:a16="http://schemas.microsoft.com/office/drawing/2014/main" id="{5863C88A-CE78-6F91-A969-AB09351B4AD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387410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131 days</a:t>
            </a:r>
          </a:p>
        </p:txBody>
      </p:sp>
      <p:sp>
        <p:nvSpPr>
          <p:cNvPr id="137" name="OTLSHAPE_SLT_cdafa5f64e92499d8947d014b971ca1a_TextPercentage" hidden="1">
            <a:extLst>
              <a:ext uri="{FF2B5EF4-FFF2-40B4-BE49-F238E27FC236}">
                <a16:creationId xmlns:a16="http://schemas.microsoft.com/office/drawing/2014/main" id="{59EB7B01-550B-2713-3D4D-BBEC996DB16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cdafa5f64e92499d8947d014b971ca1a_StartDate" hidden="1">
            <a:extLst>
              <a:ext uri="{FF2B5EF4-FFF2-40B4-BE49-F238E27FC236}">
                <a16:creationId xmlns:a16="http://schemas.microsoft.com/office/drawing/2014/main" id="{0F8CEF1D-8277-95CE-93DA-6E57F30131D8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cdafa5f64e92499d8947d014b971ca1a_EndDate" hidden="1">
            <a:extLst>
              <a:ext uri="{FF2B5EF4-FFF2-40B4-BE49-F238E27FC236}">
                <a16:creationId xmlns:a16="http://schemas.microsoft.com/office/drawing/2014/main" id="{E2858B1C-A171-35B9-643B-76307D5D125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SLT_1350f8ed7d494b9db266ea5783ee8dbe_Duration" hidden="1">
            <a:extLst>
              <a:ext uri="{FF2B5EF4-FFF2-40B4-BE49-F238E27FC236}">
                <a16:creationId xmlns:a16="http://schemas.microsoft.com/office/drawing/2014/main" id="{C3C9EAA7-492F-4A52-8590-F3352B7ACD9E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76 days</a:t>
            </a:r>
          </a:p>
        </p:txBody>
      </p:sp>
      <p:sp>
        <p:nvSpPr>
          <p:cNvPr id="183" name="OTLSHAPE_SLT_1350f8ed7d494b9db266ea5783ee8dbe_TextPercentage" hidden="1">
            <a:extLst>
              <a:ext uri="{FF2B5EF4-FFF2-40B4-BE49-F238E27FC236}">
                <a16:creationId xmlns:a16="http://schemas.microsoft.com/office/drawing/2014/main" id="{70F25996-05BD-6DA3-006C-39C6D892D7B5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T_1350f8ed7d494b9db266ea5783ee8dbe_StartDate" hidden="1">
            <a:extLst>
              <a:ext uri="{FF2B5EF4-FFF2-40B4-BE49-F238E27FC236}">
                <a16:creationId xmlns:a16="http://schemas.microsoft.com/office/drawing/2014/main" id="{9A2BE6CA-C333-2FCC-92AA-12DC3E57A44B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1350f8ed7d494b9db266ea5783ee8dbe_EndDate" hidden="1">
            <a:extLst>
              <a:ext uri="{FF2B5EF4-FFF2-40B4-BE49-F238E27FC236}">
                <a16:creationId xmlns:a16="http://schemas.microsoft.com/office/drawing/2014/main" id="{6C94DC33-FDC1-2772-1BA0-91BFCFFBC8A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OTLSHAPE_TB_00000000000000000000000000000000_Separator1">
            <a:extLst>
              <a:ext uri="{FF2B5EF4-FFF2-40B4-BE49-F238E27FC236}">
                <a16:creationId xmlns:a16="http://schemas.microsoft.com/office/drawing/2014/main" id="{6D2CA3EE-0F0B-37B8-2F1A-99214A672FC8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>
            <a:off x="1290512" y="208705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B_00000000000000000000000000000000_Separator2">
            <a:extLst>
              <a:ext uri="{FF2B5EF4-FFF2-40B4-BE49-F238E27FC236}">
                <a16:creationId xmlns:a16="http://schemas.microsoft.com/office/drawing/2014/main" id="{26686B7B-A3FB-ABEA-8997-AFBD753C2E00}"/>
              </a:ext>
            </a:extLst>
          </p:cNvPr>
          <p:cNvCxnSpPr/>
          <p:nvPr>
            <p:custDataLst>
              <p:tags r:id="rId65"/>
            </p:custDataLst>
          </p:nvPr>
        </p:nvCxnSpPr>
        <p:spPr>
          <a:xfrm>
            <a:off x="4495619" y="208705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M_0e17adf9b117404eaec7aabc1d77d266_Shape">
            <a:extLst>
              <a:ext uri="{FF2B5EF4-FFF2-40B4-BE49-F238E27FC236}">
                <a16:creationId xmlns:a16="http://schemas.microsoft.com/office/drawing/2014/main" id="{4EE019B0-2AC8-28D6-351C-61BBB1CF8158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 rot="16200000">
            <a:off x="2232739" y="1654028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TLSHAPE_M_0e17adf9b117404eaec7aabc1d77d266_Date">
            <a:extLst>
              <a:ext uri="{FF2B5EF4-FFF2-40B4-BE49-F238E27FC236}">
                <a16:creationId xmlns:a16="http://schemas.microsoft.com/office/drawing/2014/main" id="{EA6BFE19-C144-977C-EDE3-AF6DCC576565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877176" y="1664853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19 Apr</a:t>
            </a:r>
          </a:p>
        </p:txBody>
      </p:sp>
      <p:sp>
        <p:nvSpPr>
          <p:cNvPr id="53" name="OTLSHAPE_M_586d196a35874728a62a6e86b490e50d_Date">
            <a:extLst>
              <a:ext uri="{FF2B5EF4-FFF2-40B4-BE49-F238E27FC236}">
                <a16:creationId xmlns:a16="http://schemas.microsoft.com/office/drawing/2014/main" id="{1F81FCE8-6B43-F120-F18F-40E7529E0FF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6485705" y="1669177"/>
            <a:ext cx="34407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26 Aug</a:t>
            </a:r>
          </a:p>
        </p:txBody>
      </p:sp>
      <p:sp>
        <p:nvSpPr>
          <p:cNvPr id="102" name="OTLSHAPE_SLA_e32c5a8e1c3f4e6a8721918e5f44bd7d_Date" hidden="1">
            <a:extLst>
              <a:ext uri="{FF2B5EF4-FFF2-40B4-BE49-F238E27FC236}">
                <a16:creationId xmlns:a16="http://schemas.microsoft.com/office/drawing/2014/main" id="{95460010-4B5A-4DAE-29CE-1FF00DEBB0F8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</a:p>
        </p:txBody>
      </p:sp>
      <p:sp>
        <p:nvSpPr>
          <p:cNvPr id="150" name="OTLSHAPE_SLA_fe2fd21d87cf448cbb22747624bcb8f9_Date" hidden="1">
            <a:extLst>
              <a:ext uri="{FF2B5EF4-FFF2-40B4-BE49-F238E27FC236}">
                <a16:creationId xmlns:a16="http://schemas.microsoft.com/office/drawing/2014/main" id="{AE8F6D19-0778-FC48-FA2C-B722F222C911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Jun 17</a:t>
            </a:r>
          </a:p>
        </p:txBody>
      </p:sp>
      <p:sp>
        <p:nvSpPr>
          <p:cNvPr id="159" name="OTLSHAPE_SLA_4e3f18dfd4b8483095402b3cf4024462_Date" hidden="1">
            <a:extLst>
              <a:ext uri="{FF2B5EF4-FFF2-40B4-BE49-F238E27FC236}">
                <a16:creationId xmlns:a16="http://schemas.microsoft.com/office/drawing/2014/main" id="{D5A669DA-932F-F2C1-76A2-F957BFACBBD4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Aug 15</a:t>
            </a:r>
          </a:p>
        </p:txBody>
      </p:sp>
      <p:sp>
        <p:nvSpPr>
          <p:cNvPr id="194" name="OTLSHAPE_SLA_c53c00fa6c99428281c6c8bada5a7033_Date" hidden="1">
            <a:extLst>
              <a:ext uri="{FF2B5EF4-FFF2-40B4-BE49-F238E27FC236}">
                <a16:creationId xmlns:a16="http://schemas.microsoft.com/office/drawing/2014/main" id="{6249E9C3-1BAD-AF10-93D3-1BAD62C9B995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Dec 4</a:t>
            </a:r>
          </a:p>
        </p:txBody>
      </p:sp>
      <p:cxnSp>
        <p:nvCxnSpPr>
          <p:cNvPr id="2" name="OTLSHAPE_TB_00000000000000000000000000000000_Separator1">
            <a:extLst>
              <a:ext uri="{FF2B5EF4-FFF2-40B4-BE49-F238E27FC236}">
                <a16:creationId xmlns:a16="http://schemas.microsoft.com/office/drawing/2014/main" id="{2E63B86E-C2D7-3DE5-703B-6A91EE0EFA00}"/>
              </a:ext>
            </a:extLst>
          </p:cNvPr>
          <p:cNvCxnSpPr/>
          <p:nvPr>
            <p:custDataLst>
              <p:tags r:id="rId73"/>
            </p:custDataLst>
          </p:nvPr>
        </p:nvCxnSpPr>
        <p:spPr>
          <a:xfrm>
            <a:off x="4488852" y="2085468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B_00000000000000000000000000000000_Separator2">
            <a:extLst>
              <a:ext uri="{FF2B5EF4-FFF2-40B4-BE49-F238E27FC236}">
                <a16:creationId xmlns:a16="http://schemas.microsoft.com/office/drawing/2014/main" id="{E6FA15D3-3F9F-B8DC-3921-C344208033E7}"/>
              </a:ext>
            </a:extLst>
          </p:cNvPr>
          <p:cNvCxnSpPr/>
          <p:nvPr>
            <p:custDataLst>
              <p:tags r:id="rId74"/>
            </p:custDataLst>
          </p:nvPr>
        </p:nvCxnSpPr>
        <p:spPr>
          <a:xfrm>
            <a:off x="7693959" y="2085468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TimescaleInterval2">
            <a:extLst>
              <a:ext uri="{FF2B5EF4-FFF2-40B4-BE49-F238E27FC236}">
                <a16:creationId xmlns:a16="http://schemas.microsoft.com/office/drawing/2014/main" id="{4812705D-5869-24BB-AB57-DB97B037C299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4528412" y="2083880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2 (2019)</a:t>
            </a:r>
          </a:p>
        </p:txBody>
      </p:sp>
      <p:sp>
        <p:nvSpPr>
          <p:cNvPr id="5" name="OTLSHAPE_TB_00000000000000000000000000000000_TimescaleInterval2">
            <a:extLst>
              <a:ext uri="{FF2B5EF4-FFF2-40B4-BE49-F238E27FC236}">
                <a16:creationId xmlns:a16="http://schemas.microsoft.com/office/drawing/2014/main" id="{7D7F4FE2-B1DA-5034-499E-141359ED0C6F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725561" y="2084935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3 (2020)</a:t>
            </a:r>
          </a:p>
        </p:txBody>
      </p:sp>
      <p:cxnSp>
        <p:nvCxnSpPr>
          <p:cNvPr id="6" name="OTLSHAPE_TB_00000000000000000000000000000000_Separator1">
            <a:extLst>
              <a:ext uri="{FF2B5EF4-FFF2-40B4-BE49-F238E27FC236}">
                <a16:creationId xmlns:a16="http://schemas.microsoft.com/office/drawing/2014/main" id="{12907A5D-C627-2A40-9EFC-B5C153E009D2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>
            <a:off x="7693383" y="2095772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B_00000000000000000000000000000000_Separator2">
            <a:extLst>
              <a:ext uri="{FF2B5EF4-FFF2-40B4-BE49-F238E27FC236}">
                <a16:creationId xmlns:a16="http://schemas.microsoft.com/office/drawing/2014/main" id="{2027B214-F28A-6E95-83FF-D9C4D85628B8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10898490" y="2095772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FC93AD5-E07A-CA4D-C65A-88AE45F106D0}"/>
              </a:ext>
            </a:extLst>
          </p:cNvPr>
          <p:cNvGrpSpPr/>
          <p:nvPr/>
        </p:nvGrpSpPr>
        <p:grpSpPr>
          <a:xfrm>
            <a:off x="1299515" y="2277492"/>
            <a:ext cx="2617147" cy="186055"/>
            <a:chOff x="1299515" y="2110676"/>
            <a:chExt cx="2617147" cy="186055"/>
          </a:xfrm>
        </p:grpSpPr>
        <p:sp>
          <p:nvSpPr>
            <p:cNvPr id="202" name="OTLSHAPE_TB_00000000000000000000000000000000_MiddleTimescaleInterval1">
              <a:extLst>
                <a:ext uri="{FF2B5EF4-FFF2-40B4-BE49-F238E27FC236}">
                  <a16:creationId xmlns:a16="http://schemas.microsoft.com/office/drawing/2014/main" id="{92051A29-469B-7DC9-DC15-48553D4635FB}"/>
                </a:ext>
              </a:extLst>
            </p:cNvPr>
            <p:cNvSpPr txBox="1"/>
            <p:nvPr>
              <p:custDataLst>
                <p:tags r:id="rId263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203" name="OTLSHAPE_TB_00000000000000000000000000000000_MiddleTimescaleInterval2">
              <a:extLst>
                <a:ext uri="{FF2B5EF4-FFF2-40B4-BE49-F238E27FC236}">
                  <a16:creationId xmlns:a16="http://schemas.microsoft.com/office/drawing/2014/main" id="{7D9C1C52-35F4-B6D1-E831-7B2C461354D2}"/>
                </a:ext>
              </a:extLst>
            </p:cNvPr>
            <p:cNvSpPr txBox="1"/>
            <p:nvPr>
              <p:custDataLst>
                <p:tags r:id="rId264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204" name="OTLSHAPE_TB_00000000000000000000000000000000_MiddleTimescaleInterval3">
              <a:extLst>
                <a:ext uri="{FF2B5EF4-FFF2-40B4-BE49-F238E27FC236}">
                  <a16:creationId xmlns:a16="http://schemas.microsoft.com/office/drawing/2014/main" id="{CE78483E-B23A-3C80-9B18-FB27D58AE46A}"/>
                </a:ext>
              </a:extLst>
            </p:cNvPr>
            <p:cNvSpPr txBox="1"/>
            <p:nvPr>
              <p:custDataLst>
                <p:tags r:id="rId265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64" name="OTLSHAPE_TB_00000000000000000000000000000000_MiddleTimescaleInterval2">
              <a:extLst>
                <a:ext uri="{FF2B5EF4-FFF2-40B4-BE49-F238E27FC236}">
                  <a16:creationId xmlns:a16="http://schemas.microsoft.com/office/drawing/2014/main" id="{0359738D-DCDC-7DBC-2C6E-F0A6054C476A}"/>
                </a:ext>
              </a:extLst>
            </p:cNvPr>
            <p:cNvSpPr txBox="1"/>
            <p:nvPr>
              <p:custDataLst>
                <p:tags r:id="rId266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DAF4F43-511D-14A8-B041-CB83A45A7873}"/>
              </a:ext>
            </a:extLst>
          </p:cNvPr>
          <p:cNvGrpSpPr/>
          <p:nvPr/>
        </p:nvGrpSpPr>
        <p:grpSpPr>
          <a:xfrm>
            <a:off x="4503456" y="2276312"/>
            <a:ext cx="2617147" cy="186055"/>
            <a:chOff x="1299515" y="2110676"/>
            <a:chExt cx="2617147" cy="186055"/>
          </a:xfrm>
        </p:grpSpPr>
        <p:sp>
          <p:nvSpPr>
            <p:cNvPr id="68" name="OTLSHAPE_TB_00000000000000000000000000000000_MiddleTimescaleInterval1">
              <a:extLst>
                <a:ext uri="{FF2B5EF4-FFF2-40B4-BE49-F238E27FC236}">
                  <a16:creationId xmlns:a16="http://schemas.microsoft.com/office/drawing/2014/main" id="{B0AEA5D0-97F7-4F46-4DE5-F5C8774270C8}"/>
                </a:ext>
              </a:extLst>
            </p:cNvPr>
            <p:cNvSpPr txBox="1"/>
            <p:nvPr>
              <p:custDataLst>
                <p:tags r:id="rId259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69" name="OTLSHAPE_TB_00000000000000000000000000000000_MiddleTimescaleInterval2">
              <a:extLst>
                <a:ext uri="{FF2B5EF4-FFF2-40B4-BE49-F238E27FC236}">
                  <a16:creationId xmlns:a16="http://schemas.microsoft.com/office/drawing/2014/main" id="{2F5B07DE-C64E-6802-84DE-037F6F41AF3D}"/>
                </a:ext>
              </a:extLst>
            </p:cNvPr>
            <p:cNvSpPr txBox="1"/>
            <p:nvPr>
              <p:custDataLst>
                <p:tags r:id="rId260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70" name="OTLSHAPE_TB_00000000000000000000000000000000_MiddleTimescaleInterval3">
              <a:extLst>
                <a:ext uri="{FF2B5EF4-FFF2-40B4-BE49-F238E27FC236}">
                  <a16:creationId xmlns:a16="http://schemas.microsoft.com/office/drawing/2014/main" id="{C43375EC-D2AA-A43B-9D36-977B9875EFCF}"/>
                </a:ext>
              </a:extLst>
            </p:cNvPr>
            <p:cNvSpPr txBox="1"/>
            <p:nvPr>
              <p:custDataLst>
                <p:tags r:id="rId261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71" name="OTLSHAPE_TB_00000000000000000000000000000000_MiddleTimescaleInterval2">
              <a:extLst>
                <a:ext uri="{FF2B5EF4-FFF2-40B4-BE49-F238E27FC236}">
                  <a16:creationId xmlns:a16="http://schemas.microsoft.com/office/drawing/2014/main" id="{F8B56BF3-EF9D-5350-666A-D2914342B6F9}"/>
                </a:ext>
              </a:extLst>
            </p:cNvPr>
            <p:cNvSpPr txBox="1"/>
            <p:nvPr>
              <p:custDataLst>
                <p:tags r:id="rId262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FC6DD11-CD2E-A846-4DD0-2B4EA059287B}"/>
              </a:ext>
            </a:extLst>
          </p:cNvPr>
          <p:cNvGrpSpPr/>
          <p:nvPr/>
        </p:nvGrpSpPr>
        <p:grpSpPr>
          <a:xfrm>
            <a:off x="7707881" y="2278756"/>
            <a:ext cx="2617147" cy="186055"/>
            <a:chOff x="1299515" y="2110676"/>
            <a:chExt cx="2617147" cy="186055"/>
          </a:xfrm>
        </p:grpSpPr>
        <p:sp>
          <p:nvSpPr>
            <p:cNvPr id="73" name="OTLSHAPE_TB_00000000000000000000000000000000_MiddleTimescaleInterval1">
              <a:extLst>
                <a:ext uri="{FF2B5EF4-FFF2-40B4-BE49-F238E27FC236}">
                  <a16:creationId xmlns:a16="http://schemas.microsoft.com/office/drawing/2014/main" id="{4CFAB903-31BF-885A-2A97-509BCD2323EC}"/>
                </a:ext>
              </a:extLst>
            </p:cNvPr>
            <p:cNvSpPr txBox="1"/>
            <p:nvPr>
              <p:custDataLst>
                <p:tags r:id="rId255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74" name="OTLSHAPE_TB_00000000000000000000000000000000_MiddleTimescaleInterval2">
              <a:extLst>
                <a:ext uri="{FF2B5EF4-FFF2-40B4-BE49-F238E27FC236}">
                  <a16:creationId xmlns:a16="http://schemas.microsoft.com/office/drawing/2014/main" id="{6D882736-B690-0C41-5CF6-143979948691}"/>
                </a:ext>
              </a:extLst>
            </p:cNvPr>
            <p:cNvSpPr txBox="1"/>
            <p:nvPr>
              <p:custDataLst>
                <p:tags r:id="rId256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75" name="OTLSHAPE_TB_00000000000000000000000000000000_MiddleTimescaleInterval3">
              <a:extLst>
                <a:ext uri="{FF2B5EF4-FFF2-40B4-BE49-F238E27FC236}">
                  <a16:creationId xmlns:a16="http://schemas.microsoft.com/office/drawing/2014/main" id="{6CDE160F-FAA3-FB6D-40C3-E55FED747567}"/>
                </a:ext>
              </a:extLst>
            </p:cNvPr>
            <p:cNvSpPr txBox="1"/>
            <p:nvPr>
              <p:custDataLst>
                <p:tags r:id="rId257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76" name="OTLSHAPE_TB_00000000000000000000000000000000_MiddleTimescaleInterval2">
              <a:extLst>
                <a:ext uri="{FF2B5EF4-FFF2-40B4-BE49-F238E27FC236}">
                  <a16:creationId xmlns:a16="http://schemas.microsoft.com/office/drawing/2014/main" id="{AB360A46-0D08-5C6B-27BA-8838EF5436F6}"/>
                </a:ext>
              </a:extLst>
            </p:cNvPr>
            <p:cNvSpPr txBox="1"/>
            <p:nvPr>
              <p:custDataLst>
                <p:tags r:id="rId258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sp>
        <p:nvSpPr>
          <p:cNvPr id="77" name="OTLSHAPE_M_0e17adf9b117404eaec7aabc1d77d266_Title">
            <a:extLst>
              <a:ext uri="{FF2B5EF4-FFF2-40B4-BE49-F238E27FC236}">
                <a16:creationId xmlns:a16="http://schemas.microsoft.com/office/drawing/2014/main" id="{82D1B71C-BA9D-6F3E-BD09-52BC65BA7AD9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2280135" y="1643008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Barley</a:t>
            </a:r>
          </a:p>
        </p:txBody>
      </p:sp>
      <p:sp>
        <p:nvSpPr>
          <p:cNvPr id="78" name="OTLSHAPE_M_0e17adf9b117404eaec7aabc1d77d266_Date">
            <a:extLst>
              <a:ext uri="{FF2B5EF4-FFF2-40B4-BE49-F238E27FC236}">
                <a16:creationId xmlns:a16="http://schemas.microsoft.com/office/drawing/2014/main" id="{733E3B52-C85C-642C-7633-B7CF59B3571A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3356491" y="1665353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8 Aug</a:t>
            </a:r>
          </a:p>
        </p:txBody>
      </p:sp>
      <p:sp>
        <p:nvSpPr>
          <p:cNvPr id="80" name="OTLSHAPE_M_0e17adf9b117404eaec7aabc1d77d266_Shape">
            <a:extLst>
              <a:ext uri="{FF2B5EF4-FFF2-40B4-BE49-F238E27FC236}">
                <a16:creationId xmlns:a16="http://schemas.microsoft.com/office/drawing/2014/main" id="{71B3E671-0AA4-48C0-A8C6-DEF708432D5C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 rot="5400000" flipH="1">
            <a:off x="3117040" y="1648183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TLSHAPE_M_0e17adf9b117404eaec7aabc1d77d266_Shape">
            <a:extLst>
              <a:ext uri="{FF2B5EF4-FFF2-40B4-BE49-F238E27FC236}">
                <a16:creationId xmlns:a16="http://schemas.microsoft.com/office/drawing/2014/main" id="{8C740645-4A82-99A3-368E-7A7944035D67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 rot="16200000">
            <a:off x="5351911" y="1655785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M_0e17adf9b117404eaec7aabc1d77d266_Date">
            <a:extLst>
              <a:ext uri="{FF2B5EF4-FFF2-40B4-BE49-F238E27FC236}">
                <a16:creationId xmlns:a16="http://schemas.microsoft.com/office/drawing/2014/main" id="{05AF59E2-80B0-449E-3967-06CBC37BFF75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4987196" y="1664399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4 Apr</a:t>
            </a:r>
          </a:p>
        </p:txBody>
      </p:sp>
      <p:sp>
        <p:nvSpPr>
          <p:cNvPr id="15" name="OTLSHAPE_M_0e17adf9b117404eaec7aabc1d77d266_Title">
            <a:extLst>
              <a:ext uri="{FF2B5EF4-FFF2-40B4-BE49-F238E27FC236}">
                <a16:creationId xmlns:a16="http://schemas.microsoft.com/office/drawing/2014/main" id="{9CC11B3E-B0EF-1D12-C693-B02AE2DCE68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5340297" y="1642511"/>
            <a:ext cx="1118559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Oat</a:t>
            </a:r>
          </a:p>
        </p:txBody>
      </p:sp>
      <p:sp>
        <p:nvSpPr>
          <p:cNvPr id="17" name="OTLSHAPE_M_0e17adf9b117404eaec7aabc1d77d266_Shape">
            <a:extLst>
              <a:ext uri="{FF2B5EF4-FFF2-40B4-BE49-F238E27FC236}">
                <a16:creationId xmlns:a16="http://schemas.microsoft.com/office/drawing/2014/main" id="{3F5B07B0-4E08-4969-9123-3A8D735CABA6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 rot="5400000" flipH="1">
            <a:off x="6259288" y="1644171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TLSHAPE_M_0e17adf9b117404eaec7aabc1d77d266_Shape">
            <a:extLst>
              <a:ext uri="{FF2B5EF4-FFF2-40B4-BE49-F238E27FC236}">
                <a16:creationId xmlns:a16="http://schemas.microsoft.com/office/drawing/2014/main" id="{4CD73215-995A-ECB2-4B9B-0BBB37C1EB36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 rot="16200000">
            <a:off x="8455708" y="1650912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M_0e17adf9b117404eaec7aabc1d77d266_Date">
            <a:extLst>
              <a:ext uri="{FF2B5EF4-FFF2-40B4-BE49-F238E27FC236}">
                <a16:creationId xmlns:a16="http://schemas.microsoft.com/office/drawing/2014/main" id="{58BC833F-F67A-C949-60FA-3FC1F76E7642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8090993" y="1671558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15 Apr</a:t>
            </a:r>
          </a:p>
        </p:txBody>
      </p:sp>
      <p:sp>
        <p:nvSpPr>
          <p:cNvPr id="42" name="OTLSHAPE_M_0e17adf9b117404eaec7aabc1d77d266_Title">
            <a:extLst>
              <a:ext uri="{FF2B5EF4-FFF2-40B4-BE49-F238E27FC236}">
                <a16:creationId xmlns:a16="http://schemas.microsoft.com/office/drawing/2014/main" id="{A17EAD97-4056-1358-DCAB-F69F84ED773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8570059" y="1635283"/>
            <a:ext cx="1019669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Faba bean</a:t>
            </a:r>
          </a:p>
        </p:txBody>
      </p:sp>
      <p:sp>
        <p:nvSpPr>
          <p:cNvPr id="45" name="OTLSHAPE_M_0e17adf9b117404eaec7aabc1d77d266_Shape">
            <a:extLst>
              <a:ext uri="{FF2B5EF4-FFF2-40B4-BE49-F238E27FC236}">
                <a16:creationId xmlns:a16="http://schemas.microsoft.com/office/drawing/2014/main" id="{622BB780-FE78-8600-E15A-EF2FA975A548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rot="5400000" flipH="1">
            <a:off x="9589728" y="1656921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TLSHAPE_SL_0aef6f2d345e4955abc2806d073b57a1_BackgroundRectangle">
            <a:extLst>
              <a:ext uri="{FF2B5EF4-FFF2-40B4-BE49-F238E27FC236}">
                <a16:creationId xmlns:a16="http://schemas.microsoft.com/office/drawing/2014/main" id="{A862BF46-DDD1-B84B-24F0-61F6113E5282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71519" y="5417748"/>
            <a:ext cx="112903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SL_0aef6f2d345e4955abc2806d073b57a1_HeaderRectangle">
            <a:extLst>
              <a:ext uri="{FF2B5EF4-FFF2-40B4-BE49-F238E27FC236}">
                <a16:creationId xmlns:a16="http://schemas.microsoft.com/office/drawing/2014/main" id="{AAB50798-FCFA-E12D-59D4-9980AA08FE8A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71519" y="5417748"/>
            <a:ext cx="965200" cy="615019"/>
          </a:xfrm>
          <a:prstGeom prst="rect">
            <a:avLst/>
          </a:prstGeom>
          <a:solidFill>
            <a:srgbClr val="09714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TLSHAPE_SL_0aef6f2d345e4955abc2806d073b57a1_Header">
            <a:extLst>
              <a:ext uri="{FF2B5EF4-FFF2-40B4-BE49-F238E27FC236}">
                <a16:creationId xmlns:a16="http://schemas.microsoft.com/office/drawing/2014/main" id="{51C82ED5-36B6-5AD5-E511-280AB1A2CAC4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71519" y="5632230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Late-planted radish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9920CC-C9EF-ED48-D0A4-DB8F62CCE4BD}"/>
              </a:ext>
            </a:extLst>
          </p:cNvPr>
          <p:cNvGrpSpPr/>
          <p:nvPr/>
        </p:nvGrpSpPr>
        <p:grpSpPr>
          <a:xfrm>
            <a:off x="1085226" y="2735923"/>
            <a:ext cx="136370" cy="544359"/>
            <a:chOff x="1085226" y="2735923"/>
            <a:chExt cx="136370" cy="544359"/>
          </a:xfrm>
        </p:grpSpPr>
        <p:sp>
          <p:nvSpPr>
            <p:cNvPr id="88" name="OTLSHAPE_SLM_1f15f648deeb4a119bf96889a2bb4d2a_Title">
              <a:extLst>
                <a:ext uri="{FF2B5EF4-FFF2-40B4-BE49-F238E27FC236}">
                  <a16:creationId xmlns:a16="http://schemas.microsoft.com/office/drawing/2014/main" id="{B6F05EC0-C8C1-B043-D70D-EE034E863B82}"/>
                </a:ext>
              </a:extLst>
            </p:cNvPr>
            <p:cNvSpPr txBox="1"/>
            <p:nvPr>
              <p:custDataLst>
                <p:tags r:id="rId252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89" name="OTLSHAPE_SLM_1f15f648deeb4a119bf96889a2bb4d2a_Title">
              <a:extLst>
                <a:ext uri="{FF2B5EF4-FFF2-40B4-BE49-F238E27FC236}">
                  <a16:creationId xmlns:a16="http://schemas.microsoft.com/office/drawing/2014/main" id="{F4E9550C-11B5-D6D1-416B-9EE8734C49F0}"/>
                </a:ext>
              </a:extLst>
            </p:cNvPr>
            <p:cNvSpPr txBox="1"/>
            <p:nvPr>
              <p:custDataLst>
                <p:tags r:id="rId253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90" name="OTLSHAPE_SLM_1f15f648deeb4a119bf96889a2bb4d2a_Title">
              <a:extLst>
                <a:ext uri="{FF2B5EF4-FFF2-40B4-BE49-F238E27FC236}">
                  <a16:creationId xmlns:a16="http://schemas.microsoft.com/office/drawing/2014/main" id="{1989D373-1FD7-14F5-6360-07AD6CB49E97}"/>
                </a:ext>
              </a:extLst>
            </p:cNvPr>
            <p:cNvSpPr txBox="1"/>
            <p:nvPr>
              <p:custDataLst>
                <p:tags r:id="rId254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sp>
        <p:nvSpPr>
          <p:cNvPr id="91" name="OTLSHAPE_SLM_1f15f648deeb4a119bf96889a2bb4d2a_Shape">
            <a:extLst>
              <a:ext uri="{FF2B5EF4-FFF2-40B4-BE49-F238E27FC236}">
                <a16:creationId xmlns:a16="http://schemas.microsoft.com/office/drawing/2014/main" id="{A057D36E-4F08-7C28-7251-BF481FB87A1B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471926" y="267912"/>
            <a:ext cx="228600" cy="254000"/>
          </a:xfrm>
          <a:prstGeom prst="star8">
            <a:avLst/>
          </a:prstGeom>
          <a:solidFill>
            <a:srgbClr val="FF77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TLSHAPE_SLM_1f15f648deeb4a119bf96889a2bb4d2a_Title">
            <a:extLst>
              <a:ext uri="{FF2B5EF4-FFF2-40B4-BE49-F238E27FC236}">
                <a16:creationId xmlns:a16="http://schemas.microsoft.com/office/drawing/2014/main" id="{9E960E38-EB5E-2AC9-160B-A848976F86BD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845885" y="295771"/>
            <a:ext cx="85890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Tillage event</a:t>
            </a:r>
          </a:p>
        </p:txBody>
      </p:sp>
      <p:sp>
        <p:nvSpPr>
          <p:cNvPr id="95" name="OTLSHAPE_SLA_c53c00fa6c99428281c6c8bada5a7033_Shape">
            <a:extLst>
              <a:ext uri="{FF2B5EF4-FFF2-40B4-BE49-F238E27FC236}">
                <a16:creationId xmlns:a16="http://schemas.microsoft.com/office/drawing/2014/main" id="{112F1B0E-F1E6-26E4-45F8-E90F6F8912CF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473870" y="645838"/>
            <a:ext cx="254000" cy="254000"/>
          </a:xfrm>
          <a:prstGeom prst="ellips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TLSHAPE_SLM_1f15f648deeb4a119bf96889a2bb4d2a_Title">
            <a:extLst>
              <a:ext uri="{FF2B5EF4-FFF2-40B4-BE49-F238E27FC236}">
                <a16:creationId xmlns:a16="http://schemas.microsoft.com/office/drawing/2014/main" id="{7F6EF14F-5664-318F-D69A-84ABEE323B97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851840" y="664459"/>
            <a:ext cx="122397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Herbicide application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7313A14-6E2C-B090-5B98-C0FFA8446473}"/>
              </a:ext>
            </a:extLst>
          </p:cNvPr>
          <p:cNvGrpSpPr/>
          <p:nvPr/>
        </p:nvGrpSpPr>
        <p:grpSpPr>
          <a:xfrm>
            <a:off x="1079500" y="3412613"/>
            <a:ext cx="136370" cy="544359"/>
            <a:chOff x="1085226" y="2735923"/>
            <a:chExt cx="136370" cy="544359"/>
          </a:xfrm>
        </p:grpSpPr>
        <p:sp>
          <p:nvSpPr>
            <p:cNvPr id="121" name="OTLSHAPE_SLM_1f15f648deeb4a119bf96889a2bb4d2a_Title">
              <a:extLst>
                <a:ext uri="{FF2B5EF4-FFF2-40B4-BE49-F238E27FC236}">
                  <a16:creationId xmlns:a16="http://schemas.microsoft.com/office/drawing/2014/main" id="{07539A85-A16D-6917-4BB8-0D0CFB01A2A9}"/>
                </a:ext>
              </a:extLst>
            </p:cNvPr>
            <p:cNvSpPr txBox="1"/>
            <p:nvPr>
              <p:custDataLst>
                <p:tags r:id="rId249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26" name="OTLSHAPE_SLM_1f15f648deeb4a119bf96889a2bb4d2a_Title">
              <a:extLst>
                <a:ext uri="{FF2B5EF4-FFF2-40B4-BE49-F238E27FC236}">
                  <a16:creationId xmlns:a16="http://schemas.microsoft.com/office/drawing/2014/main" id="{670867CE-7457-E08B-CF3F-E019032B8DE3}"/>
                </a:ext>
              </a:extLst>
            </p:cNvPr>
            <p:cNvSpPr txBox="1"/>
            <p:nvPr>
              <p:custDataLst>
                <p:tags r:id="rId250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27" name="OTLSHAPE_SLM_1f15f648deeb4a119bf96889a2bb4d2a_Title">
              <a:extLst>
                <a:ext uri="{FF2B5EF4-FFF2-40B4-BE49-F238E27FC236}">
                  <a16:creationId xmlns:a16="http://schemas.microsoft.com/office/drawing/2014/main" id="{1716E799-2481-CA46-C14E-4CEC3DDE1FEE}"/>
                </a:ext>
              </a:extLst>
            </p:cNvPr>
            <p:cNvSpPr txBox="1"/>
            <p:nvPr>
              <p:custDataLst>
                <p:tags r:id="rId251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CE03D7C-CA42-25E9-0331-5726A68A69D9}"/>
              </a:ext>
            </a:extLst>
          </p:cNvPr>
          <p:cNvGrpSpPr/>
          <p:nvPr/>
        </p:nvGrpSpPr>
        <p:grpSpPr>
          <a:xfrm>
            <a:off x="1080650" y="4089649"/>
            <a:ext cx="136370" cy="544359"/>
            <a:chOff x="1085226" y="2735923"/>
            <a:chExt cx="136370" cy="544359"/>
          </a:xfrm>
        </p:grpSpPr>
        <p:sp>
          <p:nvSpPr>
            <p:cNvPr id="131" name="OTLSHAPE_SLM_1f15f648deeb4a119bf96889a2bb4d2a_Title">
              <a:extLst>
                <a:ext uri="{FF2B5EF4-FFF2-40B4-BE49-F238E27FC236}">
                  <a16:creationId xmlns:a16="http://schemas.microsoft.com/office/drawing/2014/main" id="{65C6C2A9-E682-B46F-1785-31C06F849347}"/>
                </a:ext>
              </a:extLst>
            </p:cNvPr>
            <p:cNvSpPr txBox="1"/>
            <p:nvPr>
              <p:custDataLst>
                <p:tags r:id="rId246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32" name="OTLSHAPE_SLM_1f15f648deeb4a119bf96889a2bb4d2a_Title">
              <a:extLst>
                <a:ext uri="{FF2B5EF4-FFF2-40B4-BE49-F238E27FC236}">
                  <a16:creationId xmlns:a16="http://schemas.microsoft.com/office/drawing/2014/main" id="{D8975763-19F5-E932-7C0B-A29C7E1D32AE}"/>
                </a:ext>
              </a:extLst>
            </p:cNvPr>
            <p:cNvSpPr txBox="1"/>
            <p:nvPr>
              <p:custDataLst>
                <p:tags r:id="rId247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33" name="OTLSHAPE_SLM_1f15f648deeb4a119bf96889a2bb4d2a_Title">
              <a:extLst>
                <a:ext uri="{FF2B5EF4-FFF2-40B4-BE49-F238E27FC236}">
                  <a16:creationId xmlns:a16="http://schemas.microsoft.com/office/drawing/2014/main" id="{EA90F3CD-F80F-6203-0A4C-471C1603CD27}"/>
                </a:ext>
              </a:extLst>
            </p:cNvPr>
            <p:cNvSpPr txBox="1"/>
            <p:nvPr>
              <p:custDataLst>
                <p:tags r:id="rId248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7261BB0-3E7B-7219-69A3-41C507D0DEB8}"/>
              </a:ext>
            </a:extLst>
          </p:cNvPr>
          <p:cNvGrpSpPr/>
          <p:nvPr/>
        </p:nvGrpSpPr>
        <p:grpSpPr>
          <a:xfrm>
            <a:off x="1074924" y="4766339"/>
            <a:ext cx="136370" cy="544359"/>
            <a:chOff x="1085226" y="2735923"/>
            <a:chExt cx="136370" cy="544359"/>
          </a:xfrm>
        </p:grpSpPr>
        <p:sp>
          <p:nvSpPr>
            <p:cNvPr id="140" name="OTLSHAPE_SLM_1f15f648deeb4a119bf96889a2bb4d2a_Title">
              <a:extLst>
                <a:ext uri="{FF2B5EF4-FFF2-40B4-BE49-F238E27FC236}">
                  <a16:creationId xmlns:a16="http://schemas.microsoft.com/office/drawing/2014/main" id="{9CDB4E7B-DC71-87D8-3385-7020B341527E}"/>
                </a:ext>
              </a:extLst>
            </p:cNvPr>
            <p:cNvSpPr txBox="1"/>
            <p:nvPr>
              <p:custDataLst>
                <p:tags r:id="rId243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46" name="OTLSHAPE_SLM_1f15f648deeb4a119bf96889a2bb4d2a_Title">
              <a:extLst>
                <a:ext uri="{FF2B5EF4-FFF2-40B4-BE49-F238E27FC236}">
                  <a16:creationId xmlns:a16="http://schemas.microsoft.com/office/drawing/2014/main" id="{BE9F934C-22B0-1E83-6CAD-42AAE1A1152E}"/>
                </a:ext>
              </a:extLst>
            </p:cNvPr>
            <p:cNvSpPr txBox="1"/>
            <p:nvPr>
              <p:custDataLst>
                <p:tags r:id="rId244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47" name="OTLSHAPE_SLM_1f15f648deeb4a119bf96889a2bb4d2a_Title">
              <a:extLst>
                <a:ext uri="{FF2B5EF4-FFF2-40B4-BE49-F238E27FC236}">
                  <a16:creationId xmlns:a16="http://schemas.microsoft.com/office/drawing/2014/main" id="{24314DC1-B439-65C2-C263-296E61A2A551}"/>
                </a:ext>
              </a:extLst>
            </p:cNvPr>
            <p:cNvSpPr txBox="1"/>
            <p:nvPr>
              <p:custDataLst>
                <p:tags r:id="rId245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E4A9978-3904-BC4F-CCE0-A3D7284F4FAB}"/>
              </a:ext>
            </a:extLst>
          </p:cNvPr>
          <p:cNvGrpSpPr/>
          <p:nvPr/>
        </p:nvGrpSpPr>
        <p:grpSpPr>
          <a:xfrm>
            <a:off x="1072041" y="5448495"/>
            <a:ext cx="136370" cy="544359"/>
            <a:chOff x="1085226" y="2735923"/>
            <a:chExt cx="136370" cy="544359"/>
          </a:xfrm>
        </p:grpSpPr>
        <p:sp>
          <p:nvSpPr>
            <p:cNvPr id="151" name="OTLSHAPE_SLM_1f15f648deeb4a119bf96889a2bb4d2a_Title">
              <a:extLst>
                <a:ext uri="{FF2B5EF4-FFF2-40B4-BE49-F238E27FC236}">
                  <a16:creationId xmlns:a16="http://schemas.microsoft.com/office/drawing/2014/main" id="{62125FE2-E63B-49C0-2AAF-6FA6814E00BB}"/>
                </a:ext>
              </a:extLst>
            </p:cNvPr>
            <p:cNvSpPr txBox="1"/>
            <p:nvPr>
              <p:custDataLst>
                <p:tags r:id="rId240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52" name="OTLSHAPE_SLM_1f15f648deeb4a119bf96889a2bb4d2a_Title">
              <a:extLst>
                <a:ext uri="{FF2B5EF4-FFF2-40B4-BE49-F238E27FC236}">
                  <a16:creationId xmlns:a16="http://schemas.microsoft.com/office/drawing/2014/main" id="{5AC85E61-C073-4B98-A394-CBE539450CAB}"/>
                </a:ext>
              </a:extLst>
            </p:cNvPr>
            <p:cNvSpPr txBox="1"/>
            <p:nvPr>
              <p:custDataLst>
                <p:tags r:id="rId241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53" name="OTLSHAPE_SLM_1f15f648deeb4a119bf96889a2bb4d2a_Title">
              <a:extLst>
                <a:ext uri="{FF2B5EF4-FFF2-40B4-BE49-F238E27FC236}">
                  <a16:creationId xmlns:a16="http://schemas.microsoft.com/office/drawing/2014/main" id="{621BF63F-10D0-8A2B-BE72-F2793B82906C}"/>
                </a:ext>
              </a:extLst>
            </p:cNvPr>
            <p:cNvSpPr txBox="1"/>
            <p:nvPr>
              <p:custDataLst>
                <p:tags r:id="rId242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sp>
        <p:nvSpPr>
          <p:cNvPr id="158" name="OTLSHAPE_SLT_b6ca4d85643a4b47855e5e49f21ceec0_Shape">
            <a:extLst>
              <a:ext uri="{FF2B5EF4-FFF2-40B4-BE49-F238E27FC236}">
                <a16:creationId xmlns:a16="http://schemas.microsoft.com/office/drawing/2014/main" id="{1E8926E2-2FB1-6D0C-5271-1339FC799804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2296663" y="3802068"/>
            <a:ext cx="2079459" cy="170519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TLSHAPE_SLT_b6ca4d85643a4b47855e5e49f21ceec0_Shape">
            <a:extLst>
              <a:ext uri="{FF2B5EF4-FFF2-40B4-BE49-F238E27FC236}">
                <a16:creationId xmlns:a16="http://schemas.microsoft.com/office/drawing/2014/main" id="{03EB1F51-3968-A9B5-78A9-FD358717851F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3039552" y="4074362"/>
            <a:ext cx="2130205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TLSHAPE_SLT_b6ca4d85643a4b47855e5e49f21ceec0_Shape">
            <a:extLst>
              <a:ext uri="{FF2B5EF4-FFF2-40B4-BE49-F238E27FC236}">
                <a16:creationId xmlns:a16="http://schemas.microsoft.com/office/drawing/2014/main" id="{30EB18A3-940F-1EF3-21F6-0E76B0AC30C3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3039552" y="4282186"/>
            <a:ext cx="2090989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TLSHAPE_SLT_b6ca4d85643a4b47855e5e49f21ceec0_Shape">
            <a:extLst>
              <a:ext uri="{FF2B5EF4-FFF2-40B4-BE49-F238E27FC236}">
                <a16:creationId xmlns:a16="http://schemas.microsoft.com/office/drawing/2014/main" id="{8C1F5A64-88D7-7840-E369-09241A2A1CA7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3043087" y="4490009"/>
            <a:ext cx="1316865" cy="170519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TLSHAPE_SLT_b6ca4d85643a4b47855e5e49f21ceec0_Shape">
            <a:extLst>
              <a:ext uri="{FF2B5EF4-FFF2-40B4-BE49-F238E27FC236}">
                <a16:creationId xmlns:a16="http://schemas.microsoft.com/office/drawing/2014/main" id="{3A6CE6ED-1823-C05E-F0E5-78BE4751CB80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3048834" y="4749822"/>
            <a:ext cx="2123568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TLSHAPE_SLT_b6ca4d85643a4b47855e5e49f21ceec0_Shape">
            <a:extLst>
              <a:ext uri="{FF2B5EF4-FFF2-40B4-BE49-F238E27FC236}">
                <a16:creationId xmlns:a16="http://schemas.microsoft.com/office/drawing/2014/main" id="{6EDEAF12-842F-0B3C-A9AD-D7C86BA90309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3052369" y="5165469"/>
            <a:ext cx="1353178" cy="170519"/>
          </a:xfrm>
          <a:prstGeom prst="homePlate">
            <a:avLst/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TLSHAPE_SLT_b6ca4d85643a4b47855e5e49f21ceec0_Shape">
            <a:extLst>
              <a:ext uri="{FF2B5EF4-FFF2-40B4-BE49-F238E27FC236}">
                <a16:creationId xmlns:a16="http://schemas.microsoft.com/office/drawing/2014/main" id="{F9802136-38E8-0D4C-DE02-561B92C797F0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3618069" y="5438003"/>
            <a:ext cx="1551688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TLSHAPE_SLT_b6ca4d85643a4b47855e5e49f21ceec0_Shape">
            <a:extLst>
              <a:ext uri="{FF2B5EF4-FFF2-40B4-BE49-F238E27FC236}">
                <a16:creationId xmlns:a16="http://schemas.microsoft.com/office/drawing/2014/main" id="{DCCA6654-A757-D50C-6E4C-E291DB1FF533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3618069" y="5645827"/>
            <a:ext cx="1551688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TLSHAPE_SLT_b6ca4d85643a4b47855e5e49f21ceec0_Shape">
            <a:extLst>
              <a:ext uri="{FF2B5EF4-FFF2-40B4-BE49-F238E27FC236}">
                <a16:creationId xmlns:a16="http://schemas.microsoft.com/office/drawing/2014/main" id="{FEA4FB5E-D723-8772-C59F-E32190D8569C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3621604" y="5853650"/>
            <a:ext cx="783943" cy="170519"/>
          </a:xfrm>
          <a:prstGeom prst="homePlate">
            <a:avLst/>
          </a:prstGeom>
          <a:solidFill>
            <a:srgbClr val="09714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TLSHAPE_SLM_1f15f648deeb4a119bf96889a2bb4d2a_Date">
            <a:extLst>
              <a:ext uri="{FF2B5EF4-FFF2-40B4-BE49-F238E27FC236}">
                <a16:creationId xmlns:a16="http://schemas.microsoft.com/office/drawing/2014/main" id="{C04BF293-9A37-B770-FF3C-E05A0F0EBA4F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3053116" y="4119469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16 Jul</a:t>
            </a:r>
          </a:p>
        </p:txBody>
      </p:sp>
      <p:sp>
        <p:nvSpPr>
          <p:cNvPr id="220" name="OTLSHAPE_SLM_1f15f648deeb4a119bf96889a2bb4d2a_Date">
            <a:extLst>
              <a:ext uri="{FF2B5EF4-FFF2-40B4-BE49-F238E27FC236}">
                <a16:creationId xmlns:a16="http://schemas.microsoft.com/office/drawing/2014/main" id="{1E79A6FE-D67D-1408-9906-7DA8E7F8374C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3072995" y="4789843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16 Jul</a:t>
            </a:r>
          </a:p>
        </p:txBody>
      </p:sp>
      <p:sp>
        <p:nvSpPr>
          <p:cNvPr id="221" name="OTLSHAPE_SLM_1f15f648deeb4a119bf96889a2bb4d2a_Date">
            <a:extLst>
              <a:ext uri="{FF2B5EF4-FFF2-40B4-BE49-F238E27FC236}">
                <a16:creationId xmlns:a16="http://schemas.microsoft.com/office/drawing/2014/main" id="{6E4C71E0-7010-A717-36E1-3AC582118EBC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3072995" y="4982278"/>
            <a:ext cx="327291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16 Jul</a:t>
            </a:r>
          </a:p>
        </p:txBody>
      </p:sp>
      <p:sp>
        <p:nvSpPr>
          <p:cNvPr id="223" name="OTLSHAPE_SLM_1f15f648deeb4a119bf96889a2bb4d2a_Date">
            <a:extLst>
              <a:ext uri="{FF2B5EF4-FFF2-40B4-BE49-F238E27FC236}">
                <a16:creationId xmlns:a16="http://schemas.microsoft.com/office/drawing/2014/main" id="{1E713B11-7161-29EC-8B3B-BD42EF5CF5F8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3634373" y="5481554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23 Aug</a:t>
            </a:r>
          </a:p>
        </p:txBody>
      </p:sp>
      <p:sp>
        <p:nvSpPr>
          <p:cNvPr id="16" name="OTLSHAPE_SLT_b6ca4d85643a4b47855e5e49f21ceec0_Shape">
            <a:extLst>
              <a:ext uri="{FF2B5EF4-FFF2-40B4-BE49-F238E27FC236}">
                <a16:creationId xmlns:a16="http://schemas.microsoft.com/office/drawing/2014/main" id="{5AAC4CDD-82E3-7F68-1D30-EE47FCC45191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2296663" y="3386421"/>
            <a:ext cx="2886117" cy="170519"/>
          </a:xfrm>
          <a:prstGeom prst="homePlate">
            <a:avLst/>
          </a:prstGeom>
          <a:gradFill flip="none" rotWithShape="1">
            <a:gsLst>
              <a:gs pos="0">
                <a:srgbClr val="62BFF8"/>
              </a:gs>
              <a:gs pos="67000">
                <a:srgbClr val="62BFF8"/>
              </a:gs>
              <a:gs pos="100000">
                <a:srgbClr val="EDEDED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TLSHAPE_SLM_1f15f648deeb4a119bf96889a2bb4d2a_Date">
            <a:extLst>
              <a:ext uri="{FF2B5EF4-FFF2-40B4-BE49-F238E27FC236}">
                <a16:creationId xmlns:a16="http://schemas.microsoft.com/office/drawing/2014/main" id="{19411FEC-E953-A3E7-F7D6-87A7C924E01C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4910761" y="2737534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 Apr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5F2E56A-4FE9-6EC4-7E8D-33CEDF110000}"/>
              </a:ext>
            </a:extLst>
          </p:cNvPr>
          <p:cNvCxnSpPr>
            <a:cxnSpLocks/>
          </p:cNvCxnSpPr>
          <p:nvPr/>
        </p:nvCxnSpPr>
        <p:spPr>
          <a:xfrm flipH="1">
            <a:off x="4165835" y="3358642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E694946-A890-206F-F111-820E3A2A7A0D}"/>
              </a:ext>
            </a:extLst>
          </p:cNvPr>
          <p:cNvCxnSpPr>
            <a:cxnSpLocks/>
          </p:cNvCxnSpPr>
          <p:nvPr/>
        </p:nvCxnSpPr>
        <p:spPr>
          <a:xfrm flipH="1">
            <a:off x="4161797" y="2674398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685D084-4C5C-4304-3628-4A63AAD39D25}"/>
              </a:ext>
            </a:extLst>
          </p:cNvPr>
          <p:cNvCxnSpPr>
            <a:cxnSpLocks/>
          </p:cNvCxnSpPr>
          <p:nvPr/>
        </p:nvCxnSpPr>
        <p:spPr>
          <a:xfrm flipH="1">
            <a:off x="4170804" y="4059663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F5E9483-1105-578F-1DE3-AABDB248D7EA}"/>
              </a:ext>
            </a:extLst>
          </p:cNvPr>
          <p:cNvCxnSpPr>
            <a:cxnSpLocks/>
          </p:cNvCxnSpPr>
          <p:nvPr/>
        </p:nvCxnSpPr>
        <p:spPr>
          <a:xfrm flipH="1">
            <a:off x="4166909" y="4740994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48C2605-79F7-C248-B9DB-5F0C4D5EC279}"/>
              </a:ext>
            </a:extLst>
          </p:cNvPr>
          <p:cNvCxnSpPr>
            <a:cxnSpLocks/>
          </p:cNvCxnSpPr>
          <p:nvPr/>
        </p:nvCxnSpPr>
        <p:spPr>
          <a:xfrm flipH="1">
            <a:off x="4159154" y="5397448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TLSHAPE_SLT_b6ca4d85643a4b47855e5e49f21ceec0_Shape">
            <a:extLst>
              <a:ext uri="{FF2B5EF4-FFF2-40B4-BE49-F238E27FC236}">
                <a16:creationId xmlns:a16="http://schemas.microsoft.com/office/drawing/2014/main" id="{D2D10432-D36B-E5C4-4216-32800A092366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5337505" y="3594809"/>
            <a:ext cx="2873722" cy="170519"/>
          </a:xfrm>
          <a:prstGeom prst="homePlate">
            <a:avLst/>
          </a:prstGeom>
          <a:gradFill>
            <a:gsLst>
              <a:gs pos="0">
                <a:srgbClr val="62BFF8"/>
              </a:gs>
              <a:gs pos="58000">
                <a:srgbClr val="62BFF8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TLSHAPE_SLT_b6ca4d85643a4b47855e5e49f21ceec0_Shape">
            <a:extLst>
              <a:ext uri="{FF2B5EF4-FFF2-40B4-BE49-F238E27FC236}">
                <a16:creationId xmlns:a16="http://schemas.microsoft.com/office/drawing/2014/main" id="{FCE01F0F-DC04-288C-19E3-6F728CD27C84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>
            <a:off x="5337506" y="3808189"/>
            <a:ext cx="1794320" cy="170519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TLSHAPE_SLT_b6ca4d85643a4b47855e5e49f21ceec0_Shape">
            <a:extLst>
              <a:ext uri="{FF2B5EF4-FFF2-40B4-BE49-F238E27FC236}">
                <a16:creationId xmlns:a16="http://schemas.microsoft.com/office/drawing/2014/main" id="{EF0BCD2C-6200-DD24-3BB4-ED341C3E8F2C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5337505" y="3392542"/>
            <a:ext cx="2873721" cy="170519"/>
          </a:xfrm>
          <a:prstGeom prst="homePlate">
            <a:avLst/>
          </a:prstGeom>
          <a:gradFill>
            <a:gsLst>
              <a:gs pos="0">
                <a:srgbClr val="62BFF8"/>
              </a:gs>
              <a:gs pos="58000">
                <a:srgbClr val="62BFF8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TLSHAPE_SLM_1f15f648deeb4a119bf96889a2bb4d2a_Date">
            <a:extLst>
              <a:ext uri="{FF2B5EF4-FFF2-40B4-BE49-F238E27FC236}">
                <a16:creationId xmlns:a16="http://schemas.microsoft.com/office/drawing/2014/main" id="{8EE7EDE6-E5CA-19A2-3B21-4B88EB23A3E0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5356174" y="3431549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8 Apr</a:t>
            </a: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3E1BF22-EE94-8482-05CA-3C187EB35FAF}"/>
              </a:ext>
            </a:extLst>
          </p:cNvPr>
          <p:cNvGrpSpPr/>
          <p:nvPr/>
        </p:nvGrpSpPr>
        <p:grpSpPr>
          <a:xfrm>
            <a:off x="5544257" y="2681197"/>
            <a:ext cx="2643" cy="3336995"/>
            <a:chOff x="5544257" y="2681197"/>
            <a:chExt cx="2643" cy="3336995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AB6A299-2103-9A13-B73C-4EB75C5BC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3365441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2FA9009D-4A58-5AF4-E1C3-0E320DD11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268119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30DE049-44FA-F043-5E12-32607C5308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066462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EFAF0EF-0D23-0F7B-B2D1-F5A741CC5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747793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04E579A3-47A1-721C-7ABC-C79CBD26A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540424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OTLSHAPE_M_0e17adf9b117404eaec7aabc1d77d266_Date">
            <a:extLst>
              <a:ext uri="{FF2B5EF4-FFF2-40B4-BE49-F238E27FC236}">
                <a16:creationId xmlns:a16="http://schemas.microsoft.com/office/drawing/2014/main" id="{B1D395BF-DF80-D441-A158-3516C246300A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9772122" y="1674559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24 Aug</a:t>
            </a:r>
          </a:p>
        </p:txBody>
      </p:sp>
      <p:sp>
        <p:nvSpPr>
          <p:cNvPr id="345" name="OTLSHAPE_SLT_b6ca4d85643a4b47855e5e49f21ceec0_Shape">
            <a:extLst>
              <a:ext uri="{FF2B5EF4-FFF2-40B4-BE49-F238E27FC236}">
                <a16:creationId xmlns:a16="http://schemas.microsoft.com/office/drawing/2014/main" id="{D627AA92-DFCE-174F-A7CA-C181CA1AD091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2296663" y="3593026"/>
            <a:ext cx="2886117" cy="170519"/>
          </a:xfrm>
          <a:prstGeom prst="homePlate">
            <a:avLst/>
          </a:prstGeom>
          <a:gradFill flip="none" rotWithShape="1">
            <a:gsLst>
              <a:gs pos="0">
                <a:srgbClr val="62BFF8"/>
              </a:gs>
              <a:gs pos="67000">
                <a:srgbClr val="62BFF8"/>
              </a:gs>
              <a:gs pos="100000">
                <a:srgbClr val="EDEDED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TLSHAPE_SLT_b6ca4d85643a4b47855e5e49f21ceec0_Shape">
            <a:extLst>
              <a:ext uri="{FF2B5EF4-FFF2-40B4-BE49-F238E27FC236}">
                <a16:creationId xmlns:a16="http://schemas.microsoft.com/office/drawing/2014/main" id="{570A12F6-EC02-EEFA-139F-130A0866C920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3048834" y="4954877"/>
            <a:ext cx="2123568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TLSHAPE_SLT_b6ca4d85643a4b47855e5e49f21ceec0_Shape">
            <a:extLst>
              <a:ext uri="{FF2B5EF4-FFF2-40B4-BE49-F238E27FC236}">
                <a16:creationId xmlns:a16="http://schemas.microsoft.com/office/drawing/2014/main" id="{2AA7E219-E11F-8E9E-B531-A9DB0AD6DFD1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6271419" y="4067633"/>
            <a:ext cx="1928786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TLSHAPE_SLT_b6ca4d85643a4b47855e5e49f21ceec0_Shape">
            <a:extLst>
              <a:ext uri="{FF2B5EF4-FFF2-40B4-BE49-F238E27FC236}">
                <a16:creationId xmlns:a16="http://schemas.microsoft.com/office/drawing/2014/main" id="{7A6441C6-EADC-9143-5D82-25F7F11A3318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6271419" y="4275457"/>
            <a:ext cx="1893278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TLSHAPE_SLT_b6ca4d85643a4b47855e5e49f21ceec0_Shape">
            <a:extLst>
              <a:ext uri="{FF2B5EF4-FFF2-40B4-BE49-F238E27FC236}">
                <a16:creationId xmlns:a16="http://schemas.microsoft.com/office/drawing/2014/main" id="{7F6CAD51-9873-D7BB-42B8-FFFAFFDEC07B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6274954" y="4483280"/>
            <a:ext cx="872990" cy="170519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TLSHAPE_SLM_1f15f648deeb4a119bf96889a2bb4d2a_Date">
            <a:extLst>
              <a:ext uri="{FF2B5EF4-FFF2-40B4-BE49-F238E27FC236}">
                <a16:creationId xmlns:a16="http://schemas.microsoft.com/office/drawing/2014/main" id="{03569863-7152-7954-A8A6-B9A5C60B0768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6284982" y="4112740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 Jul</a:t>
            </a:r>
          </a:p>
        </p:txBody>
      </p:sp>
      <p:sp>
        <p:nvSpPr>
          <p:cNvPr id="358" name="OTLSHAPE_SLT_b6ca4d85643a4b47855e5e49f21ceec0_Shape">
            <a:extLst>
              <a:ext uri="{FF2B5EF4-FFF2-40B4-BE49-F238E27FC236}">
                <a16:creationId xmlns:a16="http://schemas.microsoft.com/office/drawing/2014/main" id="{1D96F029-82B9-4680-F3C0-98BE4B5C0705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6269773" y="4752010"/>
            <a:ext cx="1894911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TLSHAPE_SLT_b6ca4d85643a4b47855e5e49f21ceec0_Shape">
            <a:extLst>
              <a:ext uri="{FF2B5EF4-FFF2-40B4-BE49-F238E27FC236}">
                <a16:creationId xmlns:a16="http://schemas.microsoft.com/office/drawing/2014/main" id="{B79071EA-7DDF-49A2-33FF-DE2B70B59921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6273308" y="5167657"/>
            <a:ext cx="878913" cy="170519"/>
          </a:xfrm>
          <a:prstGeom prst="homePlate">
            <a:avLst/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TLSHAPE_SLM_1f15f648deeb4a119bf96889a2bb4d2a_Date">
            <a:extLst>
              <a:ext uri="{FF2B5EF4-FFF2-40B4-BE49-F238E27FC236}">
                <a16:creationId xmlns:a16="http://schemas.microsoft.com/office/drawing/2014/main" id="{9749E69B-EEE5-C887-B5A5-FAF90FA97432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6293934" y="4792031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 Jul</a:t>
            </a:r>
          </a:p>
        </p:txBody>
      </p:sp>
      <p:sp>
        <p:nvSpPr>
          <p:cNvPr id="361" name="OTLSHAPE_SLT_b6ca4d85643a4b47855e5e49f21ceec0_Shape">
            <a:extLst>
              <a:ext uri="{FF2B5EF4-FFF2-40B4-BE49-F238E27FC236}">
                <a16:creationId xmlns:a16="http://schemas.microsoft.com/office/drawing/2014/main" id="{5958A3D5-0224-C158-DDD3-9F5955802443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6269773" y="4957065"/>
            <a:ext cx="1894911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TLSHAPE_SLT_b6ca4d85643a4b47855e5e49f21ceec0_Shape">
            <a:extLst>
              <a:ext uri="{FF2B5EF4-FFF2-40B4-BE49-F238E27FC236}">
                <a16:creationId xmlns:a16="http://schemas.microsoft.com/office/drawing/2014/main" id="{2768849E-245C-DC64-4F95-2D70B7948396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6594014" y="5438003"/>
            <a:ext cx="1822451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TLSHAPE_SLT_b6ca4d85643a4b47855e5e49f21ceec0_Shape">
            <a:extLst>
              <a:ext uri="{FF2B5EF4-FFF2-40B4-BE49-F238E27FC236}">
                <a16:creationId xmlns:a16="http://schemas.microsoft.com/office/drawing/2014/main" id="{2F603F1B-776D-FC92-28AD-5AE4CD13BFBA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6594014" y="5645827"/>
            <a:ext cx="1822451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TLSHAPE_SLT_b6ca4d85643a4b47855e5e49f21ceec0_Shape">
            <a:extLst>
              <a:ext uri="{FF2B5EF4-FFF2-40B4-BE49-F238E27FC236}">
                <a16:creationId xmlns:a16="http://schemas.microsoft.com/office/drawing/2014/main" id="{F90AA6C7-2590-6002-5BE1-B1D7D515C43D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6594015" y="5853650"/>
            <a:ext cx="537812" cy="170519"/>
          </a:xfrm>
          <a:prstGeom prst="homePlate">
            <a:avLst/>
          </a:prstGeom>
          <a:solidFill>
            <a:srgbClr val="09714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TLSHAPE_SLM_1f15f648deeb4a119bf96889a2bb4d2a_Date">
            <a:extLst>
              <a:ext uri="{FF2B5EF4-FFF2-40B4-BE49-F238E27FC236}">
                <a16:creationId xmlns:a16="http://schemas.microsoft.com/office/drawing/2014/main" id="{1EC9B212-3040-834F-056F-C960422834B0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6625899" y="5481554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 Aug</a:t>
            </a:r>
          </a:p>
        </p:txBody>
      </p: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26767D5B-C0B6-C82A-51B1-A1CD783D216C}"/>
              </a:ext>
            </a:extLst>
          </p:cNvPr>
          <p:cNvGrpSpPr/>
          <p:nvPr/>
        </p:nvGrpSpPr>
        <p:grpSpPr>
          <a:xfrm>
            <a:off x="4336741" y="3170023"/>
            <a:ext cx="327291" cy="97966"/>
            <a:chOff x="4322665" y="1466066"/>
            <a:chExt cx="327291" cy="97966"/>
          </a:xfrm>
        </p:grpSpPr>
        <p:sp>
          <p:nvSpPr>
            <p:cNvPr id="390" name="OTLSHAPE_SLM_1f15f648deeb4a119bf96889a2bb4d2a_Shape">
              <a:extLst>
                <a:ext uri="{FF2B5EF4-FFF2-40B4-BE49-F238E27FC236}">
                  <a16:creationId xmlns:a16="http://schemas.microsoft.com/office/drawing/2014/main" id="{791DC799-A0B4-DF54-8B43-EB1A7A2C6EEC}"/>
                </a:ext>
              </a:extLst>
            </p:cNvPr>
            <p:cNvSpPr/>
            <p:nvPr>
              <p:custDataLst>
                <p:tags r:id="rId238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42" name="OTLSHAPE_SLM_1f15f648deeb4a119bf96889a2bb4d2a_Date">
              <a:extLst>
                <a:ext uri="{FF2B5EF4-FFF2-40B4-BE49-F238E27FC236}">
                  <a16:creationId xmlns:a16="http://schemas.microsoft.com/office/drawing/2014/main" id="{B562F230-6AD9-2FE2-7B04-95565F185717}"/>
                </a:ext>
              </a:extLst>
            </p:cNvPr>
            <p:cNvSpPr txBox="1"/>
            <p:nvPr>
              <p:custDataLst>
                <p:tags r:id="rId239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58B043F3-5B58-0C1D-1EE2-B9B188D4232D}"/>
              </a:ext>
            </a:extLst>
          </p:cNvPr>
          <p:cNvGrpSpPr/>
          <p:nvPr/>
        </p:nvGrpSpPr>
        <p:grpSpPr>
          <a:xfrm>
            <a:off x="4336741" y="3838957"/>
            <a:ext cx="327291" cy="97966"/>
            <a:chOff x="4322665" y="1466066"/>
            <a:chExt cx="327291" cy="97966"/>
          </a:xfrm>
        </p:grpSpPr>
        <p:sp>
          <p:nvSpPr>
            <p:cNvPr id="405" name="OTLSHAPE_SLM_1f15f648deeb4a119bf96889a2bb4d2a_Shape">
              <a:extLst>
                <a:ext uri="{FF2B5EF4-FFF2-40B4-BE49-F238E27FC236}">
                  <a16:creationId xmlns:a16="http://schemas.microsoft.com/office/drawing/2014/main" id="{6FC40054-842B-9FCD-AEA6-4B27FE254531}"/>
                </a:ext>
              </a:extLst>
            </p:cNvPr>
            <p:cNvSpPr/>
            <p:nvPr>
              <p:custDataLst>
                <p:tags r:id="rId236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06" name="OTLSHAPE_SLM_1f15f648deeb4a119bf96889a2bb4d2a_Date">
              <a:extLst>
                <a:ext uri="{FF2B5EF4-FFF2-40B4-BE49-F238E27FC236}">
                  <a16:creationId xmlns:a16="http://schemas.microsoft.com/office/drawing/2014/main" id="{1686BD1F-FAF4-9DCA-60A3-33C58F2059C2}"/>
                </a:ext>
              </a:extLst>
            </p:cNvPr>
            <p:cNvSpPr txBox="1"/>
            <p:nvPr>
              <p:custDataLst>
                <p:tags r:id="rId237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9F31D016-CE3B-A068-53D5-FAE0EC0C1D95}"/>
              </a:ext>
            </a:extLst>
          </p:cNvPr>
          <p:cNvGrpSpPr/>
          <p:nvPr/>
        </p:nvGrpSpPr>
        <p:grpSpPr>
          <a:xfrm>
            <a:off x="4336741" y="4546076"/>
            <a:ext cx="327291" cy="97966"/>
            <a:chOff x="4322665" y="1466066"/>
            <a:chExt cx="327291" cy="97966"/>
          </a:xfrm>
        </p:grpSpPr>
        <p:sp>
          <p:nvSpPr>
            <p:cNvPr id="408" name="OTLSHAPE_SLM_1f15f648deeb4a119bf96889a2bb4d2a_Shape">
              <a:extLst>
                <a:ext uri="{FF2B5EF4-FFF2-40B4-BE49-F238E27FC236}">
                  <a16:creationId xmlns:a16="http://schemas.microsoft.com/office/drawing/2014/main" id="{BA21AF53-6714-E5E6-0A5F-9BB0BB0CE8DB}"/>
                </a:ext>
              </a:extLst>
            </p:cNvPr>
            <p:cNvSpPr/>
            <p:nvPr>
              <p:custDataLst>
                <p:tags r:id="rId234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09" name="OTLSHAPE_SLM_1f15f648deeb4a119bf96889a2bb4d2a_Date">
              <a:extLst>
                <a:ext uri="{FF2B5EF4-FFF2-40B4-BE49-F238E27FC236}">
                  <a16:creationId xmlns:a16="http://schemas.microsoft.com/office/drawing/2014/main" id="{A6F7FAA4-FA8D-A5A4-BBDF-57705F4EE3A2}"/>
                </a:ext>
              </a:extLst>
            </p:cNvPr>
            <p:cNvSpPr txBox="1"/>
            <p:nvPr>
              <p:custDataLst>
                <p:tags r:id="rId235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C43375CD-DFF8-8C6C-037C-C8881EA3571B}"/>
              </a:ext>
            </a:extLst>
          </p:cNvPr>
          <p:cNvGrpSpPr/>
          <p:nvPr/>
        </p:nvGrpSpPr>
        <p:grpSpPr>
          <a:xfrm>
            <a:off x="4336741" y="5213384"/>
            <a:ext cx="327291" cy="97966"/>
            <a:chOff x="4322665" y="1466066"/>
            <a:chExt cx="327291" cy="97966"/>
          </a:xfrm>
        </p:grpSpPr>
        <p:sp>
          <p:nvSpPr>
            <p:cNvPr id="411" name="OTLSHAPE_SLM_1f15f648deeb4a119bf96889a2bb4d2a_Shape">
              <a:extLst>
                <a:ext uri="{FF2B5EF4-FFF2-40B4-BE49-F238E27FC236}">
                  <a16:creationId xmlns:a16="http://schemas.microsoft.com/office/drawing/2014/main" id="{93650C35-CBF0-07E8-AF90-7C283EE2A29C}"/>
                </a:ext>
              </a:extLst>
            </p:cNvPr>
            <p:cNvSpPr/>
            <p:nvPr>
              <p:custDataLst>
                <p:tags r:id="rId232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12" name="OTLSHAPE_SLM_1f15f648deeb4a119bf96889a2bb4d2a_Date">
              <a:extLst>
                <a:ext uri="{FF2B5EF4-FFF2-40B4-BE49-F238E27FC236}">
                  <a16:creationId xmlns:a16="http://schemas.microsoft.com/office/drawing/2014/main" id="{642F0917-D07E-6333-3147-307B9ACEE4DA}"/>
                </a:ext>
              </a:extLst>
            </p:cNvPr>
            <p:cNvSpPr txBox="1"/>
            <p:nvPr>
              <p:custDataLst>
                <p:tags r:id="rId233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905C9754-AB67-E3EE-9173-BF159A76D2FF}"/>
              </a:ext>
            </a:extLst>
          </p:cNvPr>
          <p:cNvGrpSpPr/>
          <p:nvPr/>
        </p:nvGrpSpPr>
        <p:grpSpPr>
          <a:xfrm>
            <a:off x="4336741" y="5900247"/>
            <a:ext cx="327291" cy="97966"/>
            <a:chOff x="4322665" y="1466066"/>
            <a:chExt cx="327291" cy="97966"/>
          </a:xfrm>
        </p:grpSpPr>
        <p:sp>
          <p:nvSpPr>
            <p:cNvPr id="414" name="OTLSHAPE_SLM_1f15f648deeb4a119bf96889a2bb4d2a_Shape">
              <a:extLst>
                <a:ext uri="{FF2B5EF4-FFF2-40B4-BE49-F238E27FC236}">
                  <a16:creationId xmlns:a16="http://schemas.microsoft.com/office/drawing/2014/main" id="{2BBEB7E8-ED69-771E-FACB-84BAF57DBCF2}"/>
                </a:ext>
              </a:extLst>
            </p:cNvPr>
            <p:cNvSpPr/>
            <p:nvPr>
              <p:custDataLst>
                <p:tags r:id="rId230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15" name="OTLSHAPE_SLM_1f15f648deeb4a119bf96889a2bb4d2a_Date">
              <a:extLst>
                <a:ext uri="{FF2B5EF4-FFF2-40B4-BE49-F238E27FC236}">
                  <a16:creationId xmlns:a16="http://schemas.microsoft.com/office/drawing/2014/main" id="{48C7805B-540C-E300-5C3F-9E3F30FFE00F}"/>
                </a:ext>
              </a:extLst>
            </p:cNvPr>
            <p:cNvSpPr txBox="1"/>
            <p:nvPr>
              <p:custDataLst>
                <p:tags r:id="rId231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186C2ABB-04EE-1FC6-6752-E843CB0DDD22}"/>
              </a:ext>
            </a:extLst>
          </p:cNvPr>
          <p:cNvGrpSpPr/>
          <p:nvPr/>
        </p:nvGrpSpPr>
        <p:grpSpPr>
          <a:xfrm>
            <a:off x="7275520" y="2695433"/>
            <a:ext cx="2643" cy="3336995"/>
            <a:chOff x="5544257" y="2681197"/>
            <a:chExt cx="2643" cy="3336995"/>
          </a:xfrm>
        </p:grpSpPr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E259CF4E-64C7-F554-8E5B-E6167C084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3365441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91592D6B-99CB-4426-D36A-B562FD132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268119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4951E85-B194-4B84-7822-0BDB714F94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066462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DC06674-28D5-14F6-FD1D-A1C2DB052E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747793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7BFA3994-8A56-7506-D5C9-AE19C49894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540424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3" name="OTLSHAPE_M_0e17adf9b117404eaec7aabc1d77d266_Date">
            <a:extLst>
              <a:ext uri="{FF2B5EF4-FFF2-40B4-BE49-F238E27FC236}">
                <a16:creationId xmlns:a16="http://schemas.microsoft.com/office/drawing/2014/main" id="{EE3B8E8A-C6F2-FA0C-336A-16419459EAA3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3870382" y="2498472"/>
            <a:ext cx="570176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9-15 Nov Sampling</a:t>
            </a:r>
          </a:p>
        </p:txBody>
      </p:sp>
      <p:sp>
        <p:nvSpPr>
          <p:cNvPr id="524" name="OTLSHAPE_M_0e17adf9b117404eaec7aabc1d77d266_Date">
            <a:extLst>
              <a:ext uri="{FF2B5EF4-FFF2-40B4-BE49-F238E27FC236}">
                <a16:creationId xmlns:a16="http://schemas.microsoft.com/office/drawing/2014/main" id="{20CC7BAF-7E12-3681-E892-412E155EC542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5366962" y="2499706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8 Apr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sp>
        <p:nvSpPr>
          <p:cNvPr id="525" name="OTLSHAPE_M_0e17adf9b117404eaec7aabc1d77d266_Date">
            <a:extLst>
              <a:ext uri="{FF2B5EF4-FFF2-40B4-BE49-F238E27FC236}">
                <a16:creationId xmlns:a16="http://schemas.microsoft.com/office/drawing/2014/main" id="{2E6FDCE5-47D4-5D6B-92AD-A8902E1D08A4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7081146" y="2496323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9-13 Nov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344F4AA0-D2D6-75B3-4EA2-BAFA3D3A274A}"/>
              </a:ext>
            </a:extLst>
          </p:cNvPr>
          <p:cNvGrpSpPr/>
          <p:nvPr/>
        </p:nvGrpSpPr>
        <p:grpSpPr>
          <a:xfrm>
            <a:off x="8772646" y="2698947"/>
            <a:ext cx="2643" cy="3336995"/>
            <a:chOff x="5544257" y="2681197"/>
            <a:chExt cx="2643" cy="3336995"/>
          </a:xfrm>
        </p:grpSpPr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9EB7357F-50DA-8289-EE55-5FCB8FD2C1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3365441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D69F9606-636C-C45D-899C-636B887EF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268119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F8A1B711-D58D-7559-8DE8-CC39F3FB92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066462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A5C08DC-751B-A079-7516-517D24523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747793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4099F39F-3D4D-96C2-ED6B-0CEAF953DE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540424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2" name="OTLSHAPE_M_0e17adf9b117404eaec7aabc1d77d266_Date">
            <a:extLst>
              <a:ext uri="{FF2B5EF4-FFF2-40B4-BE49-F238E27FC236}">
                <a16:creationId xmlns:a16="http://schemas.microsoft.com/office/drawing/2014/main" id="{7224AF9E-C7A5-3602-629D-4DFF9D3861FE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8589931" y="2501561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27 May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EBCB4A4E-F7EC-6D41-A497-245D9B8B3A72}"/>
              </a:ext>
            </a:extLst>
          </p:cNvPr>
          <p:cNvGrpSpPr/>
          <p:nvPr/>
        </p:nvGrpSpPr>
        <p:grpSpPr>
          <a:xfrm>
            <a:off x="7078448" y="3182316"/>
            <a:ext cx="327291" cy="97966"/>
            <a:chOff x="4322665" y="1466066"/>
            <a:chExt cx="327291" cy="97966"/>
          </a:xfrm>
        </p:grpSpPr>
        <p:sp>
          <p:nvSpPr>
            <p:cNvPr id="535" name="OTLSHAPE_SLM_1f15f648deeb4a119bf96889a2bb4d2a_Shape">
              <a:extLst>
                <a:ext uri="{FF2B5EF4-FFF2-40B4-BE49-F238E27FC236}">
                  <a16:creationId xmlns:a16="http://schemas.microsoft.com/office/drawing/2014/main" id="{B851E81F-AA9E-9EE8-DE4E-92049974A1CC}"/>
                </a:ext>
              </a:extLst>
            </p:cNvPr>
            <p:cNvSpPr/>
            <p:nvPr>
              <p:custDataLst>
                <p:tags r:id="rId228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36" name="OTLSHAPE_SLM_1f15f648deeb4a119bf96889a2bb4d2a_Date">
              <a:extLst>
                <a:ext uri="{FF2B5EF4-FFF2-40B4-BE49-F238E27FC236}">
                  <a16:creationId xmlns:a16="http://schemas.microsoft.com/office/drawing/2014/main" id="{B30363AC-E149-ED99-6875-7160442FE78B}"/>
                </a:ext>
              </a:extLst>
            </p:cNvPr>
            <p:cNvSpPr txBox="1"/>
            <p:nvPr>
              <p:custDataLst>
                <p:tags r:id="rId229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sp>
        <p:nvSpPr>
          <p:cNvPr id="538" name="OTLSHAPE_SLM_1f15f648deeb4a119bf96889a2bb4d2a_Date">
            <a:extLst>
              <a:ext uri="{FF2B5EF4-FFF2-40B4-BE49-F238E27FC236}">
                <a16:creationId xmlns:a16="http://schemas.microsoft.com/office/drawing/2014/main" id="{93F7EF01-7377-2BBF-5D8F-32DB306B0FF2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2145327" y="2966476"/>
            <a:ext cx="214558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18 Apr</a:t>
            </a:r>
          </a:p>
        </p:txBody>
      </p:sp>
      <p:sp>
        <p:nvSpPr>
          <p:cNvPr id="543" name="OTLSHAPE_SLM_1f15f648deeb4a119bf96889a2bb4d2a_Date">
            <a:extLst>
              <a:ext uri="{FF2B5EF4-FFF2-40B4-BE49-F238E27FC236}">
                <a16:creationId xmlns:a16="http://schemas.microsoft.com/office/drawing/2014/main" id="{E6DDBF66-4AD1-2EAC-E2A3-4507CCFB041F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723367" y="2708971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10 Apr</a:t>
            </a:r>
          </a:p>
        </p:txBody>
      </p:sp>
      <p:sp>
        <p:nvSpPr>
          <p:cNvPr id="544" name="OTLSHAPE_SLM_1f15f648deeb4a119bf96889a2bb4d2a_Date">
            <a:extLst>
              <a:ext uri="{FF2B5EF4-FFF2-40B4-BE49-F238E27FC236}">
                <a16:creationId xmlns:a16="http://schemas.microsoft.com/office/drawing/2014/main" id="{A0828EBC-F412-88FA-453F-4B7C6CE8171A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2137048" y="2669867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16 May</a:t>
            </a:r>
          </a:p>
        </p:txBody>
      </p:sp>
      <p:sp>
        <p:nvSpPr>
          <p:cNvPr id="551" name="OTLSHAPE_SLM_1f15f648deeb4a119bf96889a2bb4d2a_Date">
            <a:extLst>
              <a:ext uri="{FF2B5EF4-FFF2-40B4-BE49-F238E27FC236}">
                <a16:creationId xmlns:a16="http://schemas.microsoft.com/office/drawing/2014/main" id="{4606E184-010C-E530-18FC-561C0285B551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2380465" y="3146058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600" dirty="0">
              <a:solidFill>
                <a:schemeClr val="dk2"/>
              </a:solidFill>
            </a:endParaRPr>
          </a:p>
        </p:txBody>
      </p:sp>
      <p:sp>
        <p:nvSpPr>
          <p:cNvPr id="563" name="OTLSHAPE_SLM_1f15f648deeb4a119bf96889a2bb4d2a_Date">
            <a:extLst>
              <a:ext uri="{FF2B5EF4-FFF2-40B4-BE49-F238E27FC236}">
                <a16:creationId xmlns:a16="http://schemas.microsoft.com/office/drawing/2014/main" id="{47839FBC-3058-21E2-8840-5DE8D990123E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2486762" y="2717718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29 May</a:t>
            </a:r>
          </a:p>
        </p:txBody>
      </p: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2D3D9530-D2DF-CB66-EEC9-963092C63B51}"/>
              </a:ext>
            </a:extLst>
          </p:cNvPr>
          <p:cNvGrpSpPr/>
          <p:nvPr/>
        </p:nvGrpSpPr>
        <p:grpSpPr>
          <a:xfrm>
            <a:off x="1704790" y="2767037"/>
            <a:ext cx="492042" cy="267214"/>
            <a:chOff x="1704790" y="2761721"/>
            <a:chExt cx="492042" cy="267214"/>
          </a:xfrm>
        </p:grpSpPr>
        <p:sp>
          <p:nvSpPr>
            <p:cNvPr id="22" name="OTLSHAPE_SLM_1f15f648deeb4a119bf96889a2bb4d2a_Shape">
              <a:extLst>
                <a:ext uri="{FF2B5EF4-FFF2-40B4-BE49-F238E27FC236}">
                  <a16:creationId xmlns:a16="http://schemas.microsoft.com/office/drawing/2014/main" id="{1548CCD7-AEE2-ED91-D4B7-7B4F7D130C20}"/>
                </a:ext>
              </a:extLst>
            </p:cNvPr>
            <p:cNvSpPr/>
            <p:nvPr>
              <p:custDataLst>
                <p:tags r:id="rId224"/>
              </p:custDataLst>
            </p:nvPr>
          </p:nvSpPr>
          <p:spPr>
            <a:xfrm>
              <a:off x="2099883" y="2921214"/>
              <a:ext cx="96949" cy="107721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9111A598-5CDA-C380-DAD4-0D9BACD5F31A}"/>
                </a:ext>
              </a:extLst>
            </p:cNvPr>
            <p:cNvGrpSpPr/>
            <p:nvPr/>
          </p:nvGrpSpPr>
          <p:grpSpPr>
            <a:xfrm>
              <a:off x="1704790" y="2931252"/>
              <a:ext cx="426204" cy="92333"/>
              <a:chOff x="1704790" y="2931252"/>
              <a:chExt cx="426204" cy="92333"/>
            </a:xfrm>
          </p:grpSpPr>
          <p:sp>
            <p:nvSpPr>
              <p:cNvPr id="201" name="OTLSHAPE_SLA_c53c00fa6c99428281c6c8bada5a7033_Shape">
                <a:extLst>
                  <a:ext uri="{FF2B5EF4-FFF2-40B4-BE49-F238E27FC236}">
                    <a16:creationId xmlns:a16="http://schemas.microsoft.com/office/drawing/2014/main" id="{A9A042D9-64A6-871F-56FB-4E84C52329BD}"/>
                  </a:ext>
                </a:extLst>
              </p:cNvPr>
              <p:cNvSpPr/>
              <p:nvPr>
                <p:custDataLst>
                  <p:tags r:id="rId226"/>
                </p:custDataLst>
              </p:nvPr>
            </p:nvSpPr>
            <p:spPr>
              <a:xfrm>
                <a:off x="2050626" y="293489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9" name="OTLSHAPE_SLM_1f15f648deeb4a119bf96889a2bb4d2a_Date">
                <a:extLst>
                  <a:ext uri="{FF2B5EF4-FFF2-40B4-BE49-F238E27FC236}">
                    <a16:creationId xmlns:a16="http://schemas.microsoft.com/office/drawing/2014/main" id="{015BCA13-AA16-B5F2-1008-E117A3BBAED6}"/>
                  </a:ext>
                </a:extLst>
              </p:cNvPr>
              <p:cNvSpPr txBox="1"/>
              <p:nvPr>
                <p:custDataLst>
                  <p:tags r:id="rId227"/>
                </p:custDataLst>
              </p:nvPr>
            </p:nvSpPr>
            <p:spPr>
              <a:xfrm>
                <a:off x="1704790" y="2931252"/>
                <a:ext cx="327291" cy="923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r"/>
                <a:endParaRPr lang="en-GB" sz="600" dirty="0"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542" name="OTLSHAPE_SLA_c53c00fa6c99428281c6c8bada5a7033_Shape">
              <a:extLst>
                <a:ext uri="{FF2B5EF4-FFF2-40B4-BE49-F238E27FC236}">
                  <a16:creationId xmlns:a16="http://schemas.microsoft.com/office/drawing/2014/main" id="{C6E4ED5B-D468-7B69-665F-B7E7505FF166}"/>
                </a:ext>
              </a:extLst>
            </p:cNvPr>
            <p:cNvSpPr/>
            <p:nvPr>
              <p:custDataLst>
                <p:tags r:id="rId225"/>
              </p:custDataLst>
            </p:nvPr>
          </p:nvSpPr>
          <p:spPr>
            <a:xfrm>
              <a:off x="2048611" y="2761721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FA60CE45-7156-6875-122F-B7F54AD615CF}"/>
              </a:ext>
            </a:extLst>
          </p:cNvPr>
          <p:cNvGrpSpPr/>
          <p:nvPr/>
        </p:nvGrpSpPr>
        <p:grpSpPr>
          <a:xfrm>
            <a:off x="2361300" y="2756603"/>
            <a:ext cx="80368" cy="481121"/>
            <a:chOff x="2452737" y="2751287"/>
            <a:chExt cx="80368" cy="481121"/>
          </a:xfrm>
        </p:grpSpPr>
        <p:sp>
          <p:nvSpPr>
            <p:cNvPr id="545" name="OTLSHAPE_SLA_c53c00fa6c99428281c6c8bada5a7033_Shape">
              <a:extLst>
                <a:ext uri="{FF2B5EF4-FFF2-40B4-BE49-F238E27FC236}">
                  <a16:creationId xmlns:a16="http://schemas.microsoft.com/office/drawing/2014/main" id="{CC9FF32C-1233-486F-360D-3F22C6BB9B07}"/>
                </a:ext>
              </a:extLst>
            </p:cNvPr>
            <p:cNvSpPr/>
            <p:nvPr>
              <p:custDataLst>
                <p:tags r:id="rId221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2" name="OTLSHAPE_SLA_c53c00fa6c99428281c6c8bada5a7033_Shape">
              <a:extLst>
                <a:ext uri="{FF2B5EF4-FFF2-40B4-BE49-F238E27FC236}">
                  <a16:creationId xmlns:a16="http://schemas.microsoft.com/office/drawing/2014/main" id="{8E85382D-B933-7FFA-8D65-8262384853B1}"/>
                </a:ext>
              </a:extLst>
            </p:cNvPr>
            <p:cNvSpPr/>
            <p:nvPr>
              <p:custDataLst>
                <p:tags r:id="rId222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2" name="OTLSHAPE_SLA_c53c00fa6c99428281c6c8bada5a7033_Shape">
              <a:extLst>
                <a:ext uri="{FF2B5EF4-FFF2-40B4-BE49-F238E27FC236}">
                  <a16:creationId xmlns:a16="http://schemas.microsoft.com/office/drawing/2014/main" id="{0C4A6D10-CCAB-8FB6-D250-F30D5FFA5F1B}"/>
                </a:ext>
              </a:extLst>
            </p:cNvPr>
            <p:cNvSpPr/>
            <p:nvPr>
              <p:custDataLst>
                <p:tags r:id="rId223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9B4AD2AC-EF32-8B14-9F86-733F8224E4DA}"/>
              </a:ext>
            </a:extLst>
          </p:cNvPr>
          <p:cNvGrpSpPr/>
          <p:nvPr/>
        </p:nvGrpSpPr>
        <p:grpSpPr>
          <a:xfrm>
            <a:off x="1704790" y="4126891"/>
            <a:ext cx="736878" cy="481121"/>
            <a:chOff x="1666695" y="4116127"/>
            <a:chExt cx="736878" cy="481121"/>
          </a:xfrm>
        </p:grpSpPr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1ADFFCF5-883D-A03C-2317-FE71CBA02791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08" name="OTLSHAPE_SLM_1f15f648deeb4a119bf96889a2bb4d2a_Shape">
                <a:extLst>
                  <a:ext uri="{FF2B5EF4-FFF2-40B4-BE49-F238E27FC236}">
                    <a16:creationId xmlns:a16="http://schemas.microsoft.com/office/drawing/2014/main" id="{FD811F50-D5ED-C1AC-3E7C-697697649F8C}"/>
                  </a:ext>
                </a:extLst>
              </p:cNvPr>
              <p:cNvSpPr/>
              <p:nvPr>
                <p:custDataLst>
                  <p:tags r:id="rId217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9" name="Group 608">
                <a:extLst>
                  <a:ext uri="{FF2B5EF4-FFF2-40B4-BE49-F238E27FC236}">
                    <a16:creationId xmlns:a16="http://schemas.microsoft.com/office/drawing/2014/main" id="{24A590F8-6A3A-8FBF-639E-F8D85EA9E1D3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11" name="OTLSHAPE_SLA_c53c00fa6c99428281c6c8bada5a7033_Shape">
                  <a:extLst>
                    <a:ext uri="{FF2B5EF4-FFF2-40B4-BE49-F238E27FC236}">
                      <a16:creationId xmlns:a16="http://schemas.microsoft.com/office/drawing/2014/main" id="{4B34A0A5-CBDA-53D4-EC74-9B8365968154}"/>
                    </a:ext>
                  </a:extLst>
                </p:cNvPr>
                <p:cNvSpPr/>
                <p:nvPr>
                  <p:custDataLst>
                    <p:tags r:id="rId219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2" name="OTLSHAPE_SLM_1f15f648deeb4a119bf96889a2bb4d2a_Date">
                  <a:extLst>
                    <a:ext uri="{FF2B5EF4-FFF2-40B4-BE49-F238E27FC236}">
                      <a16:creationId xmlns:a16="http://schemas.microsoft.com/office/drawing/2014/main" id="{C2FEE769-58EE-A076-111D-2CEF569DF3AE}"/>
                    </a:ext>
                  </a:extLst>
                </p:cNvPr>
                <p:cNvSpPr txBox="1"/>
                <p:nvPr>
                  <p:custDataLst>
                    <p:tags r:id="rId220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10" name="OTLSHAPE_SLA_c53c00fa6c99428281c6c8bada5a7033_Shape">
                <a:extLst>
                  <a:ext uri="{FF2B5EF4-FFF2-40B4-BE49-F238E27FC236}">
                    <a16:creationId xmlns:a16="http://schemas.microsoft.com/office/drawing/2014/main" id="{CEE97B7E-7030-B0CB-D2E8-62F47EAB9A71}"/>
                  </a:ext>
                </a:extLst>
              </p:cNvPr>
              <p:cNvSpPr/>
              <p:nvPr>
                <p:custDataLst>
                  <p:tags r:id="rId218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74C1EE1F-F711-7F9E-5F97-439A2884F5FD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14" name="OTLSHAPE_SLA_c53c00fa6c99428281c6c8bada5a7033_Shape">
                <a:extLst>
                  <a:ext uri="{FF2B5EF4-FFF2-40B4-BE49-F238E27FC236}">
                    <a16:creationId xmlns:a16="http://schemas.microsoft.com/office/drawing/2014/main" id="{8ED3C92D-D035-EF06-B450-485137F600B3}"/>
                  </a:ext>
                </a:extLst>
              </p:cNvPr>
              <p:cNvSpPr/>
              <p:nvPr>
                <p:custDataLst>
                  <p:tags r:id="rId214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5" name="OTLSHAPE_SLA_c53c00fa6c99428281c6c8bada5a7033_Shape">
                <a:extLst>
                  <a:ext uri="{FF2B5EF4-FFF2-40B4-BE49-F238E27FC236}">
                    <a16:creationId xmlns:a16="http://schemas.microsoft.com/office/drawing/2014/main" id="{20EF17A1-AB47-87F3-B6A7-861A75A6C52D}"/>
                  </a:ext>
                </a:extLst>
              </p:cNvPr>
              <p:cNvSpPr/>
              <p:nvPr>
                <p:custDataLst>
                  <p:tags r:id="rId215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6" name="OTLSHAPE_SLA_c53c00fa6c99428281c6c8bada5a7033_Shape">
                <a:extLst>
                  <a:ext uri="{FF2B5EF4-FFF2-40B4-BE49-F238E27FC236}">
                    <a16:creationId xmlns:a16="http://schemas.microsoft.com/office/drawing/2014/main" id="{23305496-9D2F-242E-9037-246B38146535}"/>
                  </a:ext>
                </a:extLst>
              </p:cNvPr>
              <p:cNvSpPr/>
              <p:nvPr>
                <p:custDataLst>
                  <p:tags r:id="rId216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9E0B24BA-53C5-A8EA-F51D-411957DB0415}"/>
              </a:ext>
            </a:extLst>
          </p:cNvPr>
          <p:cNvGrpSpPr/>
          <p:nvPr/>
        </p:nvGrpSpPr>
        <p:grpSpPr>
          <a:xfrm>
            <a:off x="1704790" y="3441747"/>
            <a:ext cx="736878" cy="481121"/>
            <a:chOff x="1666695" y="4116127"/>
            <a:chExt cx="736878" cy="481121"/>
          </a:xfrm>
        </p:grpSpPr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B6E5FC70-CC63-E304-8A0A-B80ED83F4FEB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24" name="OTLSHAPE_SLM_1f15f648deeb4a119bf96889a2bb4d2a_Shape">
                <a:extLst>
                  <a:ext uri="{FF2B5EF4-FFF2-40B4-BE49-F238E27FC236}">
                    <a16:creationId xmlns:a16="http://schemas.microsoft.com/office/drawing/2014/main" id="{D346AE86-A973-5CA2-8116-CDC79F9E29F8}"/>
                  </a:ext>
                </a:extLst>
              </p:cNvPr>
              <p:cNvSpPr/>
              <p:nvPr>
                <p:custDataLst>
                  <p:tags r:id="rId210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B4F8A7B5-A494-7CF2-9BA7-C3408CD77AE3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27" name="OTLSHAPE_SLA_c53c00fa6c99428281c6c8bada5a7033_Shape">
                  <a:extLst>
                    <a:ext uri="{FF2B5EF4-FFF2-40B4-BE49-F238E27FC236}">
                      <a16:creationId xmlns:a16="http://schemas.microsoft.com/office/drawing/2014/main" id="{2B4F9196-8BFD-9474-85D5-126CBF98FC3F}"/>
                    </a:ext>
                  </a:extLst>
                </p:cNvPr>
                <p:cNvSpPr/>
                <p:nvPr>
                  <p:custDataLst>
                    <p:tags r:id="rId212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8" name="OTLSHAPE_SLM_1f15f648deeb4a119bf96889a2bb4d2a_Date">
                  <a:extLst>
                    <a:ext uri="{FF2B5EF4-FFF2-40B4-BE49-F238E27FC236}">
                      <a16:creationId xmlns:a16="http://schemas.microsoft.com/office/drawing/2014/main" id="{D7EF7457-7C2E-4003-6699-C66E21323C84}"/>
                    </a:ext>
                  </a:extLst>
                </p:cNvPr>
                <p:cNvSpPr txBox="1"/>
                <p:nvPr>
                  <p:custDataLst>
                    <p:tags r:id="rId213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26" name="OTLSHAPE_SLA_c53c00fa6c99428281c6c8bada5a7033_Shape">
                <a:extLst>
                  <a:ext uri="{FF2B5EF4-FFF2-40B4-BE49-F238E27FC236}">
                    <a16:creationId xmlns:a16="http://schemas.microsoft.com/office/drawing/2014/main" id="{BEB9C48A-7A0E-3117-1791-B33D32E55472}"/>
                  </a:ext>
                </a:extLst>
              </p:cNvPr>
              <p:cNvSpPr/>
              <p:nvPr>
                <p:custDataLst>
                  <p:tags r:id="rId211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81EE6BFA-A1A4-96F8-5A59-8FE81B658EF6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21" name="OTLSHAPE_SLA_c53c00fa6c99428281c6c8bada5a7033_Shape">
                <a:extLst>
                  <a:ext uri="{FF2B5EF4-FFF2-40B4-BE49-F238E27FC236}">
                    <a16:creationId xmlns:a16="http://schemas.microsoft.com/office/drawing/2014/main" id="{9F01D619-B8B9-F115-F8CC-A83685781508}"/>
                  </a:ext>
                </a:extLst>
              </p:cNvPr>
              <p:cNvSpPr/>
              <p:nvPr>
                <p:custDataLst>
                  <p:tags r:id="rId207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2" name="OTLSHAPE_SLA_c53c00fa6c99428281c6c8bada5a7033_Shape">
                <a:extLst>
                  <a:ext uri="{FF2B5EF4-FFF2-40B4-BE49-F238E27FC236}">
                    <a16:creationId xmlns:a16="http://schemas.microsoft.com/office/drawing/2014/main" id="{147BE65E-DB21-8537-6BB4-978CB2564BCD}"/>
                  </a:ext>
                </a:extLst>
              </p:cNvPr>
              <p:cNvSpPr/>
              <p:nvPr>
                <p:custDataLst>
                  <p:tags r:id="rId208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3" name="OTLSHAPE_SLA_c53c00fa6c99428281c6c8bada5a7033_Shape">
                <a:extLst>
                  <a:ext uri="{FF2B5EF4-FFF2-40B4-BE49-F238E27FC236}">
                    <a16:creationId xmlns:a16="http://schemas.microsoft.com/office/drawing/2014/main" id="{31F0BBAF-C6BF-FC70-7B9F-7B67672D9636}"/>
                  </a:ext>
                </a:extLst>
              </p:cNvPr>
              <p:cNvSpPr/>
              <p:nvPr>
                <p:custDataLst>
                  <p:tags r:id="rId209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3B5EEC01-F1C5-ACD1-A20E-30D9F2471618}"/>
              </a:ext>
            </a:extLst>
          </p:cNvPr>
          <p:cNvGrpSpPr/>
          <p:nvPr/>
        </p:nvGrpSpPr>
        <p:grpSpPr>
          <a:xfrm>
            <a:off x="1704790" y="4812035"/>
            <a:ext cx="736878" cy="481121"/>
            <a:chOff x="1666695" y="4116127"/>
            <a:chExt cx="736878" cy="481121"/>
          </a:xfrm>
        </p:grpSpPr>
        <p:grpSp>
          <p:nvGrpSpPr>
            <p:cNvPr id="630" name="Group 629">
              <a:extLst>
                <a:ext uri="{FF2B5EF4-FFF2-40B4-BE49-F238E27FC236}">
                  <a16:creationId xmlns:a16="http://schemas.microsoft.com/office/drawing/2014/main" id="{9B9B403F-67D5-3A99-F12C-D7127B9842C7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35" name="OTLSHAPE_SLM_1f15f648deeb4a119bf96889a2bb4d2a_Shape">
                <a:extLst>
                  <a:ext uri="{FF2B5EF4-FFF2-40B4-BE49-F238E27FC236}">
                    <a16:creationId xmlns:a16="http://schemas.microsoft.com/office/drawing/2014/main" id="{226797AB-9FA4-9C89-40A1-A94494D0FBFB}"/>
                  </a:ext>
                </a:extLst>
              </p:cNvPr>
              <p:cNvSpPr/>
              <p:nvPr>
                <p:custDataLst>
                  <p:tags r:id="rId203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6" name="Group 635">
                <a:extLst>
                  <a:ext uri="{FF2B5EF4-FFF2-40B4-BE49-F238E27FC236}">
                    <a16:creationId xmlns:a16="http://schemas.microsoft.com/office/drawing/2014/main" id="{6A18ECEC-7BE4-3159-7D80-E996F9DDD46A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38" name="OTLSHAPE_SLA_c53c00fa6c99428281c6c8bada5a7033_Shape">
                  <a:extLst>
                    <a:ext uri="{FF2B5EF4-FFF2-40B4-BE49-F238E27FC236}">
                      <a16:creationId xmlns:a16="http://schemas.microsoft.com/office/drawing/2014/main" id="{229F2B8A-25A1-5A52-C7AF-0D778999552A}"/>
                    </a:ext>
                  </a:extLst>
                </p:cNvPr>
                <p:cNvSpPr/>
                <p:nvPr>
                  <p:custDataLst>
                    <p:tags r:id="rId205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9" name="OTLSHAPE_SLM_1f15f648deeb4a119bf96889a2bb4d2a_Date">
                  <a:extLst>
                    <a:ext uri="{FF2B5EF4-FFF2-40B4-BE49-F238E27FC236}">
                      <a16:creationId xmlns:a16="http://schemas.microsoft.com/office/drawing/2014/main" id="{E5BC9775-BA04-A3FC-9570-7ACBBE90721B}"/>
                    </a:ext>
                  </a:extLst>
                </p:cNvPr>
                <p:cNvSpPr txBox="1"/>
                <p:nvPr>
                  <p:custDataLst>
                    <p:tags r:id="rId206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37" name="OTLSHAPE_SLA_c53c00fa6c99428281c6c8bada5a7033_Shape">
                <a:extLst>
                  <a:ext uri="{FF2B5EF4-FFF2-40B4-BE49-F238E27FC236}">
                    <a16:creationId xmlns:a16="http://schemas.microsoft.com/office/drawing/2014/main" id="{BB82A845-9356-0620-5A95-8B6734E5AC65}"/>
                  </a:ext>
                </a:extLst>
              </p:cNvPr>
              <p:cNvSpPr/>
              <p:nvPr>
                <p:custDataLst>
                  <p:tags r:id="rId204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31" name="Group 630">
              <a:extLst>
                <a:ext uri="{FF2B5EF4-FFF2-40B4-BE49-F238E27FC236}">
                  <a16:creationId xmlns:a16="http://schemas.microsoft.com/office/drawing/2014/main" id="{FED1BA25-A652-AC2B-FA1B-5EA56EE655AB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32" name="OTLSHAPE_SLA_c53c00fa6c99428281c6c8bada5a7033_Shape">
                <a:extLst>
                  <a:ext uri="{FF2B5EF4-FFF2-40B4-BE49-F238E27FC236}">
                    <a16:creationId xmlns:a16="http://schemas.microsoft.com/office/drawing/2014/main" id="{EA69A66A-32B6-9DAE-58AE-47DE840CD2D9}"/>
                  </a:ext>
                </a:extLst>
              </p:cNvPr>
              <p:cNvSpPr/>
              <p:nvPr>
                <p:custDataLst>
                  <p:tags r:id="rId200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3" name="OTLSHAPE_SLA_c53c00fa6c99428281c6c8bada5a7033_Shape">
                <a:extLst>
                  <a:ext uri="{FF2B5EF4-FFF2-40B4-BE49-F238E27FC236}">
                    <a16:creationId xmlns:a16="http://schemas.microsoft.com/office/drawing/2014/main" id="{F972858A-1882-E815-B82D-E8DA32D64F06}"/>
                  </a:ext>
                </a:extLst>
              </p:cNvPr>
              <p:cNvSpPr/>
              <p:nvPr>
                <p:custDataLst>
                  <p:tags r:id="rId201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4" name="OTLSHAPE_SLA_c53c00fa6c99428281c6c8bada5a7033_Shape">
                <a:extLst>
                  <a:ext uri="{FF2B5EF4-FFF2-40B4-BE49-F238E27FC236}">
                    <a16:creationId xmlns:a16="http://schemas.microsoft.com/office/drawing/2014/main" id="{AD7EDD57-85E1-08F9-D299-291C47FFD522}"/>
                  </a:ext>
                </a:extLst>
              </p:cNvPr>
              <p:cNvSpPr/>
              <p:nvPr>
                <p:custDataLst>
                  <p:tags r:id="rId202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C806E11E-4DDB-B6DC-B89C-D59702751BD2}"/>
              </a:ext>
            </a:extLst>
          </p:cNvPr>
          <p:cNvGrpSpPr/>
          <p:nvPr/>
        </p:nvGrpSpPr>
        <p:grpSpPr>
          <a:xfrm>
            <a:off x="1704790" y="5497178"/>
            <a:ext cx="736878" cy="481121"/>
            <a:chOff x="1666695" y="4116127"/>
            <a:chExt cx="736878" cy="481121"/>
          </a:xfrm>
        </p:grpSpPr>
        <p:grpSp>
          <p:nvGrpSpPr>
            <p:cNvPr id="641" name="Group 640">
              <a:extLst>
                <a:ext uri="{FF2B5EF4-FFF2-40B4-BE49-F238E27FC236}">
                  <a16:creationId xmlns:a16="http://schemas.microsoft.com/office/drawing/2014/main" id="{2A73058A-673B-0898-F772-C146F999DCBE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46" name="OTLSHAPE_SLM_1f15f648deeb4a119bf96889a2bb4d2a_Shape">
                <a:extLst>
                  <a:ext uri="{FF2B5EF4-FFF2-40B4-BE49-F238E27FC236}">
                    <a16:creationId xmlns:a16="http://schemas.microsoft.com/office/drawing/2014/main" id="{76DC7C2A-D198-FF1F-6843-B0D01232CBCF}"/>
                  </a:ext>
                </a:extLst>
              </p:cNvPr>
              <p:cNvSpPr/>
              <p:nvPr>
                <p:custDataLst>
                  <p:tags r:id="rId196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161BE1CE-C88C-06BA-E78A-65EBF3B6BD91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49" name="OTLSHAPE_SLA_c53c00fa6c99428281c6c8bada5a7033_Shape">
                  <a:extLst>
                    <a:ext uri="{FF2B5EF4-FFF2-40B4-BE49-F238E27FC236}">
                      <a16:creationId xmlns:a16="http://schemas.microsoft.com/office/drawing/2014/main" id="{F82242FF-433F-04AF-D142-6824DF23312B}"/>
                    </a:ext>
                  </a:extLst>
                </p:cNvPr>
                <p:cNvSpPr/>
                <p:nvPr>
                  <p:custDataLst>
                    <p:tags r:id="rId198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0" name="OTLSHAPE_SLM_1f15f648deeb4a119bf96889a2bb4d2a_Date">
                  <a:extLst>
                    <a:ext uri="{FF2B5EF4-FFF2-40B4-BE49-F238E27FC236}">
                      <a16:creationId xmlns:a16="http://schemas.microsoft.com/office/drawing/2014/main" id="{B78DE237-D45C-D146-1BF9-6FD99EEEFA5C}"/>
                    </a:ext>
                  </a:extLst>
                </p:cNvPr>
                <p:cNvSpPr txBox="1"/>
                <p:nvPr>
                  <p:custDataLst>
                    <p:tags r:id="rId199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48" name="OTLSHAPE_SLA_c53c00fa6c99428281c6c8bada5a7033_Shape">
                <a:extLst>
                  <a:ext uri="{FF2B5EF4-FFF2-40B4-BE49-F238E27FC236}">
                    <a16:creationId xmlns:a16="http://schemas.microsoft.com/office/drawing/2014/main" id="{3B8B944E-9BF1-3FFB-C60F-55304E2226A3}"/>
                  </a:ext>
                </a:extLst>
              </p:cNvPr>
              <p:cNvSpPr/>
              <p:nvPr>
                <p:custDataLst>
                  <p:tags r:id="rId197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2" name="Group 641">
              <a:extLst>
                <a:ext uri="{FF2B5EF4-FFF2-40B4-BE49-F238E27FC236}">
                  <a16:creationId xmlns:a16="http://schemas.microsoft.com/office/drawing/2014/main" id="{1680609A-E595-A122-95D7-807473CE13BC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43" name="OTLSHAPE_SLA_c53c00fa6c99428281c6c8bada5a7033_Shape">
                <a:extLst>
                  <a:ext uri="{FF2B5EF4-FFF2-40B4-BE49-F238E27FC236}">
                    <a16:creationId xmlns:a16="http://schemas.microsoft.com/office/drawing/2014/main" id="{A9547974-E6E2-DF1E-AF0E-85955EEFABD3}"/>
                  </a:ext>
                </a:extLst>
              </p:cNvPr>
              <p:cNvSpPr/>
              <p:nvPr>
                <p:custDataLst>
                  <p:tags r:id="rId193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4" name="OTLSHAPE_SLA_c53c00fa6c99428281c6c8bada5a7033_Shape">
                <a:extLst>
                  <a:ext uri="{FF2B5EF4-FFF2-40B4-BE49-F238E27FC236}">
                    <a16:creationId xmlns:a16="http://schemas.microsoft.com/office/drawing/2014/main" id="{560C80FB-6887-6253-CD0D-669417275D0D}"/>
                  </a:ext>
                </a:extLst>
              </p:cNvPr>
              <p:cNvSpPr/>
              <p:nvPr>
                <p:custDataLst>
                  <p:tags r:id="rId194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5" name="OTLSHAPE_SLA_c53c00fa6c99428281c6c8bada5a7033_Shape">
                <a:extLst>
                  <a:ext uri="{FF2B5EF4-FFF2-40B4-BE49-F238E27FC236}">
                    <a16:creationId xmlns:a16="http://schemas.microsoft.com/office/drawing/2014/main" id="{EF6C94AF-88BD-53C9-16B0-129014A28DA0}"/>
                  </a:ext>
                </a:extLst>
              </p:cNvPr>
              <p:cNvSpPr/>
              <p:nvPr>
                <p:custDataLst>
                  <p:tags r:id="rId195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08" name="OTLSHAPE_SLM_1f15f648deeb4a119bf96889a2bb4d2a_Date">
            <a:extLst>
              <a:ext uri="{FF2B5EF4-FFF2-40B4-BE49-F238E27FC236}">
                <a16:creationId xmlns:a16="http://schemas.microsoft.com/office/drawing/2014/main" id="{AADFDE34-B38D-6C2F-86F2-B80A21184089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2321729" y="3425472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23 Apr</a:t>
            </a:r>
          </a:p>
        </p:txBody>
      </p: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DADA5713-43B1-4049-4DFF-50D119C948A6}"/>
              </a:ext>
            </a:extLst>
          </p:cNvPr>
          <p:cNvGrpSpPr/>
          <p:nvPr/>
        </p:nvGrpSpPr>
        <p:grpSpPr>
          <a:xfrm>
            <a:off x="2508913" y="2755137"/>
            <a:ext cx="80368" cy="481121"/>
            <a:chOff x="2452737" y="2751287"/>
            <a:chExt cx="80368" cy="481121"/>
          </a:xfrm>
        </p:grpSpPr>
        <p:sp>
          <p:nvSpPr>
            <p:cNvPr id="676" name="OTLSHAPE_SLA_c53c00fa6c99428281c6c8bada5a7033_Shape">
              <a:extLst>
                <a:ext uri="{FF2B5EF4-FFF2-40B4-BE49-F238E27FC236}">
                  <a16:creationId xmlns:a16="http://schemas.microsoft.com/office/drawing/2014/main" id="{EECAE836-39E1-858B-9BAE-921B45DF7979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7" name="OTLSHAPE_SLA_c53c00fa6c99428281c6c8bada5a7033_Shape">
              <a:extLst>
                <a:ext uri="{FF2B5EF4-FFF2-40B4-BE49-F238E27FC236}">
                  <a16:creationId xmlns:a16="http://schemas.microsoft.com/office/drawing/2014/main" id="{54045DD2-092E-2236-AD60-727E15CC6071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8" name="OTLSHAPE_SLA_c53c00fa6c99428281c6c8bada5a7033_Shape">
              <a:extLst>
                <a:ext uri="{FF2B5EF4-FFF2-40B4-BE49-F238E27FC236}">
                  <a16:creationId xmlns:a16="http://schemas.microsoft.com/office/drawing/2014/main" id="{E36C9BE2-B8EC-B350-91E1-B5060B9A2359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424363FB-82B7-8809-5D7D-05D32D96C7EA}"/>
              </a:ext>
            </a:extLst>
          </p:cNvPr>
          <p:cNvGrpSpPr/>
          <p:nvPr/>
        </p:nvGrpSpPr>
        <p:grpSpPr>
          <a:xfrm>
            <a:off x="2508913" y="4126891"/>
            <a:ext cx="80368" cy="481121"/>
            <a:chOff x="2452737" y="2751287"/>
            <a:chExt cx="80368" cy="481121"/>
          </a:xfrm>
        </p:grpSpPr>
        <p:sp>
          <p:nvSpPr>
            <p:cNvPr id="680" name="OTLSHAPE_SLA_c53c00fa6c99428281c6c8bada5a7033_Shape">
              <a:extLst>
                <a:ext uri="{FF2B5EF4-FFF2-40B4-BE49-F238E27FC236}">
                  <a16:creationId xmlns:a16="http://schemas.microsoft.com/office/drawing/2014/main" id="{9623B1FD-3D45-4B11-967C-C861CF221F91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OTLSHAPE_SLA_c53c00fa6c99428281c6c8bada5a7033_Shape">
              <a:extLst>
                <a:ext uri="{FF2B5EF4-FFF2-40B4-BE49-F238E27FC236}">
                  <a16:creationId xmlns:a16="http://schemas.microsoft.com/office/drawing/2014/main" id="{E8B18F2A-3013-E3AA-6B8B-5CE2AB7C586C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OTLSHAPE_SLA_c53c00fa6c99428281c6c8bada5a7033_Shape">
              <a:extLst>
                <a:ext uri="{FF2B5EF4-FFF2-40B4-BE49-F238E27FC236}">
                  <a16:creationId xmlns:a16="http://schemas.microsoft.com/office/drawing/2014/main" id="{9DE98994-945B-9A0B-A48B-10E1E0FEBB54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3" name="Group 682">
            <a:extLst>
              <a:ext uri="{FF2B5EF4-FFF2-40B4-BE49-F238E27FC236}">
                <a16:creationId xmlns:a16="http://schemas.microsoft.com/office/drawing/2014/main" id="{9F3BC4E8-6C96-2F50-7561-23435950543F}"/>
              </a:ext>
            </a:extLst>
          </p:cNvPr>
          <p:cNvGrpSpPr/>
          <p:nvPr/>
        </p:nvGrpSpPr>
        <p:grpSpPr>
          <a:xfrm>
            <a:off x="2508913" y="4812035"/>
            <a:ext cx="80368" cy="481121"/>
            <a:chOff x="2452737" y="2751287"/>
            <a:chExt cx="80368" cy="481121"/>
          </a:xfrm>
        </p:grpSpPr>
        <p:sp>
          <p:nvSpPr>
            <p:cNvPr id="684" name="OTLSHAPE_SLA_c53c00fa6c99428281c6c8bada5a7033_Shape">
              <a:extLst>
                <a:ext uri="{FF2B5EF4-FFF2-40B4-BE49-F238E27FC236}">
                  <a16:creationId xmlns:a16="http://schemas.microsoft.com/office/drawing/2014/main" id="{7EBAC9C1-0755-2999-7FED-9F7A28E8A19A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OTLSHAPE_SLA_c53c00fa6c99428281c6c8bada5a7033_Shape">
              <a:extLst>
                <a:ext uri="{FF2B5EF4-FFF2-40B4-BE49-F238E27FC236}">
                  <a16:creationId xmlns:a16="http://schemas.microsoft.com/office/drawing/2014/main" id="{5BACF7CD-5ACA-33D1-601E-299B32F03CB0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OTLSHAPE_SLA_c53c00fa6c99428281c6c8bada5a7033_Shape">
              <a:extLst>
                <a:ext uri="{FF2B5EF4-FFF2-40B4-BE49-F238E27FC236}">
                  <a16:creationId xmlns:a16="http://schemas.microsoft.com/office/drawing/2014/main" id="{3FAB7A45-6DE0-2344-E37B-6A0BBE1F1C3B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FD549627-9948-D8B2-EA77-478E40E920C7}"/>
              </a:ext>
            </a:extLst>
          </p:cNvPr>
          <p:cNvGrpSpPr/>
          <p:nvPr/>
        </p:nvGrpSpPr>
        <p:grpSpPr>
          <a:xfrm>
            <a:off x="2508913" y="5495292"/>
            <a:ext cx="80368" cy="481121"/>
            <a:chOff x="2452737" y="2751287"/>
            <a:chExt cx="80368" cy="481121"/>
          </a:xfrm>
        </p:grpSpPr>
        <p:sp>
          <p:nvSpPr>
            <p:cNvPr id="688" name="OTLSHAPE_SLA_c53c00fa6c99428281c6c8bada5a7033_Shape">
              <a:extLst>
                <a:ext uri="{FF2B5EF4-FFF2-40B4-BE49-F238E27FC236}">
                  <a16:creationId xmlns:a16="http://schemas.microsoft.com/office/drawing/2014/main" id="{B3AF80BC-A3CE-5401-C62F-50D0F1EE6EB1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OTLSHAPE_SLA_c53c00fa6c99428281c6c8bada5a7033_Shape">
              <a:extLst>
                <a:ext uri="{FF2B5EF4-FFF2-40B4-BE49-F238E27FC236}">
                  <a16:creationId xmlns:a16="http://schemas.microsoft.com/office/drawing/2014/main" id="{163F25D8-2531-1BF8-10F3-E862A364DFA7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0" name="OTLSHAPE_SLA_c53c00fa6c99428281c6c8bada5a7033_Shape">
              <a:extLst>
                <a:ext uri="{FF2B5EF4-FFF2-40B4-BE49-F238E27FC236}">
                  <a16:creationId xmlns:a16="http://schemas.microsoft.com/office/drawing/2014/main" id="{A2A77D77-750B-8A90-96B0-1947A8BB88C7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1" name="Group 690">
            <a:extLst>
              <a:ext uri="{FF2B5EF4-FFF2-40B4-BE49-F238E27FC236}">
                <a16:creationId xmlns:a16="http://schemas.microsoft.com/office/drawing/2014/main" id="{7E3E4BCE-BA8C-F7F4-A7B0-AA75000D6633}"/>
              </a:ext>
            </a:extLst>
          </p:cNvPr>
          <p:cNvGrpSpPr/>
          <p:nvPr/>
        </p:nvGrpSpPr>
        <p:grpSpPr>
          <a:xfrm>
            <a:off x="5255328" y="2749244"/>
            <a:ext cx="80368" cy="280745"/>
            <a:chOff x="2452737" y="2751287"/>
            <a:chExt cx="80368" cy="280745"/>
          </a:xfrm>
        </p:grpSpPr>
        <p:sp>
          <p:nvSpPr>
            <p:cNvPr id="692" name="OTLSHAPE_SLA_c53c00fa6c99428281c6c8bada5a7033_Shape">
              <a:extLst>
                <a:ext uri="{FF2B5EF4-FFF2-40B4-BE49-F238E27FC236}">
                  <a16:creationId xmlns:a16="http://schemas.microsoft.com/office/drawing/2014/main" id="{60495AA9-9BD1-61C8-89D0-6ED732C0811F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4" name="OTLSHAPE_SLA_c53c00fa6c99428281c6c8bada5a7033_Shape">
              <a:extLst>
                <a:ext uri="{FF2B5EF4-FFF2-40B4-BE49-F238E27FC236}">
                  <a16:creationId xmlns:a16="http://schemas.microsoft.com/office/drawing/2014/main" id="{60717854-34D5-BCDB-175E-C09B9E3D032B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5" name="Group 694">
            <a:extLst>
              <a:ext uri="{FF2B5EF4-FFF2-40B4-BE49-F238E27FC236}">
                <a16:creationId xmlns:a16="http://schemas.microsoft.com/office/drawing/2014/main" id="{F5B7B2F2-3613-E130-5C01-C8B41AE561B1}"/>
              </a:ext>
            </a:extLst>
          </p:cNvPr>
          <p:cNvGrpSpPr/>
          <p:nvPr/>
        </p:nvGrpSpPr>
        <p:grpSpPr>
          <a:xfrm>
            <a:off x="5255328" y="4120998"/>
            <a:ext cx="80368" cy="280745"/>
            <a:chOff x="2452737" y="2751287"/>
            <a:chExt cx="80368" cy="280745"/>
          </a:xfrm>
        </p:grpSpPr>
        <p:sp>
          <p:nvSpPr>
            <p:cNvPr id="696" name="OTLSHAPE_SLA_c53c00fa6c99428281c6c8bada5a7033_Shape">
              <a:extLst>
                <a:ext uri="{FF2B5EF4-FFF2-40B4-BE49-F238E27FC236}">
                  <a16:creationId xmlns:a16="http://schemas.microsoft.com/office/drawing/2014/main" id="{4650B73E-F5DB-E4EE-0A54-886B88156E67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8" name="OTLSHAPE_SLA_c53c00fa6c99428281c6c8bada5a7033_Shape">
              <a:extLst>
                <a:ext uri="{FF2B5EF4-FFF2-40B4-BE49-F238E27FC236}">
                  <a16:creationId xmlns:a16="http://schemas.microsoft.com/office/drawing/2014/main" id="{D58087BC-51AC-D4E2-D8BF-9B7403C9F08C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4420AFB5-FF3C-2F44-2595-9DB2F1A4FB53}"/>
              </a:ext>
            </a:extLst>
          </p:cNvPr>
          <p:cNvGrpSpPr/>
          <p:nvPr/>
        </p:nvGrpSpPr>
        <p:grpSpPr>
          <a:xfrm>
            <a:off x="5255328" y="4806142"/>
            <a:ext cx="80368" cy="280745"/>
            <a:chOff x="2452737" y="2751287"/>
            <a:chExt cx="80368" cy="280745"/>
          </a:xfrm>
        </p:grpSpPr>
        <p:sp>
          <p:nvSpPr>
            <p:cNvPr id="700" name="OTLSHAPE_SLA_c53c00fa6c99428281c6c8bada5a7033_Shape">
              <a:extLst>
                <a:ext uri="{FF2B5EF4-FFF2-40B4-BE49-F238E27FC236}">
                  <a16:creationId xmlns:a16="http://schemas.microsoft.com/office/drawing/2014/main" id="{D923FEF2-404E-7011-62E3-C0A4644B4F76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2" name="OTLSHAPE_SLA_c53c00fa6c99428281c6c8bada5a7033_Shape">
              <a:extLst>
                <a:ext uri="{FF2B5EF4-FFF2-40B4-BE49-F238E27FC236}">
                  <a16:creationId xmlns:a16="http://schemas.microsoft.com/office/drawing/2014/main" id="{9674A4EE-CD02-7ECA-8114-BD0A7A8F68A3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3" name="Group 702">
            <a:extLst>
              <a:ext uri="{FF2B5EF4-FFF2-40B4-BE49-F238E27FC236}">
                <a16:creationId xmlns:a16="http://schemas.microsoft.com/office/drawing/2014/main" id="{CC8BE400-615D-8975-7CA9-0BE775322795}"/>
              </a:ext>
            </a:extLst>
          </p:cNvPr>
          <p:cNvGrpSpPr/>
          <p:nvPr/>
        </p:nvGrpSpPr>
        <p:grpSpPr>
          <a:xfrm>
            <a:off x="5255328" y="5489399"/>
            <a:ext cx="80368" cy="280745"/>
            <a:chOff x="2452737" y="2751287"/>
            <a:chExt cx="80368" cy="280745"/>
          </a:xfrm>
        </p:grpSpPr>
        <p:sp>
          <p:nvSpPr>
            <p:cNvPr id="704" name="OTLSHAPE_SLA_c53c00fa6c99428281c6c8bada5a7033_Shape">
              <a:extLst>
                <a:ext uri="{FF2B5EF4-FFF2-40B4-BE49-F238E27FC236}">
                  <a16:creationId xmlns:a16="http://schemas.microsoft.com/office/drawing/2014/main" id="{4BE26292-2EB2-5C2B-4F4A-714D45210D4A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6" name="OTLSHAPE_SLA_c53c00fa6c99428281c6c8bada5a7033_Shape">
              <a:extLst>
                <a:ext uri="{FF2B5EF4-FFF2-40B4-BE49-F238E27FC236}">
                  <a16:creationId xmlns:a16="http://schemas.microsoft.com/office/drawing/2014/main" id="{F5342DA3-D7C4-B4BF-5AAA-269045562A9C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7AC5FAFB-14C4-90A0-C7BD-3EE62448AC55}"/>
              </a:ext>
            </a:extLst>
          </p:cNvPr>
          <p:cNvGrpSpPr/>
          <p:nvPr/>
        </p:nvGrpSpPr>
        <p:grpSpPr>
          <a:xfrm>
            <a:off x="5258966" y="3450144"/>
            <a:ext cx="80368" cy="280745"/>
            <a:chOff x="2452737" y="2751287"/>
            <a:chExt cx="80368" cy="280745"/>
          </a:xfrm>
        </p:grpSpPr>
        <p:sp>
          <p:nvSpPr>
            <p:cNvPr id="708" name="OTLSHAPE_SLA_c53c00fa6c99428281c6c8bada5a7033_Shape">
              <a:extLst>
                <a:ext uri="{FF2B5EF4-FFF2-40B4-BE49-F238E27FC236}">
                  <a16:creationId xmlns:a16="http://schemas.microsoft.com/office/drawing/2014/main" id="{EAB35B85-7550-7D37-D71A-51A84C398E7C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0" name="OTLSHAPE_SLA_c53c00fa6c99428281c6c8bada5a7033_Shape">
              <a:extLst>
                <a:ext uri="{FF2B5EF4-FFF2-40B4-BE49-F238E27FC236}">
                  <a16:creationId xmlns:a16="http://schemas.microsoft.com/office/drawing/2014/main" id="{12B180F5-E173-BBE8-7092-1B4B4B2CDB0F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D75A86EC-7763-4215-BF9B-1252348EB4D7}"/>
              </a:ext>
            </a:extLst>
          </p:cNvPr>
          <p:cNvGrpSpPr/>
          <p:nvPr/>
        </p:nvGrpSpPr>
        <p:grpSpPr>
          <a:xfrm>
            <a:off x="5736125" y="2742232"/>
            <a:ext cx="80368" cy="481121"/>
            <a:chOff x="2452737" y="2751287"/>
            <a:chExt cx="80368" cy="481121"/>
          </a:xfrm>
        </p:grpSpPr>
        <p:sp>
          <p:nvSpPr>
            <p:cNvPr id="712" name="OTLSHAPE_SLA_c53c00fa6c99428281c6c8bada5a7033_Shape">
              <a:extLst>
                <a:ext uri="{FF2B5EF4-FFF2-40B4-BE49-F238E27FC236}">
                  <a16:creationId xmlns:a16="http://schemas.microsoft.com/office/drawing/2014/main" id="{62A04A38-3A78-1515-1EE5-58CB0E4FD7AE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3" name="OTLSHAPE_SLA_c53c00fa6c99428281c6c8bada5a7033_Shape">
              <a:extLst>
                <a:ext uri="{FF2B5EF4-FFF2-40B4-BE49-F238E27FC236}">
                  <a16:creationId xmlns:a16="http://schemas.microsoft.com/office/drawing/2014/main" id="{A2A9A1F7-5C71-69FD-C2C9-0D53D5E28B03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4" name="OTLSHAPE_SLA_c53c00fa6c99428281c6c8bada5a7033_Shape">
              <a:extLst>
                <a:ext uri="{FF2B5EF4-FFF2-40B4-BE49-F238E27FC236}">
                  <a16:creationId xmlns:a16="http://schemas.microsoft.com/office/drawing/2014/main" id="{507960E8-6DE8-57B7-76F2-4850D7A348EF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DAF0FF17-F0A7-5D0D-E247-EB79D625FE44}"/>
              </a:ext>
            </a:extLst>
          </p:cNvPr>
          <p:cNvGrpSpPr/>
          <p:nvPr/>
        </p:nvGrpSpPr>
        <p:grpSpPr>
          <a:xfrm>
            <a:off x="5736125" y="4113986"/>
            <a:ext cx="80368" cy="481121"/>
            <a:chOff x="2452737" y="2751287"/>
            <a:chExt cx="80368" cy="481121"/>
          </a:xfrm>
        </p:grpSpPr>
        <p:sp>
          <p:nvSpPr>
            <p:cNvPr id="716" name="OTLSHAPE_SLA_c53c00fa6c99428281c6c8bada5a7033_Shape">
              <a:extLst>
                <a:ext uri="{FF2B5EF4-FFF2-40B4-BE49-F238E27FC236}">
                  <a16:creationId xmlns:a16="http://schemas.microsoft.com/office/drawing/2014/main" id="{0710A5D5-CF74-DB37-BEE4-437B97A5C35B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7" name="OTLSHAPE_SLA_c53c00fa6c99428281c6c8bada5a7033_Shape">
              <a:extLst>
                <a:ext uri="{FF2B5EF4-FFF2-40B4-BE49-F238E27FC236}">
                  <a16:creationId xmlns:a16="http://schemas.microsoft.com/office/drawing/2014/main" id="{1F8F6D1B-13EB-7415-E325-97A5B7981B21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8" name="OTLSHAPE_SLA_c53c00fa6c99428281c6c8bada5a7033_Shape">
              <a:extLst>
                <a:ext uri="{FF2B5EF4-FFF2-40B4-BE49-F238E27FC236}">
                  <a16:creationId xmlns:a16="http://schemas.microsoft.com/office/drawing/2014/main" id="{CF599266-CA8C-9B60-5924-D58ECC9FF1F6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9" name="Group 718">
            <a:extLst>
              <a:ext uri="{FF2B5EF4-FFF2-40B4-BE49-F238E27FC236}">
                <a16:creationId xmlns:a16="http://schemas.microsoft.com/office/drawing/2014/main" id="{B41A02F4-A651-4D9A-8DB9-5E6AB0D7ABE1}"/>
              </a:ext>
            </a:extLst>
          </p:cNvPr>
          <p:cNvGrpSpPr/>
          <p:nvPr/>
        </p:nvGrpSpPr>
        <p:grpSpPr>
          <a:xfrm>
            <a:off x="5736125" y="4799130"/>
            <a:ext cx="80368" cy="481121"/>
            <a:chOff x="2452737" y="2751287"/>
            <a:chExt cx="80368" cy="481121"/>
          </a:xfrm>
        </p:grpSpPr>
        <p:sp>
          <p:nvSpPr>
            <p:cNvPr id="720" name="OTLSHAPE_SLA_c53c00fa6c99428281c6c8bada5a7033_Shape">
              <a:extLst>
                <a:ext uri="{FF2B5EF4-FFF2-40B4-BE49-F238E27FC236}">
                  <a16:creationId xmlns:a16="http://schemas.microsoft.com/office/drawing/2014/main" id="{4FF01AA9-D1D6-DE10-CCDB-8FF548B39B0A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1" name="OTLSHAPE_SLA_c53c00fa6c99428281c6c8bada5a7033_Shape">
              <a:extLst>
                <a:ext uri="{FF2B5EF4-FFF2-40B4-BE49-F238E27FC236}">
                  <a16:creationId xmlns:a16="http://schemas.microsoft.com/office/drawing/2014/main" id="{A7C70B2C-1AA4-85C1-AC00-E3BC47822131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2" name="OTLSHAPE_SLA_c53c00fa6c99428281c6c8bada5a7033_Shape">
              <a:extLst>
                <a:ext uri="{FF2B5EF4-FFF2-40B4-BE49-F238E27FC236}">
                  <a16:creationId xmlns:a16="http://schemas.microsoft.com/office/drawing/2014/main" id="{D8647FEF-8066-0503-CC7C-F41F3C90FE39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650EF1D2-8411-1598-A520-043276F11CE5}"/>
              </a:ext>
            </a:extLst>
          </p:cNvPr>
          <p:cNvGrpSpPr/>
          <p:nvPr/>
        </p:nvGrpSpPr>
        <p:grpSpPr>
          <a:xfrm>
            <a:off x="5736125" y="5482387"/>
            <a:ext cx="80368" cy="481121"/>
            <a:chOff x="2452737" y="2751287"/>
            <a:chExt cx="80368" cy="481121"/>
          </a:xfrm>
        </p:grpSpPr>
        <p:sp>
          <p:nvSpPr>
            <p:cNvPr id="724" name="OTLSHAPE_SLA_c53c00fa6c99428281c6c8bada5a7033_Shape">
              <a:extLst>
                <a:ext uri="{FF2B5EF4-FFF2-40B4-BE49-F238E27FC236}">
                  <a16:creationId xmlns:a16="http://schemas.microsoft.com/office/drawing/2014/main" id="{73FA820F-10CA-4BA5-6633-FAE9F7B1D3F1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OTLSHAPE_SLA_c53c00fa6c99428281c6c8bada5a7033_Shape">
              <a:extLst>
                <a:ext uri="{FF2B5EF4-FFF2-40B4-BE49-F238E27FC236}">
                  <a16:creationId xmlns:a16="http://schemas.microsoft.com/office/drawing/2014/main" id="{BE9BFB33-DF8C-428A-003D-774DC01D9C41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OTLSHAPE_SLA_c53c00fa6c99428281c6c8bada5a7033_Shape">
              <a:extLst>
                <a:ext uri="{FF2B5EF4-FFF2-40B4-BE49-F238E27FC236}">
                  <a16:creationId xmlns:a16="http://schemas.microsoft.com/office/drawing/2014/main" id="{2328DE14-D3FC-4A35-6EF3-14FE2F52FD3B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ADF124C4-5FC9-F4B7-4E3E-988A143C139B}"/>
              </a:ext>
            </a:extLst>
          </p:cNvPr>
          <p:cNvGrpSpPr/>
          <p:nvPr/>
        </p:nvGrpSpPr>
        <p:grpSpPr>
          <a:xfrm>
            <a:off x="5738928" y="3444232"/>
            <a:ext cx="80368" cy="481121"/>
            <a:chOff x="2452737" y="2751287"/>
            <a:chExt cx="80368" cy="481121"/>
          </a:xfrm>
        </p:grpSpPr>
        <p:sp>
          <p:nvSpPr>
            <p:cNvPr id="728" name="OTLSHAPE_SLA_c53c00fa6c99428281c6c8bada5a7033_Shape">
              <a:extLst>
                <a:ext uri="{FF2B5EF4-FFF2-40B4-BE49-F238E27FC236}">
                  <a16:creationId xmlns:a16="http://schemas.microsoft.com/office/drawing/2014/main" id="{A2001504-5726-A2E8-F11D-E64E47DE21C3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9" name="OTLSHAPE_SLA_c53c00fa6c99428281c6c8bada5a7033_Shape">
              <a:extLst>
                <a:ext uri="{FF2B5EF4-FFF2-40B4-BE49-F238E27FC236}">
                  <a16:creationId xmlns:a16="http://schemas.microsoft.com/office/drawing/2014/main" id="{E695EA84-C14B-8EDB-4C77-056F850A8878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0" name="OTLSHAPE_SLA_c53c00fa6c99428281c6c8bada5a7033_Shape">
              <a:extLst>
                <a:ext uri="{FF2B5EF4-FFF2-40B4-BE49-F238E27FC236}">
                  <a16:creationId xmlns:a16="http://schemas.microsoft.com/office/drawing/2014/main" id="{03481D51-83FC-FF79-B634-00408885CB27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31" name="OTLSHAPE_SLM_1f15f648deeb4a119bf96889a2bb4d2a_Date">
            <a:extLst>
              <a:ext uri="{FF2B5EF4-FFF2-40B4-BE49-F238E27FC236}">
                <a16:creationId xmlns:a16="http://schemas.microsoft.com/office/drawing/2014/main" id="{6077D3A6-E97C-ADAB-59C1-81B955C3AB27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5716669" y="2698947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14 May</a:t>
            </a:r>
          </a:p>
        </p:txBody>
      </p: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585FB422-397F-904C-91CA-63997F80BF9E}"/>
              </a:ext>
            </a:extLst>
          </p:cNvPr>
          <p:cNvGrpSpPr/>
          <p:nvPr/>
        </p:nvGrpSpPr>
        <p:grpSpPr>
          <a:xfrm>
            <a:off x="7078448" y="3846015"/>
            <a:ext cx="327291" cy="97966"/>
            <a:chOff x="4322665" y="1466066"/>
            <a:chExt cx="327291" cy="97966"/>
          </a:xfrm>
        </p:grpSpPr>
        <p:sp>
          <p:nvSpPr>
            <p:cNvPr id="733" name="OTLSHAPE_SLM_1f15f648deeb4a119bf96889a2bb4d2a_Shape">
              <a:extLst>
                <a:ext uri="{FF2B5EF4-FFF2-40B4-BE49-F238E27FC236}">
                  <a16:creationId xmlns:a16="http://schemas.microsoft.com/office/drawing/2014/main" id="{C1854719-6FBE-5687-F59D-9C2DB044EE0F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34" name="OTLSHAPE_SLM_1f15f648deeb4a119bf96889a2bb4d2a_Date">
              <a:extLst>
                <a:ext uri="{FF2B5EF4-FFF2-40B4-BE49-F238E27FC236}">
                  <a16:creationId xmlns:a16="http://schemas.microsoft.com/office/drawing/2014/main" id="{527B2E45-2C96-1EBB-1844-24CBF7BAFBEC}"/>
                </a:ext>
              </a:extLst>
            </p:cNvPr>
            <p:cNvSpPr txBox="1"/>
            <p:nvPr>
              <p:custDataLst>
                <p:tags r:id="rId155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EFE07D96-C181-3131-6DE8-150D33155FE2}"/>
              </a:ext>
            </a:extLst>
          </p:cNvPr>
          <p:cNvGrpSpPr/>
          <p:nvPr/>
        </p:nvGrpSpPr>
        <p:grpSpPr>
          <a:xfrm>
            <a:off x="7078448" y="4530571"/>
            <a:ext cx="327291" cy="97966"/>
            <a:chOff x="4322665" y="1466066"/>
            <a:chExt cx="327291" cy="97966"/>
          </a:xfrm>
        </p:grpSpPr>
        <p:sp>
          <p:nvSpPr>
            <p:cNvPr id="736" name="OTLSHAPE_SLM_1f15f648deeb4a119bf96889a2bb4d2a_Shape">
              <a:extLst>
                <a:ext uri="{FF2B5EF4-FFF2-40B4-BE49-F238E27FC236}">
                  <a16:creationId xmlns:a16="http://schemas.microsoft.com/office/drawing/2014/main" id="{56EBB38A-C0D5-B59E-4755-00F4A166BADB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37" name="OTLSHAPE_SLM_1f15f648deeb4a119bf96889a2bb4d2a_Date">
              <a:extLst>
                <a:ext uri="{FF2B5EF4-FFF2-40B4-BE49-F238E27FC236}">
                  <a16:creationId xmlns:a16="http://schemas.microsoft.com/office/drawing/2014/main" id="{9B5E592A-4F67-3719-D214-693EB503AA4C}"/>
                </a:ext>
              </a:extLst>
            </p:cNvPr>
            <p:cNvSpPr txBox="1"/>
            <p:nvPr>
              <p:custDataLst>
                <p:tags r:id="rId153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3094F70C-ACC9-3ACB-F38D-FB25BE2A95E8}"/>
              </a:ext>
            </a:extLst>
          </p:cNvPr>
          <p:cNvGrpSpPr/>
          <p:nvPr/>
        </p:nvGrpSpPr>
        <p:grpSpPr>
          <a:xfrm>
            <a:off x="7078448" y="5199883"/>
            <a:ext cx="327291" cy="97966"/>
            <a:chOff x="4322665" y="1466066"/>
            <a:chExt cx="327291" cy="97966"/>
          </a:xfrm>
        </p:grpSpPr>
        <p:sp>
          <p:nvSpPr>
            <p:cNvPr id="739" name="OTLSHAPE_SLM_1f15f648deeb4a119bf96889a2bb4d2a_Shape">
              <a:extLst>
                <a:ext uri="{FF2B5EF4-FFF2-40B4-BE49-F238E27FC236}">
                  <a16:creationId xmlns:a16="http://schemas.microsoft.com/office/drawing/2014/main" id="{B17B75C3-5957-3657-BD16-33BD26F0A0CE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40" name="OTLSHAPE_SLM_1f15f648deeb4a119bf96889a2bb4d2a_Date">
              <a:extLst>
                <a:ext uri="{FF2B5EF4-FFF2-40B4-BE49-F238E27FC236}">
                  <a16:creationId xmlns:a16="http://schemas.microsoft.com/office/drawing/2014/main" id="{4748365E-4EA4-1D11-20B1-D20B028FE43E}"/>
                </a:ext>
              </a:extLst>
            </p:cNvPr>
            <p:cNvSpPr txBox="1"/>
            <p:nvPr>
              <p:custDataLst>
                <p:tags r:id="rId151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7D557B94-047C-805C-A98A-61122167BD5D}"/>
              </a:ext>
            </a:extLst>
          </p:cNvPr>
          <p:cNvGrpSpPr/>
          <p:nvPr/>
        </p:nvGrpSpPr>
        <p:grpSpPr>
          <a:xfrm>
            <a:off x="7078448" y="5887934"/>
            <a:ext cx="327291" cy="97966"/>
            <a:chOff x="4322665" y="1466066"/>
            <a:chExt cx="327291" cy="97966"/>
          </a:xfrm>
        </p:grpSpPr>
        <p:sp>
          <p:nvSpPr>
            <p:cNvPr id="742" name="OTLSHAPE_SLM_1f15f648deeb4a119bf96889a2bb4d2a_Shape">
              <a:extLst>
                <a:ext uri="{FF2B5EF4-FFF2-40B4-BE49-F238E27FC236}">
                  <a16:creationId xmlns:a16="http://schemas.microsoft.com/office/drawing/2014/main" id="{DBB7C919-3B36-32D3-744D-80C013340217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43" name="OTLSHAPE_SLM_1f15f648deeb4a119bf96889a2bb4d2a_Date">
              <a:extLst>
                <a:ext uri="{FF2B5EF4-FFF2-40B4-BE49-F238E27FC236}">
                  <a16:creationId xmlns:a16="http://schemas.microsoft.com/office/drawing/2014/main" id="{02456824-2A5A-C102-3C12-9A25BD5EDA7F}"/>
                </a:ext>
              </a:extLst>
            </p:cNvPr>
            <p:cNvSpPr txBox="1"/>
            <p:nvPr>
              <p:custDataLst>
                <p:tags r:id="rId149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26524C7F-4DFD-2617-5F4F-874D6234EE17}"/>
              </a:ext>
            </a:extLst>
          </p:cNvPr>
          <p:cNvGrpSpPr/>
          <p:nvPr/>
        </p:nvGrpSpPr>
        <p:grpSpPr>
          <a:xfrm>
            <a:off x="2521096" y="306336"/>
            <a:ext cx="136370" cy="544359"/>
            <a:chOff x="1085226" y="2735923"/>
            <a:chExt cx="136370" cy="544359"/>
          </a:xfrm>
        </p:grpSpPr>
        <p:sp>
          <p:nvSpPr>
            <p:cNvPr id="745" name="OTLSHAPE_SLM_1f15f648deeb4a119bf96889a2bb4d2a_Title">
              <a:extLst>
                <a:ext uri="{FF2B5EF4-FFF2-40B4-BE49-F238E27FC236}">
                  <a16:creationId xmlns:a16="http://schemas.microsoft.com/office/drawing/2014/main" id="{0B897136-EC2F-2AD5-63FD-A580F2C91078}"/>
                </a:ext>
              </a:extLst>
            </p:cNvPr>
            <p:cNvSpPr txBox="1"/>
            <p:nvPr>
              <p:custDataLst>
                <p:tags r:id="rId145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746" name="OTLSHAPE_SLM_1f15f648deeb4a119bf96889a2bb4d2a_Title">
              <a:extLst>
                <a:ext uri="{FF2B5EF4-FFF2-40B4-BE49-F238E27FC236}">
                  <a16:creationId xmlns:a16="http://schemas.microsoft.com/office/drawing/2014/main" id="{742FCEEE-66C1-3D85-3206-1EFA1B8805F3}"/>
                </a:ext>
              </a:extLst>
            </p:cNvPr>
            <p:cNvSpPr txBox="1"/>
            <p:nvPr>
              <p:custDataLst>
                <p:tags r:id="rId146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747" name="OTLSHAPE_SLM_1f15f648deeb4a119bf96889a2bb4d2a_Title">
              <a:extLst>
                <a:ext uri="{FF2B5EF4-FFF2-40B4-BE49-F238E27FC236}">
                  <a16:creationId xmlns:a16="http://schemas.microsoft.com/office/drawing/2014/main" id="{F47DE854-C29C-32C9-AE07-E606C71F6B37}"/>
                </a:ext>
              </a:extLst>
            </p:cNvPr>
            <p:cNvSpPr txBox="1"/>
            <p:nvPr>
              <p:custDataLst>
                <p:tags r:id="rId147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sp>
        <p:nvSpPr>
          <p:cNvPr id="748" name="OTLSHAPE_SLM_1f15f648deeb4a119bf96889a2bb4d2a_Title">
            <a:extLst>
              <a:ext uri="{FF2B5EF4-FFF2-40B4-BE49-F238E27FC236}">
                <a16:creationId xmlns:a16="http://schemas.microsoft.com/office/drawing/2014/main" id="{A94CB642-7513-4BF8-5AE4-E27FA88D3FE4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2732568" y="332823"/>
            <a:ext cx="85890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No tillage</a:t>
            </a:r>
          </a:p>
        </p:txBody>
      </p:sp>
      <p:sp>
        <p:nvSpPr>
          <p:cNvPr id="749" name="OTLSHAPE_SLM_1f15f648deeb4a119bf96889a2bb4d2a_Title">
            <a:extLst>
              <a:ext uri="{FF2B5EF4-FFF2-40B4-BE49-F238E27FC236}">
                <a16:creationId xmlns:a16="http://schemas.microsoft.com/office/drawing/2014/main" id="{DA773D02-1C3A-EF94-72C2-FD1CF1C176EF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2732568" y="510929"/>
            <a:ext cx="245021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Moderate intensity tillage (harrowing)</a:t>
            </a:r>
          </a:p>
        </p:txBody>
      </p:sp>
      <p:sp>
        <p:nvSpPr>
          <p:cNvPr id="750" name="OTLSHAPE_SLM_1f15f648deeb4a119bf96889a2bb4d2a_Title">
            <a:extLst>
              <a:ext uri="{FF2B5EF4-FFF2-40B4-BE49-F238E27FC236}">
                <a16:creationId xmlns:a16="http://schemas.microsoft.com/office/drawing/2014/main" id="{9752F034-973B-A347-7F7C-9B1820E1C1B0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2732568" y="684748"/>
            <a:ext cx="225462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High intensity tillage (ploughing)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4403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xLTAxVDAwOjAwOjAwIiwiRW5kRGF0ZSI6IjIwMjItMDItMjhUMjM6NTk6MDAiLCJQZXJjZW50YWdlQ29tcGxldGUiOm51bGwsIlN0eWxlIjp7IiRpZCI6IjciLCJTaGFwZSI6MywiU2hhcGVUaGlja25lc3MiOjA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MzEiLCJNYXJnaW4iOnsiJGlkIjoiMzIiLCJUb3AiOjAuMCwiTGVmdCI6NC4wLCJSaWdodCI6NC4wLCJCb3R0b20iOjAuMH0sIlBhZGRpbmciOnsiJGlkIjoiMzMiLCJUb3AiOjAuMCwiTGVmdCI6MC4wLCJSaWdodCI6MC4wLCJCb3R0b20iOjAuMH0sIkJhY2tncm91bmQiOnsiJGlkIjoiMzQiLCJDb2xvciI6eyIkaWQiOiIzNSIsIkEiOjI1NSwiUiI6ODQsIkciOjEzLCJCIjoxMTB9fSwiSXNWaXNpYmxlIjp0cnVlLCJXaWR0aCI6MC4wLCJIZWlnaHQiOjEw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O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MCwiU21hcnREdXJhdGlvbkFjdGl2YXRlZCI6ZmFsc2UsIkRhdGVGb3JtYXQiOnsiJHJlZiI6IjU3In0sIldlZWtOdW1iZXJpbmciOnsiJGlkIjoiNTkiLCJGb3JtYXQiOjAsIklzVmlzaWJsZSI6ZmFsc2UsIkxhc3RLbm93blZpc2liaWxpdHlTdGF0ZSI6ZmFsc2V9LCJJZCI6ImY2NzRlZGM2LTAwMjEtNGY0OS1iZTY2LWYzZTAyMzg2YmNlOSIsIkltcG9ydElkIjoiMTUiLCJUaXRsZSI6IlRhc2sgMSIsIk5vdGUiOm51bGwsIkh5cGVybGluayI6eyIkaWQiOiI2MCIsIkFkZHJlc3MiOm51bGwsIlN1YkFkZHJlc3MiOm51bGx9LCJJc0NoYW5nZWQiOmZhbHNlLCJJc05ldyI6ZmFsc2V9fV0sIl9taWxlc3RvbmVzIjpbXSwiSWQiOiIwMDAwMDAwMC0wMDAwLTAwMDAtMDAwMC0wMDAwMDAwMDAwMDAiLCJJc1NpbmdsZUl0ZW1Sb3ciOnRydWV9LHsiJGlkIjoiNjEiLCJfdGFza3MiOltdLCJfbWlsZXN0b25lcyI6W3siJGlkIjoiNjIiLCJJZCI6IjBmNWJiNDNmLWM3OTQtNGE0ZC04ZGNkLWM3NmQ1NjQ1MDA5YiIsIkluZGV4IjozLCJHcm91cElkIjpudWxsLCJUaXRsZSI6Ik1pbGVzdG9uZSAzIiwiRGF0ZVRpbWUiOiIyMDIyLTA0LTEwVDIzOjU5OjAwIiwiUGVyY2VudGFnZUNvbXBsZXRlIjpudWxsLCJOb3RlIjpudWxsLCJTdHlsZSI6eyIkaWQiOiI2MyIsIlRpdGxlUG9zaXRpb24iOiJSaWdodCIsIkRhdGVQb3NpdGlvbiI6IlJpZ2h0IiwiU2hhcGVUeXBlIjoxNCwiU2hhcGVTaXplIjoxLCJTaGFwZVN0eWxlIjp7IiRpZCI6IjY0IiwiTWFyZ2luIjp7IiRpZCI6IjY1IiwiVG9wIjowLjAsIkxlZnQiOjAuMCwiUmlnaHQiOjAuMCwiQm90dG9tIjowLjB9LCJQYWRkaW5nIjp7IiRpZCI6IjY2IiwiVG9wIjowLjAsIkxlZnQiOjAuMCwiUmlnaHQiOjAuMCwiQm90dG9tIjowLjB9LCJCYWNrZ3JvdW5kIjp7IiRpZCI6IjY3IiwiQ29sb3IiOnsiJGlkIjoiNjgiLCJBIjoyNTUsIlIiOjI1NSwiRyI6MTE5LCJCIjowfX0sIklzVmlzaWJsZSI6dHJ1ZSwiV2lkdGgiOjEzLjAsIkhlaWdodCI6MTMuMCwiQm9yZGVyU3R5bGUiOnsiJGlkIjoiNjkiLCJMaW5lQ29sb3IiOnsiJGlkIjoiNzAiLCIkdHlwZSI6Ik5MUkUuQ29tbW9uLkRvbS5Tb2xpZENvbG9yQnJ1c2gsIE5MUkUuQ29tbW9uIiwiQ29sb3IiOnsiJGlkIjoiNzEiLCJBIjoyNTUsIlIiOjI1NSwiRyI6MjU1LCJCIjoyNTV9fSwiTGluZVdlaWdodCI6MC4wLCJMaW5lVHlwZSI6MCwiUGFyZW50U3R5bGUiOm51bGx9LCJQYXJlbnRTdHlsZSI6bnVsbH0sIlRpdGxlU3R5bGUiOnsiJGlkIjoiNzIiLCJGb250U2V0dGluZ3MiOnsiJGlkIjoiNzMiLCJGb250U2l6ZSI6MTEsIkZvbnROYW1lIjoiQ2FsaWJyaSIsIklzQm9sZCI6dHJ1ZSwiSXNJdGFsaWMiOmZhbHNlLCJJc1VuZGVybGluZWQiOmZhbHNlLCJQYXJlbnRTdHlsZSI6bnVsbH0sIkF1dG9TaXplIjowLCJGb3JlZ3JvdW5kIjp7IiRpZCI6Ijc0IiwiQ29sb3IiOnsiJGlkIjoiNz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aWQiOiI3OSIsIkEiOjAsIlIiOjI1NSwiRyI6MjU1LCJCIjoyNTV9fSwiSXNWaXNpYmxlIjp0cnVlLCJXaWR0aCI6MC4wLCJIZWlnaHQiOjAuMCwiQm9yZGVyU3R5bGUiOm51bGwsIlBhcmVudFN0eWxlIjpudWxsfSwiRGF0ZVN0eWxlIjp7IiRpZCI6IjgwIiwiRm9udFNldHRpbmdzIjp7IiRpZCI6IjgxIiwiRm9udFNpemUiOjgsIkZvbnROYW1lIjoiQ2FsaWJyaSIsIklzQm9sZCI6ZmFsc2UsIklzSXRhbGljIjpmYWxzZSwiSXNVbmRlcmxpbmVkIjpmYWxzZSwiUGFyZW50U3R5bGUiOm51bGx9LCJBdXRvU2l6ZSI6MCwiRm9yZWdyb3VuZCI6eyIkaWQiOiI4MiIsIkNvbG9yIjp7IiRpZCI6Ij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CIsIlRvcCI6MC4wLCJMZWZ0IjowLjAsIlJpZ2h0IjowLjAsIkJvdHRvbSI6MC4wfSwiUGFkZGluZyI6eyIkaWQiOiI4NSIsIlRvcCI6MC4wLCJMZWZ0IjowLjAsIlJpZ2h0IjowLjAsIkJvdHRvbSI6MC4wfSwiQmFja2dyb3VuZCI6eyIkaWQiOiI4NiIsIkNvbG9yIjp7IiRpZCI6Ijg3IiwiQSI6MCwiUiI6MjU1LCJHIjoyNTUsIkIiOjI1NX19LCJJc1Zpc2libGUiOnRydWUsIldpZHRoIjowLjAsIkhlaWdodCI6MC4wLCJCb3JkZXJTdHlsZSI6bnVsbCwiUGFyZW50U3R5bGUiOm51bGx9LCJEYXRlRm9ybWF0Ijp7IiRpZCI6Ij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5IiwiRm9ybWF0IjowLCJJc1Zpc2libGUiOmZhbHNlLCJMYXN0S25vd25WaXNpYmlsaXR5U3RhdGUiOmZhbHNlfSwiSXNWaXNpYmxlIjp0cnVlLCJQYXJlbnRTdHlsZSI6bnVsbH0sIkh5cGVybGluayI6bnVsbCwiSW1wb3J0SWQiOiIzIn0seyIkaWQiOiI5MCIsIklkIjoiMWYxNWY2NDgtZGVlYi00YTExLTliZjktNjg4OWEyYmI0ZDJhIiwiSW5kZXgiOjEsIkdyb3VwSWQiOm51bGwsIlRpdGxlIjoiTWlsZXN0b25lIDEiLCJEYXRlVGltZSI6IjIwMjItMDEtMTVUMjM6NTk6MDAiLCJQZXJjZW50YWdlQ29tcGxldGUiOm51bGwsIk5vdGUiOm51bGwsIlN0eWxlIjp7IiRpZCI6IjkxIiwiVGl0bGVQb3NpdGlvbiI6IlJpZ2h0IiwiRGF0ZVBvc2l0aW9uIjoiUmlnaHQiLCJTaGFwZVR5cGUiOjE0LCJTaGFwZVNpemUiOjEsIlNoYXBlU3R5bGUiOnsiJGlkIjoiOTIiLCJNYXJnaW4iOnsiJGlkIjoiOTMiLCJUb3AiOjAuMCwiTGVmdCI6MC4wLCJSaWdodCI6MC4wLCJCb3R0b20iOjAuMH0sIlBhZGRpbmciOnsiJGlkIjoiOTQiLCJUb3AiOjAuMCwiTGVmdCI6MC4wLCJSaWdodCI6MC4wLCJCb3R0b20iOjAuMH0sIkJhY2tncm91bmQiOnsiJGlkIjoiOTUiLCJDb2xvciI6eyIkaWQiOiI5NiIsIkEiOjI1NSwiUiI6MjU1LCJHIjoxMTksIkIiOjB9fSwiSXNWaXNpYmxlIjp0cnVlLCJXaWR0aCI6MTMuMCwiSGVpZ2h0IjoxMy4wLCJCb3JkZXJTdHlsZSI6eyIkaWQiOiI5NyIsIkxpbmVDb2xvciI6eyIkaWQiOiI5OCIsIiR0eXBlIjoiTkxSRS5Db21tb24uRG9tLlNvbGlkQ29sb3JCcnVzaCwgTkxSRS5Db21tb24iLCJDb2xvciI6eyIkaWQiOiI5OSIsIkEiOjI1NSwiUiI6MjU1LCJHIjoyNTUsIkIiOjI1NX19LCJMaW5lV2VpZ2h0IjowLjAsIkxpbmVUeXBlIjowLCJQYXJlbnRTdHlsZSI6bnVsbH0sIlBhcmVudFN0eWxlIjpudWxsfSwiVGl0bGVTdHlsZSI6eyIkaWQiOiIxMDAiLCJGb250U2V0dGluZ3MiOnsiJGlkIjoiMTAxIiwiRm9udFNpemUiOjExLCJGb250TmFtZSI6IkNhbGlicmkiLCJJc0JvbGQiOnRydWUsIklzSXRhbGljIjpmYWxzZSwiSXNVbmRlcmxpbmVkIjpmYWxzZSwiUGFyZW50U3R5bGUiOm51bGx9LCJBdXRvU2l6ZSI6MCwiRm9yZWdyb3VuZCI6eyIkaWQiOiIxMDIiLCJDb2xvciI6eyIkaWQiOiIxMD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A0IiwiVG9wIjowLjAsIkxlZnQiOjAuMCwiUmlnaHQiOjAuMCwiQm90dG9tIjowLjB9LCJQYWRkaW5nIjp7IiRpZCI6IjEwNSIsIlRvcCI6MC4wLCJMZWZ0IjowLjAsIlJpZ2h0IjowLjAsIkJvdHRvbSI6MC4wfSwiQmFja2dyb3VuZCI6eyIkaWQiOiIxMDYiLCJDb2xvciI6eyIkaWQiOiIxMDciLCJBIjowLCJSIjoyNTUsIkciOjI1NSwiQiI6MjU1fX0sIklzVmlzaWJsZSI6dHJ1ZSwiV2lkdGgiOjAuMCwiSGVpZ2h0IjowLjAsIkJvcmRlclN0eWxlIjpudWxsLCJQYXJlbnRTdHlsZSI6bnVsbH0sIkRhdGVTdHlsZSI6eyIkaWQiOiIxMDgiLCJGb250U2V0dGluZ3MiOnsiJGlkIjoiMTA5IiwiRm9udFNpemUiOjgsIkZvbnROYW1lIjoiQ2FsaWJyaSIsIklzQm9sZCI6ZmFsc2UsIklzSXRhbGljIjpmYWxzZSwiSXNVbmRlcmxpbmVkIjpmYWxzZSwiUGFyZW50U3R5bGUiOm51bGx9LCJBdXRvU2l6ZSI6MCwiRm9yZWdyb3VuZCI6eyIkaWQiOiIxMTAiLCJDb2xvciI6eyIkaWQiOiIx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iIsIlRvcCI6MC4wLCJMZWZ0IjowLjAsIlJpZ2h0IjowLjAsIkJvdHRvbSI6MC4wfSwiUGFkZGluZyI6eyIkaWQiOiIxMTMiLCJUb3AiOjAuMCwiTGVmdCI6MC4wLCJSaWdodCI6MC4wLCJCb3R0b20iOjAuMH0sIkJhY2tncm91bmQiOnsiJGlkIjoiMTE0IiwiQ29sb3IiOnsiJGlkIjoiMTE1IiwiQSI6MCwiUiI6MjU1LCJHIjoyNTUsIkIiOjI1NX19LCJJc1Zpc2libGUiOnRydWUsIldpZHRoIjowLjAsIkhlaWdodCI6MC4wLCJCb3JkZXJTdHlsZSI6bnVsbCwiUGFyZW50U3R5bGUiOm51bGx9LCJEYXRlRm9ybWF0Ijp7IiRpZCI6IjE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ciLCJGb3JtYXQiOjAsIklzVmlzaWJsZSI6ZmFsc2UsIkxhc3RLbm93blZpc2liaWxpdHlTdGF0ZSI6ZmFsc2V9LCJJc1Zpc2libGUiOnRydWUsIlBhcmVudFN0eWxlIjpudWxsfSwiSHlwZXJsaW5rIjpudWxsLCJJbXBvcnRJZCI6IjEifSx7IiRpZCI6IjExOCIsIklkIjoiOWNjNDVhMTctYWIwNi00NTUyLWIyOTEtY2ZhYTYyYmExMjMzIiwiSW5kZXgiOjIsIkdyb3VwSWQiOm51bGwsIlRpdGxlIjoiTWlsZXN0b25lIDIiLCJEYXRlVGltZSI6IjIwMjItMDItMjdUMjM6NTk6MDAiLCJQZXJjZW50YWdlQ29tcGxldGUiOm51bGwsIk5vdGUiOm51bGwsIlN0eWxlIjp7IiRpZCI6IjExOSIsIlRpdGxlUG9zaXRpb24iOiJSaWdodCIsIkRhdGVQb3NpdGlvbiI6IlJpZ2h0IiwiU2hhcGVUeXBlIjoxNCwiU2hhcGVTaXplIjoxLCJTaGFwZVN0eWxlIjp7IiRpZCI6IjEyMCIsIk1hcmdpbiI6eyIkaWQiOiIxMjEiLCJUb3AiOjAuMCwiTGVmdCI6MC4wLCJSaWdodCI6MC4wLCJCb3R0b20iOjAuMH0sIlBhZGRpbmciOnsiJGlkIjoiMTIyIiwiVG9wIjowLjAsIkxlZnQiOjAuMCwiUmlnaHQiOjAuMCwiQm90dG9tIjowLjB9LCJCYWNrZ3JvdW5kIjp7IiRpZCI6IjEyMyIsIkNvbG9yIjp7IiRpZCI6IjEyNCIsIkEiOjI1NSwiUiI6MjU1LCJHIjoxMTksIkIiOjB9fSwiSXNWaXNpYmxlIjp0cnVlLCJXaWR0aCI6MTMuMCwiSGVpZ2h0IjoxMy4wLCJCb3JkZXJTdHlsZSI6eyIkaWQiOiIxMjUiLCJMaW5lQ29sb3IiOnsiJGlkIjoiMTI2IiwiJHR5cGUiOiJOTFJFLkNvbW1vbi5Eb20uU29saWRDb2xvckJydXNoLCBOTFJFLkNvbW1vbiIsIkNvbG9yIjp7IiRpZCI6IjEyNyIsIkEiOjI1NSwiUiI6MjU1LCJHIjoyNTUsIkIiOjI1NX19LCJMaW5lV2VpZ2h0IjowLjAsIkxpbmVUeXBlIjowLCJQYXJlbnRTdHlsZSI6bnVsbH0sIlBhcmVudFN0eWxlIjpudWxsfSwiVGl0bGVTdHlsZSI6eyIkaWQiOiIxMjgiLCJGb250U2V0dGluZ3MiOnsiJGlkIjoiMTI5IiwiRm9udFNpemUiOjExLCJGb250TmFtZSI6IkNhbGlicmkiLCJJc0JvbGQiOnRydWUsIklzSXRhbGljIjpmYWxzZSwiSXNVbmRlcmxpbmVkIjpmYWxzZSwiUGFyZW50U3R5bGUiOm51bGx9LCJBdXRvU2l6ZSI6MCwiRm9yZWdyb3VuZCI6eyIkaWQiOiIxMzAiLCJDb2xvciI6eyIkaWQiOiIx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MyIiwiVG9wIjowLjAsIkxlZnQiOjAuMCwiUmlnaHQiOjAuMCwiQm90dG9tIjowLjB9LCJQYWRkaW5nIjp7IiRpZCI6IjEzMyIsIlRvcCI6MC4wLCJMZWZ0IjowLjAsIlJpZ2h0IjowLjAsIkJvdHRvbSI6MC4wfSwiQmFja2dyb3VuZCI6eyIkaWQiOiIxMzQiLCJDb2xvciI6eyIkaWQiOiIxMzUiLCJBIjowLCJSIjoyNTUsIkciOjI1NSwiQiI6MjU1fX0sIklzVmlzaWJsZSI6dHJ1ZSwiV2lkdGgiOjAuMCwiSGVpZ2h0IjowLjAsIkJvcmRlclN0eWxlIjpudWxsLCJQYXJlbnRTdHlsZSI6bnVsbH0sIkRhdGVTdHlsZSI6eyIkaWQiOiIxMzYiLCJGb250U2V0dGluZ3MiOnsiJGlkIjoiMTM3IiwiRm9udFNpemUiOjgsIkZvbnROYW1lIjoiQ2FsaWJyaSIsIklzQm9sZCI6ZmFsc2UsIklzSXRhbGljIjpmYWxzZSwiSXNVbmRlcmxpbmVkIjpmYWxzZSwiUGFyZW50U3R5bGUiOm51bGx9LCJBdXRvU2l6ZSI6MCwiRm9yZWdyb3VuZCI6eyIkaWQiOiIxMzgiLCJDb2xvciI6eyIkaWQiOiIxMz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0MCIsIlRvcCI6MC4wLCJMZWZ0IjowLjAsIlJpZ2h0IjowLjAsIkJvdHRvbSI6MC4wfSwiUGFkZGluZyI6eyIkaWQiOiIxNDEiLCJUb3AiOjAuMCwiTGVmdCI6MC4wLCJSaWdodCI6MC4wLCJCb3R0b20iOjAuMH0sIkJhY2tncm91bmQiOnsiJGlkIjoiMTQyIiwiQ29sb3IiOnsiJGlkIjoiMTQzIiwiQSI6MCwiUiI6MjU1LCJHIjoyNTUsIkIiOjI1NX19LCJJc1Zpc2libGUiOnRydWUsIldpZHRoIjowLjAsIkhlaWdodCI6MC4wLCJCb3JkZXJTdHlsZSI6bnVsbCwiUGFyZW50U3R5bGUiOm51bGx9LCJEYXRlRm9ybWF0Ijp7IiRpZCI6IjE0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UiLCJGb3JtYXQiOjAsIklzVmlzaWJsZSI6ZmFsc2UsIkxhc3RLbm93blZpc2liaWxpdHlTdGF0ZSI6ZmFsc2V9LCJJc1Zpc2libGUiOnRydWUsIlBhcmVudFN0eWxlIjpudWxsfSwiSHlwZXJsaW5rIjpudWxsLCJJbXBvcnRJZCI6IjIifV0sIklkIjoiZmRjZjZiYTEtYzA4Zi00MGZjLTgxYmUtYmEzYzc3ODE3MTRkIiwiSXNTaW5nbGVJdGVtUm93IjpmYWxzZX1dLCJJbmRleCI6MCwiSWQiOiI2OTU2MWQ5My04NTAxLTQ5YmUtYTEzZi01MDgzYTcwMWQ2MzAiLCJIZWFkZXJUZXh0IjoiIiwiSXNEZWZhdWx0Ijp0cnVlLCJTdHlsZSI6eyIkaWQiOiIxNDYiLCJIZWFkZXJTdHlsZSI6eyIkaWQiOiIxNDciLCJUZXh0U3R5bGUiOnsiJGlkIjoiMTQ4IiwiRm9udFNldHRpbmdzIjp7IiRpZCI6IjE0OSIsIkZvbnRTaXplIjoxMSwiRm9udE5hbWUiOiJDYWxpYnJpIiwiSXNCb2xkIjpmYWxzZSwiSXNJdGFsaWMiOmZhbHNlLCJJc1VuZGVybGluZWQiOmZhbHNlLCJQYXJlbnRTdHlsZSI6bnVsbH0sIkF1dG9TaXplIjoyLCJGb3JlZ3JvdW5kIjp7IiRpZCI6IjE1MCIsIkNvbG9yIjp7IiRpZCI6IjE1MSIsIkEiOjI1NSwiUiI6MCwiRyI6MCwiQiI6MH19LCJNYXhXaWR0aCI6MC4wLCJNYXhIZWlnaHQiOiJJbmZpbml0eSIsIlNtYXJ0Rm9yZWdyb3VuZElzQWN0aXZlIjpmYWxzZSwiSG9yaXpvbnRhbEFsaWdubWVudCI6MCwiVmVydGljYWxBbGlnbm1lbnQiOjAsIlNtYXJ0Rm9yZWdyb3VuZCI6bnVsbCwiQmFja2dyb3VuZEZpbGxUeXBlIjowLCJNYXJnaW4iOnsiJGlkIjoiMTUyIiwiVG9wIjowLjAsIkxlZnQiOjAuMCwiUmlnaHQiOjAuMCwiQm90dG9tIjowLjB9LCJQYWRkaW5nIjp7IiRpZCI6IjE1MyIsIlRvcCI6MC4wLCJMZWZ0IjowLjAsIlJpZ2h0IjowLjAsIkJvdHRvbSI6MC4wfSwiQmFja2dyb3VuZCI6eyIkaWQiOiIxNTQiLCJDb2xvciI6eyIkaWQiOiIxNTUiLCJBIjowLCJSIjoyNTUsIkciOjI1NSwiQiI6MjU1fX0sIklzVmlzaWJsZSI6dHJ1ZSwiV2lkdGgiOjAuMCwiSGVpZ2h0IjowLjAsIkJvcmRlclN0eWxlIjpudWxsLCJQYXJlbnRTdHlsZSI6bnVsbH0sIlJlY3RhbmdsZVN0eWxlIjp7IiRpZCI6IjE1NiIsIk1hcmdpbiI6eyIkaWQiOiIxNTciLCJUb3AiOjAuMCwiTGVmdCI6MC4wLCJSaWdodCI6MC4wLCJCb3R0b20iOjAuMH0sIlBhZGRpbmciOnsiJGlkIjoiMTU4IiwiVG9wIjowLjAsIkxlZnQiOjAuMCwiUmlnaHQiOjAuMCwiQm90dG9tIjowLjB9LCJCYWNrZ3JvdW5kIjp7IiRpZCI6IjE1OSIsIkNvbG9yIjp7IiRpZCI6IjE2MCIsIkEiOjYzLCJSIjo2OCwiRyI6MTE0LCJCIjoxOTZ9fSwiSXNWaXNpYmxlIjp0cnVlLCJXaWR0aCI6MC4wLCJIZWlnaHQiOjAuMCwiQm9yZGVyU3R5bGUiOnsiJGlkIjoiMTYxIiwiTGluZUNvbG9yIjp7IiRpZCI6IjE2MiIsIiR0eXBlIjoiTkxSRS5Db21tb24uRG9tLlNvbGlkQ29sb3JCcnVzaCwgTkxSRS5Db21tb24iLCJDb2xvciI6eyIkaWQiOiIxNjMiLCJBIjoyNTUsIlIiOjI1NSwiRyI6MCwiQiI6MH19LCJMaW5lV2VpZ2h0IjowLjAsIkxpbmVUeXBlIjowLCJQYXJlbnRTdHlsZSI6bnVsbH0sIlBhcmVudFN0eWxlIjpudWxsfSwiTWFyZ2luIjp7IiRpZCI6IjE2NCIsIlRvcCI6MC4wLCJMZWZ0IjowLjAsIlJpZ2h0IjowLjAsIkJvdHRvbSI6MC4wfSwiUGFkZGluZyI6eyIkaWQiOiIxNjUiLCJUb3AiOjAuMCwiTGVmdCI6MC4wLCJSaWdodCI6MC4wLCJCb3R0b20iOjAuMH0sIkJhY2tncm91bmQiOm51bGwsIklzVmlzaWJsZSI6dHJ1ZSwiV2lkdGgiOjAuMCwiSGVpZ2h0IjowLjAsIkJvcmRlclN0eWxlIjpudWxsLCJQYXJlbnRTdHlsZSI6bnVsbH0sIkJhY2tncm91bmRTdHlsZSI6eyIkaWQiOiIxNjYiLCJNYXJnaW4iOnsiJGlkIjoiMTY3IiwiVG9wIjowLjAsIkxlZnQiOjAuMCwiUmlnaHQiOjAuMCwiQm90dG9tIjowLjB9LCJQYWRkaW5nIjp7IiRpZCI6IjE2OCIsIlRvcCI6MC4wLCJMZWZ0IjowLjAsIlJpZ2h0IjowLjAsIkJvdHRvbSI6MC4wfSwiQmFja2dyb3VuZCI6eyIkaWQiOiIxNjkiLCJDb2xvciI6eyIkaWQiOiIxNzAiLCJBIjo1MSwiUiI6MTY1LCJHIjoxNjUsIkIiOjE2NX19LCJJc1Zpc2libGUiOnRydWUsIldpZHRoIjowLjAsIkhlaWdodCI6MC4wLCJCb3JkZXJTdHlsZSI6eyIkaWQiOiIxNzEiLCJMaW5lQ29sb3IiOnsiJGlkIjoiMTcyIiwiJHR5cGUiOiJOTFJFLkNvbW1vbi5Eb20uU29saWRDb2xvckJydXNoLCBOTFJFLkNvbW1vbiIsIkNvbG9yIjp7IiRpZCI6IjE3MyIsIkEiOjI1NSwiUiI6MjU1LCJHIjowLCJCIjowfX0sIkxpbmVXZWlnaHQiOjAuMCwiTGluZVR5cGUiOjAsIlBhcmVudFN0eWxlIjpudWxsfSwiUGFyZW50U3R5bGUiOm51bGx9LCJNYXJnaW4iOnsiJGlkIjoiMTc0IiwiVG9wIjowLjAsIkxlZnQiOjAuMCwiUmlnaHQiOjAuMCwiQm90dG9tIjowLjB9LCJQYWRkaW5nIjp7IiRpZCI6IjE3NSIsIlRvcCI6MC4wLCJMZWZ0IjowLjAsIlJpZ2h0IjowLjAsIkJvdHRvbSI6MC4wfSwiSXNWaXNpYmxlIjp0cnVlLCJXaWR0aCI6MC4wLCJIZWlnaHQiOjAuMCwiQm9yZGVyU3R5bGUiOm51bGwsIlBhcmVudFN0eWxlIjpudWxsfX1dLCJJZCI6IjEyNjM3MmJjLTM0NGUtNGY1OC05ZDFlLTE4MTI5NmZhMzE5OSIsIkluZGV4IjowLCJIZWFkZXJUZXh0IjoiUGhhc2UgMSIsIlN0eWxlIjp7IiRpZCI6IjE3NiIsIkhlYWRlclN0eWxlIjp7IiRpZCI6IjE3NyIsIlRleHRJc1ZlcnRpY2FsIjpmYWxzZSwiVGV4dFN0eWxlIjp7IiRpZCI6IjE3OCIsIkZvbnRTZXR0aW5ncyI6eyIkaWQiOiIxNzkiLCJGb250U2l6ZSI6MTIsIkZvbnROYW1lIjoiQ2FsaWJyaSIsIklzQm9sZCI6dHJ1ZSwiSXNJdGFsaWMiOmZhbHNlLCJJc1VuZGVybGluZWQiOmZhbHNlLCJQYXJlbnRTdHlsZSI6bnVsbH0sIkF1dG9TaXplIjoyLCJGb3JlZ3JvdW5kIjp7IiRpZCI6IjE4MCIsIkNvbG9yIjp7IiRpZCI6IjE4MSIsIkEiOjI1NSwiUiI6MjU1LCJHIjoyNTUsIkIiOjI1NX19LCJNYXhXaWR0aCI6NzYuMCwiTWF4SGVpZ2h0IjoiSW5maW5pdHkiLCJTbWFydEZvcmVncm91bmRJc0FjdGl2ZSI6ZmFsc2UsIkhvcml6b250YWxBbGlnbm1lbnQiOjAsIlZlcnRpY2FsQWxpZ25tZW50IjowLCJTbWFydEZvcmVncm91bmQiOm51bGwsIkJhY2tncm91bmRGaWxsVHlwZSI6MCwiTWFyZ2luIjp7IiRpZCI6IjE4MiIsIlRvcCI6MC4wLCJMZWZ0IjowLjAsIlJpZ2h0IjowLjAsIkJvdHRvbSI6MC4wfSwiUGFkZGluZyI6eyIkaWQiOiIxODMiLCJUb3AiOjAuMCwiTGVmdCI6MC4wLCJSaWdodCI6MC4wLCJCb3R0b20iOjAuMH0sIkJhY2tncm91bmQiOnsiJGlkIjoiMTg0IiwiQ29sb3IiOnsiJGlkIjoiMTg1IiwiQSI6MCwiUiI6MjU1LCJHIjoyNTUsIkIiOjI1NX19LCJJc1Zpc2libGUiOnRydWUsIldpZHRoIjowLjAsIkhlaWdodCI6MC4wLCJCb3JkZXJTdHlsZSI6bnVsbCwiUGFyZW50U3R5bGUiOm51bGx9LCJSZWN0YW5nbGVTdHlsZSI6eyIkaWQiOiIxODYiLCJNYXJnaW4iOnsiJGlkIjoiMTg3IiwiVG9wIjowLjAsIkxlZnQiOjAuMCwiUmlnaHQiOjAuMCwiQm90dG9tIjowLjB9LCJQYWRkaW5nIjp7IiRpZCI6IjE4OCIsIlRvcCI6MC4wLCJMZWZ0IjowLjAsIlJpZ2h0IjowLjAsIkJvdHRvbSI6MC4wfSwiQmFja2dyb3VuZCI6eyIkaWQiOiIxODkiLCJDb2xvciI6eyIkaWQiOiIxOTAiLCJBIjoyNTUsIlIiOjg0LCJHIjoxMywiQiI6MTEwfX0sIklzVmlzaWJsZSI6dHJ1ZSwiV2lkdGgiOjAuMCwiSGVpZ2h0IjowLjAsIkJvcmRlclN0eWxlIjp7IiRpZCI6IjE5MSIsIkxpbmVDb2xvciI6eyIkaWQiOiIxOTIiLCIkdHlwZSI6Ik5MUkUuQ29tbW9uLkRvbS5Tb2xpZENvbG9yQnJ1c2gsIE5MUkUuQ29tbW9uIiwiQ29sb3IiOnsiJGlkIjoiMTkzIiwiQSI6MjU1LCJSIjoyNTUsIkciOjAsIkIiOjB9fSwiTGluZVdlaWdodCI6MC4wLCJMaW5lVHlwZSI6MCwiUGFyZW50U3R5bGUiOm51bGx9LCJQYXJlbnRTdHlsZSI6bnVsbH0sIk1hcmdpbiI6eyIkaWQiOiIxOTQiLCJUb3AiOjAuMCwiTGVmdCI6MC4wLCJSaWdodCI6MC4wLCJCb3R0b20iOjAuMH0sIlBhZGRpbmciOnsiJGlkIjoiMTk1IiwiVG9wIjowLjAsIkxlZnQiOjAuMCwiUmlnaHQiOjAuMCwiQm90dG9tIjowLjB9LCJCYWNrZ3JvdW5kIjpudWxsLCJJc1Zpc2libGUiOnRydWUsIldpZHRoIjowLjAsIkhlaWdodCI6MC4wLCJCb3JkZXJTdHlsZSI6bnVsbCwiUGFyZW50U3R5bGUiOm51bGx9LCJCYWNrZ3JvdW5kU3R5bGUiOnsiJGlkIjoiMTk2IiwiTWFyZ2luIjp7IiRpZCI6IjE5NyIsIlRvcCI6MC4wLCJMZWZ0IjowLjAsIlJpZ2h0IjowLjAsIkJvdHRvbSI6MC4wfSwiUGFkZGluZyI6eyIkaWQiOiIxOTgiLCJUb3AiOjAuMCwiTGVmdCI6MC4wLCJSaWdodCI6MC4wLCJCb3R0b20iOjAuMH0sIkJhY2tncm91bmQiOnsiJGlkIjoiMTk5IiwiQ29sb3IiOnsiJGlkIjoiMjAwIiwiQSI6NTEsIlIiOjE2NSwiRyI6MTY1LCJCIjoxNjV9fSwiSXNWaXNpYmxlIjp0cnVlLCJXaWR0aCI6MC4wLCJIZWlnaHQiOjAuMCwiQm9yZGVyU3R5bGUiOnsiJGlkIjoiMjAxIiwiTGluZUNvbG9yIjp7IiRpZCI6IjIwMiIsIiR0eXBlIjoiTkxSRS5Db21tb24uRG9tLlNvbGlkQ29sb3JCcnVzaCwgTkxSRS5Db21tb24iLCJDb2xvciI6eyIkaWQiOiIyMDMiLCJBIjoyNTUsIlIiOjI1NSwiRyI6MCwiQiI6MH19LCJMaW5lV2VpZ2h0IjowLjAsIkxpbmVUeXBlIjowLCJQYXJlbnRTdHlsZSI6bnVsbH0sIlBhcmVudFN0eWxlIjpudWxsfSwiSXNBYm92ZVRpbWViYW5kIjpmYWxzZSwiTWFyZ2luIjp7IiRpZCI6IjIwNCIsIlRvcCI6MC4wLCJMZWZ0IjowLjAsIlJpZ2h0IjowLjAsIkJvdHRvbSI6MC4wfSwiUGFkZGluZyI6eyIkaWQiOiIyMDUiLCJUb3AiOjAuMCwiTGVmdCI6MC4wLCJSaWdodCI6MC4wLCJCb3R0b20iOjAuMH0sIklzVmlzaWJsZSI6dHJ1ZSwiV2lkdGgiOjAuMCwiSGVpZ2h0IjowLjAsIkJvcmRlclN0eWxlIjp7IiRpZCI6IjIwNiIsIkxpbmVDb2xvciI6bnVsbCwiTGluZVdlaWdodCI6MC4wLCJMaW5lVHlwZSI6MCwiUGFyZW50U3R5bGUiOm51bGx9LCJQYXJlbnRTdHlsZSI6bnVsbH19LHsiJGlkIjoiMjA3IiwiX2FjdGl2aXRpZXMiOlt7IiRpZCI6IjIwOCIsIl9yb3dzIjpbeyIkaWQiOiIyMDkiLCJfdGFza3MiOlt7IiRpZCI6IjIxMCIsIl9hdHRhY2hlZE1pbGVzdG9uZXMiOlt7IiRpZCI6IjIxMSIsIkRhdGUiOiIyMDIyLTA0LTI1VDIzOjU5OjAwIiwiU3R5bGUiOnsiJGlkIjoiMjEyIiwiU2hhcGUiOjcsIkNvbm5lY3Rvck1hcmdpbiI6eyIkaWQiOiIyMTMiLCJUb3AiOjAuMCwiTGVmdCI6Mi4wLCJSaWdodCI6Mi4wLCJCb3R0b20iOjAuMH0sIkNvbm5lY3RvclN0eWxlIjp7IiRpZCI6IjIxNCIsIkxpbmVDb2xvciI6eyIkaWQiOiIyMTUiLCIkdHlwZSI6Ik5MUkUuQ29tbW9uLkRvbS5Tb2xpZENvbG9yQnJ1c2gsIE5MUkUuQ29tbW9uIiwiQ29sb3IiOnsiJGlkIjoiMjE2IiwiQSI6MTI3LCJSIjo3OSwiRyI6MTI5LCJCIjoxODl9fSwiTGluZVdlaWdodCI6MS4wLCJMaW5lVHlwZSI6MCwiUGFyZW50U3R5bGUiOm51bGx9LCJJc0JlbG93VGltZWJhbmQiOnRydWUsIlBvc2l0aW9uT25UYXNrIjozLCJIaWRlRGF0ZSI6ZmFsc2UsIlNoYXBlU2l6ZSI6MSwiU3BhY2luZyI6Mi4wLCJQYWRkaW5nIjp7IiRpZCI6IjIxNyIsIlRvcCI6Ny4wLCJMZWZ0IjozLjAsIlJpZ2h0IjowLjAsIkJvdHRvbSI6Mi4wfSwiU2hhcGVTdHlsZSI6eyIkaWQiOiIyMTgiLCJNYXJnaW4iOnsiJGlkIjoiMjE5IiwiVG9wIjowLjAsIkxlZnQiOjAuMCwiUmlnaHQiOjAuMCwiQm90dG9tIjowLjB9LCJQYWRkaW5nIjp7IiRpZCI6IjIyMCIsIlRvcCI6MC4wLCJMZWZ0IjowLjAsIlJpZ2h0IjowLjAsIkJvdHRvbSI6MC4wfSwiQmFja2dyb3VuZCI6eyIkaWQiOiIyMjEiLCJDb2xvciI6eyIkaWQiOiIyMjIiLCJBIjoyNTUsIlIiOjg0LCJHIjoxMywiQiI6MTEwfX0sIklzVmlzaWJsZSI6dHJ1ZSwiV2lkdGgiOjE4LjAsIkhlaWdodCI6MjAuMCwiQm9yZGVyU3R5bGUiOnsiJGlkIjoiMjIzIiwiTGluZUNvbG9yIjp7IiRpZCI6IjIyNCIsIiR0eXBlIjoiTkxSRS5Db21tb24uRG9tLlNvbGlkQ29sb3JCcnVzaCwgTkxSRS5Db21tb24iLCJDb2xvciI6eyIkaWQiOiIyMjUiLCJBIjoyNTUsIlIiOjI1NSwiRyI6MjU1LCJCIjoyNTV9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GlkIjoiMjI4IiwiQ29sb3IiOnsiJGlkIjoiMjI5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zMCIsIlRvcCI6MC4wLCJMZWZ0IjowLjAsIlJpZ2h0IjowLjAsIkJvdHRvbSI6MC4wfSwiUGFkZGluZyI6eyIkaWQiOiIyMzEiLCJUb3AiOjAuMCwiTGVmdCI6MC4wLCJSaWdodCI6MC4wLCJCb3R0b20iOjAuMH0sIkJhY2tncm91bmQiOnsiJGlkIjoiMjMyIiwiQ29sb3IiOnsiJGlkIjoiMjMzIiwiQSI6MCwiUiI6MjU1LCJHIjoyNTUsIkIiOjI1NX19LCJJc1Zpc2libGUiOnRydWUsIldpZHRoIjowLjAsIkhlaWdodCI6MC4wLCJCb3JkZXJTdHlsZSI6eyIkaWQiOiIyMzQiLCJMaW5lQ29sb3IiOm51bGwsIkxpbmVXZWlnaHQiOjAuMCwiTGluZVR5cGUiOjAsIlBhcmVudFN0eWxlIjpudWxsfSwiUGFyZW50U3R5bGUiOm51bGx9LCJEYXRlU3R5bGUiOnsiJGlkIjoiMjM1IiwiRm9udFNldHRpbmdzIjp7IiRpZCI6IjIzNiIsIkZvbnRTaXplIjo4LCJGb250TmFtZSI6IkNhbGlicmkiLCJJc0JvbGQiOmZhbHNlLCJJc0l0YWxpYyI6ZmFsc2UsIklzVW5kZXJsaW5lZCI6ZmFsc2UsIlBhcmVudFN0eWxlIjpudWxsfSwiQXV0b1NpemUiOjAsIkZvcmVncm91bmQiOnsiJGlkIjoiMjM3IiwiQ29sb3IiOnsiJGlkIjoiMjM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zkiLCJUb3AiOjAuMCwiTGVmdCI6MC4wLCJSaWdodCI6MC4wLCJCb3R0b20iOjAuMH0sIlBhZGRpbmciOnsiJGlkIjoiMjQwIiwiVG9wIjowLjAsIkxlZnQiOjAuMCwiUmlnaHQiOjAuMCwiQm90dG9tIjowLjB9LCJCYWNrZ3JvdW5kIjp7IiRpZCI6IjI0MSIsIkNvbG9yIjp7IiRpZCI6IjI0MiIsIkEiOjAsIlIiOjI1NSwiRyI6MjU1LCJCIjoyNTV9fSwiSXNWaXNpYmxlIjpmYWxzZSwiV2lkdGgiOjAuMCwiSGVpZ2h0IjowLjAsIkJvcmRlclN0eWxlIjp7IiRpZCI6IjI0MyIsIkxpbmVDb2xvciI6bnVsbCwiTGluZVdlaWdodCI6MC4wLCJMaW5lVHlwZSI6MCwiUGFyZW50U3R5bGUiOm51bGx9LCJQYXJlbnRTdHlsZSI6bnVsbH0sIkRhdGVGb3JtYXQiOnsiJGlkIjoiMjQ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NSIsIkZvcm1hdCI6MCwiSXNWaXNpYmxlIjpmYWxzZSwiTGFzdEtub3duVmlzaWJpbGl0eVN0YXRlIjpmYWxzZX0sIklzVmlzaWJsZSI6dHJ1ZSwiUGFyZW50U3R5bGUiOm51bGx9LCJJbmRleCI6OCwiUGVyY2VudGFnZUNvbXBsZXRlIjpudWxsLCJQb3NpdGlvbiI6eyJSYXRpbyI6MC4wLCJJc0N1c3RvbSI6ZmFsc2V9LCJEYXRlRm9ybWF0Ijp7IiRyZWYiOiIyNDQifSwiV2Vla051bWJlcmluZyI6eyIkaWQiOiIyNDYiLCJGb3JtYXQiOjAsIklzVmlzaWJsZSI6ZmFsc2UsIkxhc3RLbm93blZpc2liaWxpdHlTdGF0ZSI6ZmFsc2V9LCJSZWxhdGVkVGFza0lkIjoiYjZjYTRkODUtNjQzYS00YjQ3LTg1NWUtNWU0OWYyMWNlZWMwIiwiSWQiOiJlMzJjNWE4ZS0xYzNmLTRlNmEtODcyMS05MThlNWY0NGJkN2QiLCJJbXBvcnRJZCI6IjUiLCJUaXRsZSI6Ik1pbGVzdG9uZSA0IiwiTm90ZSI6bnVsbCwiSHlwZXJsaW5rIjp7IiRpZCI6IjI0NyIsIkFkZHJlc3MiOm51bGwsIlN1YkFkZHJlc3MiOm51bGx9LCJJc0NoYW5nZWQiOmZhbHNlLCJJc05ldyI6ZmFsc2V9XSwiVGFza0RlZmluaXRpb24iOnsiJGlkIjoiMjQ4IiwiR3JvdXBOYW1lIjpudWxsLCJTdGFydERhdGUiOiIyMDIyLTAzLTAxVDAwOjAwOjAwIiwiRW5kRGF0ZSI6IjIwMjItMDUtMTVUMjM6NTk6MDAiLCJQZXJjZW50YWdlQ29tcGxldGUiOm51bGwsIlN0eWxlIjp7IiRpZCI6IjI0OSIsIlNoYXBlIjozLCJTaGFwZVRoaWNrbmVzcyI6MCwiRHVyYXRpb25Gb3JtYXQiOjAsIkluY2x1ZGVOb25Xb3JraW5nRGF5c0luRHVyYXRpb24iOmZhbHNlLCJQZXJjZW50YWdlQ29tcGxldGVTdHlsZSI6eyIkaWQiOiIyNTAiLCJGb250U2V0dGluZ3MiOnsiJGlkIjoiMjUxIiwiRm9udFNpemUiOjEwLCJGb250TmFtZSI6IkNhbGlicmkiLCJJc0JvbGQiOmZhbHNlLCJJc0l0YWxpYyI6ZmFsc2UsIklzVW5kZXJsaW5lZCI6ZmFsc2UsIlBhcmVudFN0eWxlIjpudWxsfSwiQXV0b1NpemUiOjAsIkZvcmVncm91bmQiOnsiJGlkIjoiMjUyIiwiQ29sb3IiOnsiJGlkIjoiMjU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U0IiwiVG9wIjowLjAsIkxlZnQiOjAuMCwiUmlnaHQiOjAuMCwiQm90dG9tIjowLjB9LCJQYWRkaW5nIjp7IiRpZCI6IjI1NSIsIlRvcCI6MC4wLCJMZWZ0IjowLjAsIlJpZ2h0IjowLjAsIkJvdHRvbSI6MC4wfSwiQmFja2dyb3VuZCI6eyIkaWQiOiIyNTYiLCJDb2xvciI6eyIkaWQiOiIyNTciLCJBIjo4OSwiUiI6MCwiRyI6MCwiQiI6MH19LCJJc1Zpc2libGUiOnRydWUsIldpZHRoIjowLjAsIkhlaWdodCI6MC4wLCJCb3JkZXJTdHlsZSI6eyIkaWQiOiIyNTgiLCJMaW5lQ29sb3IiOm51bGwsIkxpbmVXZWlnaHQiOjAuMCwiTGluZVR5cGUiOjAsIlBhcmVudFN0eWxlIjpudWxsfSwiUGFyZW50U3R5bGUiOm51bGx9LCJEdXJhdGlvblN0eWxlIjp7IiRpZCI6IjI1OSIsIkZvbnRTZXR0aW5ncyI6eyIkaWQiOiIyNjAiLCJGb250U2l6ZSI6MTAsIkZvbnROYW1lIjoiQ2FsaWJyaSIsIklzQm9sZCI6ZmFsc2UsIklzSXRhbGljIjpmYWxzZSwiSXNVbmRlcmxpbmVkIjpmYWxzZSwiUGFyZW50U3R5bGUiOm51bGx9LCJBdXRvU2l6ZSI6MCwiRm9yZWdyb3VuZCI6eyIkaWQiOiIyNjEiLCJDb2xvciI6eyIkaWQiOiIy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jMiLCJUb3AiOjAuMCwiTGVmdCI6MC4wLCJSaWdodCI6MC4wLCJCb3R0b20iOjAuMH0sIlBhZGRpbmciOnsiJGlkIjoiMjY0IiwiVG9wIjowLjAsIkxlZnQiOjAuMCwiUmlnaHQiOjAuMCwiQm90dG9tIjowLjB9LCJCYWNrZ3JvdW5kIjp7IiRpZCI6IjI2NSIsIkNvbG9yIjp7IiRyZWYiOiIyNTcifX0sIklzVmlzaWJsZSI6dHJ1ZSwiV2lkdGgiOjAuMCwiSGVpZ2h0IjowLjAsIkJvcmRlclN0eWxlIjp7IiRpZCI6IjI2NiIsIkxpbmVDb2xvciI6bnVsbCwiTGluZVdlaWdodCI6MC4wLCJMaW5lVHlwZSI6MCwiUGFyZW50U3R5bGUiOm51bGx9LCJQYXJlbnRTdHlsZSI6bnVsbH0sIkhvcml6b250YWxDb25uZWN0b3JTdHlsZSI6eyIkaWQiOiIyNjciLCJMaW5lQ29sb3IiOnsiJGlkIjoiMjY4IiwiJHR5cGUiOiJOTFJFLkNvbW1vbi5Eb20uU29saWRDb2xvckJydXNoLCBOTFJFLkNvbW1vbiIsIkNvbG9yIjp7IiRpZCI6IjI2OSIsIkEiOjI1NSwiUiI6MjA0LCJHIjoyMDQsIkIiOjIwNH19LCJMaW5lV2VpZ2h0IjoxLjAsIkxpbmVUeXBlIjowLCJQYXJlbnRTdHlsZSI6bnVsbH0sIlZlcnRpY2FsQ29ubmVjdG9yU3R5bGUiOnsiJGlkIjoiMjcwIiwiTGluZUNvbG9yIjp7IiRpZCI6IjI3MSIsIiR0eXBlIjoiTkxSRS5Db21tb24uRG9tLlNvbGlkQ29sb3JCcnVzaCwgTkxSRS5Db21tb24iLCJDb2xvciI6eyIkaWQiOiIyNz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I3MyIsIk1hcmdpbiI6eyIkaWQiOiIyNzQiLCJUb3AiOjAuMCwiTGVmdCI6NC4wLCJSaWdodCI6NC4wLCJCb3R0b20iOjAuMH0sIlBhZGRpbmciOnsiJGlkIjoiMjc1IiwiVG9wIjowLjAsIkxlZnQiOjAuMCwiUmlnaHQiOjAuMCwiQm90dG9tIjowLjB9LCJCYWNrZ3JvdW5kIjp7IiRpZCI6IjI3NiIsIkNvbG9yIjp7IiRpZCI6IjI3NyIsIkEiOjI1NSwiUiI6MjU1LCJHIjoxMjMsIkIiOjB9fSwiSXNWaXNpYmxlIjp0cnVlLCJXaWR0aCI6MC4wLCJIZWlnaHQiOjEwLjAsIkJvcmRlclN0eWxlIjp7IiRpZCI6IjI3OCIsIkxpbmVDb2xvciI6eyIkaWQiOiIyNzkiLCIkdHlwZSI6Ik5MUkUuQ29tbW9uLkRvbS5Tb2xpZENvbG9yQnJ1c2gsIE5MUkUuQ29tbW9uIiwiQ29sb3IiOnsiJGlkIjoiMjgwIiwiQSI6MjU1LCJSIjoyNTUsIkciOjAsIkIiOjB9fSwiTGluZVdlaWdodCI6MC4wLCJMaW5lVHlwZSI6MCwiUGFyZW50U3R5bGUiOm51bGx9LCJQYXJlbnRTdHlsZSI6bnVsbH0sIlRpdGxlU3R5bGUiOnsiJGlkIjoiMjgxIiwiRm9udFNldHRpbmdzIjp7IiRpZCI6IjI4MiIsIkZvbnRTaXplIjoxMSwiRm9udE5hbWUiOiJDYWxpYnJpIiwiSXNCb2xkIjp0cnVlLCJJc0l0YWxpYyI6ZmFsc2UsIklzVW5kZXJsaW5lZCI6ZmFsc2UsIlBhcmVudFN0eWxlIjpudWxsfSwiQXV0b1NpemUiOjAsIkZvcmVncm91bmQiOnsiJGlkIjoiMjgzIiwiQ29sb3IiOnsiJGlkIjoiMjg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I4NSIsIlRvcCI6MC4wLCJMZWZ0IjowLjAsIlJpZ2h0IjowLjAsIkJvdHRvbSI6MC4wfSwiUGFkZGluZyI6eyIkaWQiOiIyODYiLCJUb3AiOjAuMCwiTGVmdCI6MC4wLCJSaWdodCI6MC4wLCJCb3R0b20iOjAuMH0sIkJhY2tncm91bmQiOnsiJGlkIjoiMjg3IiwiQ29sb3IiOnsiJGlkIjoiMjg4IiwiQSI6MCwiUiI6MjU1LCJHIjoyNTUsIkIiOjI1NX19LCJJc1Zpc2libGUiOnRydWUsIldpZHRoIjowLjAsIkhlaWdodCI6MC4wLCJCb3JkZXJTdHlsZSI6eyIkaWQiOiIyODkiLCJMaW5lQ29sb3IiOm51bGwsIkxpbmVXZWlnaHQiOjAuMCwiTGluZVR5cGUiOjAsIlBhcmVudFN0eWxlIjpudWxsfSwiUGFyZW50U3R5bGUiOm51bGx9LCJEYXRlU3R5bGUiOnsiJGlkIjoiMjkwIiwiRm9udFNldHRpbmdzIjp7IiRpZCI6IjI5MSIsIkZvbnRTaXplIjo4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UZvcm1hdCI6eyIkaWQiOiIyO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wIiwiRm9ybWF0IjowLCJJc1Zpc2libGUiOmZhbHNlLCJMYXN0S25vd25WaXNpYmlsaXR5U3RhdGUiOmZhbHNlfSwiSXNWaXNpYmxlIjp0cnVlLCJQYXJlbnRTdHlsZSI6bnVsbH0sIkluZGV4IjoxLCJTbWFydER1cmF0aW9uQWN0aXZhdGVkIjpmYWxzZSwiRGF0ZUZvcm1hdCI6eyIkcmVmIjoiMjk5In0sIldlZWtOdW1iZXJpbmciOnsiJGlkIjoiMzAxIiwiRm9ybWF0IjowLCJJc1Zpc2libGUiOmZhbHNlLCJMYXN0S25vd25WaXNpYmlsaXR5U3RhdGUiOmZhbHNlfSwiSWQiOiJiNmNhNGQ4NS02NDNhLTRiNDctODU1ZS01ZTQ5ZjIxY2VlYzAiLCJJbXBvcnRJZCI6IjE0IiwiVGl0bGUiOiJUYXNrIDIiLCJOb3RlIjpudWxsLCJIeXBlcmxpbmsiOnsiJGlkIjoiMzAyIiwiQWRkcmVzcyI6bnVsbCwiU3ViQWRkcmVzcyI6bnVsbH0sIklzQ2hhbmdlZCI6ZmFsc2UsIklzTmV3IjpmYWxzZX19XSwiX21pbGVzdG9uZXMiOlt7IiRpZCI6IjMwMyIsIklkIjoiMTI2M2I4ZTgtZGI4My00NTllLTg0OWQtODg3NmU5MTU2ZTI2IiwiSW5kZXgiOjAsIkdyb3VwSWQiOm51bGwsIlRpdGxlIjoiTWlsZXN0b25lIDUiLCJEYXRlVGltZSI6IjIwMjItMDUtMjVUMjM6NTk6MDAiLCJQZXJjZW50YWdlQ29tcGxldGUiOm51bGwsIk5vdGUiOm51bGwsIlN0eWxlIjp7IiRpZCI6IjMwNCIsIlRpdGxlUG9zaXRpb24iOiJSaWdodCIsIkRhdGVQb3NpdGlvbiI6IlJpZ2h0IiwiU2hhcGVUeXBlIjoxMywiU2hhcGVTaXplIjoxLCJTaGFwZVN0eWxlIjp7IiRpZCI6IjMwNSIsIk1hcmdpbiI6eyIkaWQiOiIzMDYiLCJUb3AiOjAuMCwiTGVmdCI6MC4wLCJSaWdodCI6MC4wLCJCb3R0b20iOjAuMH0sIlBhZGRpbmciOnsiJGlkIjoiMzA3IiwiVG9wIjowLjAsIkxlZnQiOjAuMCwiUmlnaHQiOjAuMCwiQm90dG9tIjowLjB9LCJCYWNrZ3JvdW5kIjp7IiRpZCI6IjMwOCIsIkNvbG9yIjp7IiRpZCI6IjMwOSIsIkEiOjI1NSwiUiI6ODQsIkciOjEzLCJCIjoxMTB9fSwiSXNWaXNpYmxlIjp0cnVlLCJXaWR0aCI6MTguMCwiSGVpZ2h0IjoyMC4wLCJCb3JkZXJTdHlsZSI6eyIkaWQiOiIzMTAiLCJMaW5lQ29sb3IiOnsiJGlkIjoiMzExIiwiJHR5cGUiOiJOTFJFLkNvbW1vbi5Eb20uU29saWRDb2xvckJydXNoLCBOTFJFLkNvbW1vbiIsIkNvbG9yIjp7IiRpZCI6IjMxMiIsIkEiOjI1NSwiUiI6MjU1LCJHIjowLCJCIjowfX0sIkxpbmVXZWlnaHQiOjAuMCwiTGluZVR5cGUiOjAsIlBhcmVudFN0eWxlIjpudWxsfSwiUGFyZW50U3R5bGUiOm51bGx9LCJUaXRsZVN0eWxlIjp7IiRpZCI6IjMxMyIsIkZvbnRTZXR0aW5ncyI6eyIkaWQiOiIzMTQiLCJGb250U2l6ZSI6MTEsIkZvbnROYW1lIjoiQ2FsaWJyaSIsIklzQm9sZCI6dHJ1ZSwiSXNJdGFsaWMiOmZhbHNlLCJJc1VuZGVybGluZWQiOmZhbHNlLCJQYXJlbnRTdHlsZSI6bnVsbH0sIkF1dG9TaXplIjowLCJGb3JlZ3JvdW5kIjp7IiRpZCI6IjMxNSIsIkNvbG9yIjp7IiRpZCI6IjM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TciLCJUb3AiOjAuMCwiTGVmdCI6MC4wLCJSaWdodCI6MC4wLCJCb3R0b20iOjAuMH0sIlBhZGRpbmciOnsiJGlkIjoiMzE4IiwiVG9wIjowLjAsIkxlZnQiOjAuMCwiUmlnaHQiOjAuMCwiQm90dG9tIjowLjB9LCJCYWNrZ3JvdW5kIjp7IiRpZCI6IjMxOSIsIkNvbG9yIjp7IiRpZCI6IjMyMCIsIkEiOjAsIlIiOjI1NSwiRyI6MjU1LCJCIjoyNTV9fSwiSXNWaXNpYmxlIjp0cnVlLCJXaWR0aCI6MC4wLCJIZWlnaHQiOjAuMCwiQm9yZGVyU3R5bGUiOm51bGwsIlBhcmVudFN0eWxlIjpudWxsfSwiRGF0ZVN0eWxlIjp7IiRpZCI6IjMyMSIsIkZvbnRTZXR0aW5ncyI6eyIkaWQiOiIzMjIiLCJGb250U2l6ZSI6OCwiRm9udE5hbWUiOiJDYWxpYnJpIiwiSXNCb2xkIjpmYWxzZSwiSXNJdGFsaWMiOmZhbHNlLCJJc1VuZGVybGluZWQiOmZhbHNlLCJQYXJlbnRTdHlsZSI6bnVsbH0sIkF1dG9TaXplIjowLCJGb3JlZ3JvdW5kIjp7IiRpZCI6IjMyMyIsIkNvbG9yIjp7IiRpZCI6IjMy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1IiwiVG9wIjowLjAsIkxlZnQiOjAuMCwiUmlnaHQiOjAuMCwiQm90dG9tIjowLjB9LCJQYWRkaW5nIjp7IiRpZCI6IjMyNiIsIlRvcCI6MC4wLCJMZWZ0IjowLjAsIlJpZ2h0IjowLjAsIkJvdHRvbSI6MC4wfSwiQmFja2dyb3VuZCI6eyIkaWQiOiIzMjciLCJDb2xvciI6eyIkaWQiOiIzMjgiLCJBIjowLCJSIjoyNTUsIkciOjI1NSwiQiI6MjU1fX0sIklzVmlzaWJsZSI6dHJ1ZSwiV2lkdGgiOjAuMCwiSGVpZ2h0IjowLjAsIkJvcmRlclN0eWxlIjpudWxsLCJQYXJlbnRTdHlsZSI6bnVsbH0sIkRhdGVGb3JtYXQiOnsiJGlkIjoiM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zMCIsIkZvcm1hdCI6MCwiSXNWaXNpYmxlIjpmYWxzZSwiTGFzdEtub3duVmlzaWJpbGl0eVN0YXRlIjpmYWxzZX0sIklzVmlzaWJsZSI6dHJ1ZSwiUGFyZW50U3R5bGUiOm51bGx9LCJIeXBlcmxpbmsiOm51bGwsIkltcG9ydElkIjoiNiJ9XSwiSWQiOiIyNTRhOGUwMC02YjNiLTQzZGQtOWNjYS0xNDg4NzY3ZGYxMmMiLCJJc1NpbmdsZUl0ZW1Sb3ciOmZhbHNlfV0sIkluZGV4IjoxLCJJZCI6IjkwOWI4ODIwLWNlNjEtNGZjZi1hYjkyLTViZTM3NmUyYTA4NiIsIkhlYWRlclRleHQiOiIiLCJJc0RlZmF1bHQiOnRydWUsIlN0eWxlIjp7IiRpZCI6IjMzMSIsIkhlYWRlclN0eWxlIjp7IiRpZCI6IjMzMiIsIlRleHRTdHlsZSI6eyIkaWQiOiIzMzMiLCJGb250U2V0dGluZ3MiOnsiJGlkIjoiMzM0IiwiRm9udFNpemUiOjExLCJGb250TmFtZSI6IkNhbGlicmkiLCJJc0JvbGQiOmZhbHNlLCJJc0l0YWxpYyI6ZmFsc2UsIklzVW5kZXJsaW5lZCI6ZmFsc2UsIlBhcmVudFN0eWxlIjpudWxsfSwiQXV0b1NpemUiOjIsIkZvcmVncm91bmQiOnsiJGlkIjoiMzM1IiwiQ29sb3IiOnsiJGlkIjoiMzM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zMzciLCJUb3AiOjAuMCwiTGVmdCI6MC4wLCJSaWdodCI6MC4wLCJCb3R0b20iOjAuMH0sIlBhZGRpbmciOnsiJGlkIjoiMzM4IiwiVG9wIjowLjAsIkxlZnQiOjAuMCwiUmlnaHQiOjAuMCwiQm90dG9tIjowLjB9LCJCYWNrZ3JvdW5kIjp7IiRpZCI6IjMzOSIsIkNvbG9yIjp7IiRpZCI6IjM0MCIsIkEiOjAsIlIiOjI1NSwiRyI6MjU1LCJCIjoyNTV9fSwiSXNWaXNpYmxlIjp0cnVlLCJXaWR0aCI6MC4wLCJIZWlnaHQiOjAuMCwiQm9yZGVyU3R5bGUiOm51bGwsIlBhcmVudFN0eWxlIjpudWxsfSwiUmVjdGFuZ2xlU3R5bGUiOnsiJGlkIjoiMzQxIiwiTWFyZ2luIjp7IiRpZCI6IjM0MiIsIlRvcCI6MC4wLCJMZWZ0IjowLjAsIlJpZ2h0IjowLjAsIkJvdHRvbSI6MC4wfSwiUGFkZGluZyI6eyIkaWQiOiIzNDMiLCJUb3AiOjAuMCwiTGVmdCI6MC4wLCJSaWdodCI6MC4wLCJCb3R0b20iOjAuMH0sIkJhY2tncm91bmQiOnsiJGlkIjoiMzQ0IiwiQ29sb3IiOnsiJGlkIjoiMzQ1IiwiQSI6NjMsIlIiOjIzNywiRyI6MTI1LCJCIjo0OX19LCJJc1Zpc2libGUiOnRydWUsIldpZHRoIjowLjAsIkhlaWdodCI6MC4wLCJCb3JkZXJTdHlsZSI6eyIkaWQiOiIzNDYiLCJMaW5lQ29sb3IiOnsiJGlkIjoiMzQ3IiwiJHR5cGUiOiJOTFJFLkNvbW1vbi5Eb20uU29saWRDb2xvckJydXNoLCBOTFJFLkNvbW1vbiIsIkNvbG9yIjp7IiRpZCI6IjM0OCIsIkEiOjI1NSwiUiI6MjU1LCJHIjowLCJCIjowfX0sIkxpbmVXZWlnaHQiOjAuMCwiTGluZVR5cGUiOjAsIlBhcmVudFN0eWxlIjpudWxsfSwiUGFyZW50U3R5bGUiOm51bGx9LCJNYXJnaW4iOnsiJGlkIjoiMzQ5IiwiVG9wIjowLjAsIkxlZnQiOjAuMCwiUmlnaHQiOjAuMCwiQm90dG9tIjowLjB9LCJQYWRkaW5nIjp7IiRpZCI6IjM1MCIsIlRvcCI6MC4wLCJMZWZ0IjowLjAsIlJpZ2h0IjowLjAsIkJvdHRvbSI6MC4wfSwiQmFja2dyb3VuZCI6bnVsbCwiSXNWaXNpYmxlIjp0cnVlLCJXaWR0aCI6MC4wLCJIZWlnaHQiOjAuMCwiQm9yZGVyU3R5bGUiOm51bGwsIlBhcmVudFN0eWxlIjpudWxsfSwiQmFja2dyb3VuZFN0eWxlIjp7IiRpZCI6IjM1MSIsIk1hcmdpbiI6eyIkaWQiOiIzNTIiLCJUb3AiOjAuMCwiTGVmdCI6MC4wLCJSaWdodCI6MC4wLCJCb3R0b20iOjAuMH0sIlBhZGRpbmciOnsiJGlkIjoiMzUzIiwiVG9wIjowLjAsIkxlZnQiOjAuMCwiUmlnaHQiOjAuMCwiQm90dG9tIjowLjB9LCJCYWNrZ3JvdW5kIjp7IiRpZCI6IjM1NCIsIkNvbG9yIjp7IiRpZCI6IjM1NSIsIkEiOjUxLCJSIjoxNjUsIkciOjE2NSwiQiI6MTY1fX0sIklzVmlzaWJsZSI6dHJ1ZSwiV2lkdGgiOjAuMCwiSGVpZ2h0IjowLjAsIkJvcmRlclN0eWxlIjp7IiRpZCI6IjM1NiIsIkxpbmVDb2xvciI6eyIkaWQiOiIzNTciLCIkdHlwZSI6Ik5MUkUuQ29tbW9uLkRvbS5Tb2xpZENvbG9yQnJ1c2gsIE5MUkUuQ29tbW9uIiwiQ29sb3IiOnsiJGlkIjoiMzU4IiwiQSI6MjU1LCJSIjoyNTUsIkciOjAsIkIiOjB9fSwiTGluZVdlaWdodCI6MC4wLCJMaW5lVHlwZSI6MCwiUGFyZW50U3R5bGUiOm51bGx9LCJQYXJlbnRTdHlsZSI6bnVsbH0sIk1hcmdpbiI6eyIkaWQiOiIzNTkiLCJUb3AiOjAuMCwiTGVmdCI6MC4wLCJSaWdodCI6MC4wLCJCb3R0b20iOjAuMH0sIlBhZGRpbmciOnsiJGlkIjoiMzYwIiwiVG9wIjowLjAsIkxlZnQiOjAuMCwiUmlnaHQiOjAuMCwiQm90dG9tIjowLjB9LCJJc1Zpc2libGUiOnRydWUsIldpZHRoIjowLjAsIkhlaWdodCI6MC4wLCJCb3JkZXJTdHlsZSI6bnVsbCwiUGFyZW50U3R5bGUiOm51bGx9fV0sIklkIjoiZDM5OTdmNmYtZjQxOC00YmRkLWExMWEtY2E4NmIyMTExMjI5IiwiSW5kZXgiOjEsIkhlYWRlclRleHQiOiJQaGFzZSAyIiwiU3R5bGUiOnsiJGlkIjoiMzYxIiwiSGVhZGVyU3R5bGUiOnsiJGlkIjoiMzYyIiwiVGV4dElzVmVydGljYWwiOmZhbHNlLCJUZXh0U3R5bGUiOnsiJGlkIjoiMzYzIiwiRm9udFNldHRpbmdzIjp7IiRpZCI6IjM2NC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M2NSIsIlRvcCI6MC4wLCJMZWZ0IjowLjAsIlJpZ2h0IjowLjAsIkJvdHRvbSI6MC4wfSwiUGFkZGluZyI6eyIkaWQiOiIzNjYiLCJUb3AiOjAuMCwiTGVmdCI6MC4wLCJSaWdodCI6MC4wLCJCb3R0b20iOjAuMH0sIkJhY2tncm91bmQiOnsiJGlkIjoiMzY3IiwiQ29sb3IiOnsiJGlkIjoiMzY4IiwiQSI6MCwiUiI6MjU1LCJHIjoyNTUsIkIiOjI1NX19LCJJc1Zpc2libGUiOnRydWUsIldpZHRoIjowLjAsIkhlaWdodCI6MC4wLCJCb3JkZXJTdHlsZSI6bnVsbCwiUGFyZW50U3R5bGUiOm51bGx9LCJSZWN0YW5nbGVTdHlsZSI6eyIkaWQiOiIzNjkiLCJNYXJnaW4iOnsiJGlkIjoiMzcwIiwiVG9wIjowLjAsIkxlZnQiOjAuMCwiUmlnaHQiOjAuMCwiQm90dG9tIjowLjB9LCJQYWRkaW5nIjp7IiRpZCI6IjM3MSIsIlRvcCI6MC4wLCJMZWZ0IjowLjAsIlJpZ2h0IjowLjAsIkJvdHRvbSI6MC4wfSwiQmFja2dyb3VuZCI6eyIkaWQiOiIzNzIiLCJDb2xvciI6eyIkaWQiOiIzNzMiLCJBIjoyNTUsIlIiOjI1NSwiRyI6MTIzLCJCIjowfX0sIklzVmlzaWJsZSI6dHJ1ZSwiV2lkdGgiOjAuMCwiSGVpZ2h0IjowLjAsIkJvcmRlclN0eWxlIjp7IiRpZCI6IjM3NCIsIkxpbmVDb2xvciI6eyIkaWQiOiIzNzUiLCIkdHlwZSI6Ik5MUkUuQ29tbW9uLkRvbS5Tb2xpZENvbG9yQnJ1c2gsIE5MUkUuQ29tbW9uIiwiQ29sb3IiOnsiJGlkIjoiMzc2IiwiQSI6MjU1LCJSIjoyNTUsIkciOjAsIkIiOjB9fSwiTGluZVdlaWdodCI6MC4wLCJMaW5lVHlwZSI6MCwiUGFyZW50U3R5bGUiOm51bGx9LCJQYXJlbnRTdHlsZSI6bnVsbH0sIk1hcmdpbiI6eyIkaWQiOiIzNzciLCJUb3AiOjAuMCwiTGVmdCI6MC4wLCJSaWdodCI6MC4wLCJCb3R0b20iOjAuMH0sIlBhZGRpbmciOnsiJGlkIjoiMzc4IiwiVG9wIjowLjAsIkxlZnQiOjAuMCwiUmlnaHQiOjAuMCwiQm90dG9tIjowLjB9LCJCYWNrZ3JvdW5kIjpudWxsLCJJc1Zpc2libGUiOnRydWUsIldpZHRoIjowLjAsIkhlaWdodCI6MC4wLCJCb3JkZXJTdHlsZSI6bnVsbCwiUGFyZW50U3R5bGUiOm51bGx9LCJCYWNrZ3JvdW5kU3R5bGUiOnsiJGlkIjoiMzc5IiwiTWFyZ2luIjp7IiRpZCI6IjM4MCIsIlRvcCI6MC4wLCJMZWZ0IjowLjAsIlJpZ2h0IjowLjAsIkJvdHRvbSI6MC4wfSwiUGFkZGluZyI6eyIkaWQiOiIzODEiLCJUb3AiOjAuMCwiTGVmdCI6MC4wLCJSaWdodCI6MC4wLCJCb3R0b20iOjAuMH0sIkJhY2tncm91bmQiOnsiJGlkIjoiMzgyIiwiQ29sb3IiOnsiJGlkIjoiMzgzIiwiQSI6NTEsIlIiOjE2NSwiRyI6MTY1LCJCIjoxNjV9fSwiSXNWaXNpYmxlIjp0cnVlLCJXaWR0aCI6MC4wLCJIZWlnaHQiOjAuMCwiQm9yZGVyU3R5bGUiOnsiJGlkIjoiMzg0IiwiTGluZUNvbG9yIjp7IiRpZCI6IjM4NSIsIiR0eXBlIjoiTkxSRS5Db21tb24uRG9tLlNvbGlkQ29sb3JCcnVzaCwgTkxSRS5Db21tb24iLCJDb2xvciI6eyIkaWQiOiIzODYiLCJBIjoyNTUsIlIiOjI1NSwiRyI6MCwiQiI6MH19LCJMaW5lV2VpZ2h0IjowLjAsIkxpbmVUeXBlIjowLCJQYXJlbnRTdHlsZSI6bnVsbH0sIlBhcmVudFN0eWxlIjpudWxsfSwiSXNBYm92ZVRpbWViYW5kIjpmYWxzZSwiTWFyZ2luIjp7IiRpZCI6IjM4NyIsIlRvcCI6MC4wLCJMZWZ0IjowLjAsIlJpZ2h0IjowLjAsIkJvdHRvbSI6MC4wfSwiUGFkZGluZyI6eyIkaWQiOiIzODgiLCJUb3AiOjAuMCwiTGVmdCI6MC4wLCJSaWdodCI6MC4wLCJCb3R0b20iOjAuMH0sIklzVmlzaWJsZSI6dHJ1ZSwiV2lkdGgiOjAuMCwiSGVpZ2h0IjowLjAsIkJvcmRlclN0eWxlIjp7IiRpZCI6IjM4OSIsIkxpbmVDb2xvciI6bnVsbCwiTGluZVdlaWdodCI6MC4wLCJMaW5lVHlwZSI6MCwiUGFyZW50U3R5bGUiOm51bGx9LCJQYXJlbnRTdHlsZSI6bnVsbH19LHsiJGlkIjoiMzkwIiwiX2FjdGl2aXRpZXMiOlt7IiRpZCI6IjM5MSIsIl9yb3dzIjpbeyIkaWQiOiIzOTIiLCJfdGFza3MiOlt7IiRpZCI6IjM5MyIsIl9hdHRhY2hlZE1pbGVzdG9uZXMiOlt7IiRpZCI6IjM5NCIsIkRhdGUiOiIyMDIyLTA2LTE3VDIzOjU5OjAwIiwiU3R5bGUiOnsiJGlkIjoiMzk1IiwiU2hhcGUiOjAsIkNvbm5lY3Rvck1hcmdpbiI6eyIkaWQiOiIzOTYiLCJUb3AiOjAuMCwiTGVmdCI6Mi4wLCJSaWdodCI6Mi4wLCJCb3R0b20iOjAuMH0sIkNvbm5lY3RvclN0eWxlIjp7IiRpZCI6IjM5NyIsIkxpbmVDb2xvciI6eyIkaWQiOiIzOTgiLCIkdHlwZSI6Ik5MUkUuQ29tbW9uLkRvbS5Tb2xpZENvbG9yQnJ1c2gsIE5MUkUuQ29tbW9uIiwiQ29sb3IiOnsiJGlkIjoiMzk5IiwiQSI6MTI3LCJSIjo3OSwiRyI6MTI5LCJCIjoxODl9fSwiTGluZVdlaWdodCI6MS4wLCJMaW5lVHlwZSI6MCwiUGFyZW50U3R5bGUiOm51bGx9LCJJc0JlbG93VGltZWJhbmQiOnRydWUsIlBvc2l0aW9uT25UYXNrIjozLCJIaWRlRGF0ZSI6ZmFsc2UsIlNoYXBlU2l6ZSI6MSwiU3BhY2luZyI6Mi4wLCJQYWRkaW5nIjp7IiRpZCI6IjQwMCIsIlRvcCI6Ny4wLCJMZWZ0IjozLjAsIlJpZ2h0IjowLjAsIkJvdHRvbSI6Mi4wfSwiU2hhcGVTdHlsZSI6eyIkaWQiOiI0MDEiLCJNYXJnaW4iOnsiJGlkIjoiNDAyIiwiVG9wIjowLjAsIkxlZnQiOjAuMCwiUmlnaHQiOjAuMCwiQm90dG9tIjowLjB9LCJQYWRkaW5nIjp7IiRpZCI6IjQwMyIsIlRvcCI6MC4wLCJMZWZ0IjowLjAsIlJpZ2h0IjowLjAsIkJvdHRvbSI6MC4wfSwiQmFja2dyb3VuZCI6eyIkaWQiOiI0MDQiLCJDb2xvciI6eyIkaWQiOiI0MDUiLCJBIjoyNTUsIlIiOjI1NSwiRyI6MTE5LCJCIjowfX0sIklzVmlzaWJsZSI6dHJ1ZSwiV2lkdGgiOjE4LjAsIkhlaWdodCI6MjAuMCwiQm9yZGVyU3R5bGUiOnsiJGlkIjoiNDA2IiwiTGluZUNvbG9yIjp7IiRpZCI6IjQwNyIsIiR0eXBlIjoiTkxSRS5Db21tb24uRG9tLlNvbGlkQ29sb3JCcnVzaCwgTkxSRS5Db21tb24iLCJDb2xvciI6eyIkaWQiOiI0MDgiLCJBIjoyNTUsIlIiOjI1NSwiRyI6MjU1LCJCIjoyNTV9fSwiTGluZVdlaWdodCI6MC4wLCJMaW5lVHlwZSI6MCwiUGFyZW50U3R5bGUiOm51bGx9LCJQYXJlbnRTdHlsZSI6bnVsbH0sIlRpdGxlU3R5bGUiOnsiJGlkIjoiNDA5IiwiRm9udFNldHRpbmdzIjp7IiRpZCI6IjQxMCIsIkZvbnRTaXplIjoxMSwiRm9udE5hbWUiOiJDYWxpYnJpIiwiSXNCb2xkIjp0cnVlLCJJc0l0YWxpYyI6ZmFsc2UsIklzVW5kZXJsaW5lZCI6ZmFsc2UsIlBhcmVudFN0eWxlIjpudWxsfSwiQXV0b1NpemUiOjAsIkZvcmVncm91bmQiOnsiJGlkIjoiNDExIiwiQ29sb3IiOnsiJGlkIjoiNDEy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xMyIsIlRvcCI6MC4wLCJMZWZ0IjowLjAsIlJpZ2h0IjowLjAsIkJvdHRvbSI6MC4wfSwiUGFkZGluZyI6eyIkaWQiOiI0MTQiLCJUb3AiOjAuMCwiTGVmdCI6MC4wLCJSaWdodCI6MC4wLCJCb3R0b20iOjAuMH0sIkJhY2tncm91bmQiOnsiJGlkIjoiNDE1IiwiQ29sb3IiOnsiJGlkIjoiNDE2IiwiQSI6MCwiUiI6MjU1LCJHIjoyNTUsIkIiOjI1NX19LCJJc1Zpc2libGUiOnRydWUsIldpZHRoIjowLjAsIkhlaWdodCI6MC4wLCJCb3JkZXJTdHlsZSI6eyIkaWQiOiI0MTciLCJMaW5lQ29sb3IiOm51bGwsIkxpbmVXZWlnaHQiOjAuMCwiTGluZVR5cGUiOjAsIlBhcmVudFN0eWxlIjpudWxsfSwiUGFyZW50U3R5bGUiOm51bGx9LCJEYXRlU3R5bGUiOnsiJGlkIjoiNDE4IiwiRm9udFNldHRpbmdzIjp7IiRpZCI6IjQxOSIsIkZvbnRTaXplIjo4LCJGb250TmFtZSI6IkNhbGlicmkiLCJJc0JvbGQiOmZhbHNlLCJJc0l0YWxpYyI6ZmFsc2UsIklzVW5kZXJsaW5lZCI6ZmFsc2UsIlBhcmVudFN0eWxlIjpudWxsfSwiQXV0b1NpemUiOjAsIkZvcmVncm91bmQiOnsiJGlkIjoiNDIwIiwiQ29sb3IiOnsiJGlkIjoiND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0MjIiLCJUb3AiOjAuMCwiTGVmdCI6MC4wLCJSaWdodCI6MC4wLCJCb3R0b20iOjAuMH0sIlBhZGRpbmciOnsiJGlkIjoiNDIzIiwiVG9wIjowLjAsIkxlZnQiOjAuMCwiUmlnaHQiOjAuMCwiQm90dG9tIjowLjB9LCJCYWNrZ3JvdW5kIjp7IiRpZCI6IjQyNCIsIkNvbG9yIjp7IiRpZCI6IjQyNSIsIkEiOjAsIlIiOjI1NSwiRyI6MjU1LCJCIjoyNTV9fSwiSXNWaXNpYmxlIjpmYWxz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yOCIsIkZvcm1hdCI6MCwiSXNWaXNpYmxlIjpmYWxzZSwiTGFzdEtub3duVmlzaWJpbGl0eVN0YXRlIjpmYWxzZX0sIklzVmlzaWJsZSI6dHJ1ZSwiUGFyZW50U3R5bGUiOm51bGx9LCJJbmRleCI6MTEsIlBlcmNlbnRhZ2VDb21wbGV0ZSI6bnVsbCwiUG9zaXRpb24iOnsiUmF0aW8iOjAuMCwiSXNDdXN0b20iOmZhbHNlfSwiRGF0ZUZvcm1hdCI6eyIkcmVmIjoiNDI3In0sIldlZWtOdW1iZXJpbmciOnsiJGlkIjoiNDI5IiwiRm9ybWF0IjowLCJJc1Zpc2libGUiOmZhbHNlLCJMYXN0S25vd25WaXNpYmlsaXR5U3RhdGUiOmZhbHNlfSwiUmVsYXRlZFRhc2tJZCI6ImNkYWZhNWY2LTRlOTItNDk5ZC04OTQ3LWQwMTRiOTcxY2ExYSIsIklkIjoiZmUyZmQyMWQtODdjZi00NDhjLWJiMjItNzQ3NjI0YmNiOGY5IiwiSW1wb3J0SWQiOiI4IiwiVGl0bGUiOiJNaWxlc3RvbmUgNiIsIk5vdGUiOm51bGwsIkh5cGVybGluayI6eyIkaWQiOiI0MzAiLCJBZGRyZXNzIjpudWxsLCJTdWJBZGRyZXNzIjpudWxsfSwiSXNDaGFuZ2VkIjpmYWxzZSwiSXNOZXciOmZhbHNlfSx7IiRpZCI6IjQzMSIsIkRhdGUiOiIyMDIyLTA4LTE1VDIzOjU5OjAwIiwiU3R5bGUiOnsiJGlkIjoiNDMyIiwiU2hhcGUiOjA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yNTUsIkciOjExOSwiQiI6MH19LCJMaW5lV2VpZ2h0IjoxLjAsIkxpbmVUeXBlIjowLCJQYXJlbnRTdHlsZSI6bnVsbH0sIklzQmVsb3dUaW1lYmFuZCI6dHJ1ZSwiUG9zaXRpb25PblRhc2siOjMsIkhpZGVEYXRlIjpmYWxzZSwiU2hhcGVTaXplIjoxLCJTcGFjaW5nIjoyLjAsIlBhZGRpbmciOnsiJGlkIjoiNDM3IiwiVG9wIjo3LjAsIkxlZnQiOjMuMCwiUmlnaHQiOjAuMCwiQm90dG9tIjoyLjB9LCJTaGFwZVN0eWxlIjp7IiRpZCI6IjQzOCIsIk1hcmdpbiI6eyIkaWQiOiI0MzkiLCJUb3AiOjAuMCwiTGVmdCI6MC4wLCJSaWdodCI6MC4wLCJCb3R0b20iOjAuMH0sIlBhZGRpbmciOnsiJGlkIjoiNDQwIiwiVG9wIjowLjAsIkxlZnQiOjAuMCwiUmlnaHQiOjAuMCwiQm90dG9tIjowLjB9LCJCYWNrZ3JvdW5kIjp7IiRpZCI6IjQ0MSIsIkNvbG9yIjp7IiRpZCI6IjQ0MiIsIkEiOjI1NSwiUiI6MjU1LCJHIjoxMTksIkIiOjB9fSwiSXNWaXNpYmxlIjp0cnVlLCJXaWR0aCI6MTguMCwiSGVpZ2h0IjoyMC4wLCJCb3JkZXJTdHlsZSI6eyIkaWQiOiI0NDMiLCJMaW5lQ29sb3IiOnsiJGlkIjoiNDQ0IiwiJHR5cGUiOiJOTFJFLkNvbW1vbi5Eb20uU29saWRDb2xvckJydXNoLCBOTFJFLkNvbW1vbiIsIkNvbG9yIjp7IiRpZCI6IjQ0NSIsIkEiOjI1NSwiUiI6MjU1LCJHIjoyNTUsIkIiOjI1NX19LCJMaW5lV2VpZ2h0IjowLjAsIkxpbmVUeXBlIjowLCJQYXJlbnRTdHlsZSI6bnVsbH0sIlBhcmVudFN0eWxlIjpudWxsfSwiVGl0bGVTdHlsZSI6eyIkaWQiOiI0NDYiLCJGb250U2V0dGluZ3MiOnsiJGlkIjoiNDQ3IiwiRm9udFNpemUiOjExLCJGb250TmFtZSI6IkNhbGlicmkiLCJJc0JvbGQiOnRydWUsIklzSXRhbGljIjpmYWxzZSwiSXNVbmRlcmxpbmVkIjpmYWxzZSwiUGFyZW50U3R5bGUiOm51bGx9LCJBdXRvU2l6ZSI6MCwiRm9yZWdyb3VuZCI6eyIkaWQiOiI0NDgiLCJDb2xvciI6eyIkaWQiOiI0N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UwIiwiVG9wIjowLjAsIkxlZnQiOjAuMCwiUmlnaHQiOjAuMCwiQm90dG9tIjowLjB9LCJQYWRkaW5nIjp7IiRpZCI6IjQ1MSIsIlRvcCI6MC4wLCJMZWZ0IjowLjAsIlJpZ2h0IjowLjAsIkJvdHRvbSI6MC4wfSwiQmFja2dyb3VuZCI6eyIkaWQiOiI0NTIiLCJDb2xvciI6eyIkaWQiOiI0NTMiLCJBIjowLCJSIjoyNTUsIkciOjI1NSwiQiI6MjU1fX0sIklzVmlzaWJsZSI6dHJ1ZSwiV2lkdGgiOjAuMCwiSGVpZ2h0IjowLjAsIkJvcmRlclN0eWxlIjp7IiRpZCI6IjQ1NCIsIkxpbmVDb2xvciI6bnVsbCwiTGluZVdlaWdodCI6MC4wLCJMaW5lVHlwZSI6MCwiUGFyZW50U3R5bGUiOm51bGx9LCJQYXJlbnRTdHlsZSI6bnVsbH0sIkRhdGVTdHlsZSI6eyIkaWQiOiI0NTUiLCJGb250U2V0dGluZ3MiOnsiJGlkIjoiNDU2IiwiRm9udFNpemUiOjg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mZhbHNlLCJXaWR0aCI6MC4wLCJIZWlnaHQiOjAuMCwiQm9yZGVyU3R5bGUiOnsiJGlkIjoiNDYzIiwiTGluZUNvbG9yIjpudWxsLCJMaW5lV2VpZ2h0IjowLjAsIkxpbmVUeXBlIjowLCJQYXJlbnRTdHlsZSI6bnVsbH0sIlBhcmVudFN0eWxlIjpudWxsfSwiRGF0ZUZvcm1hdCI6eyIkaWQiOiI0N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Y1IiwiRm9ybWF0IjowLCJJc1Zpc2libGUiOmZhbHNlLCJMYXN0S25vd25WaXNpYmlsaXR5U3RhdGUiOmZhbHNlfSwiSXNWaXNpYmxlIjp0cnVlLCJQYXJlbnRTdHlsZSI6bnVsbH0sIkluZGV4IjoxMiwiUGVyY2VudGFnZUNvbXBsZXRlIjpudWxsLCJQb3NpdGlvbiI6eyJSYXRpbyI6MC4wLCJJc0N1c3RvbSI6ZmFsc2V9LCJEYXRlRm9ybWF0Ijp7IiRyZWYiOiI0NjQifSwiV2Vla051bWJlcmluZyI6eyIkaWQiOiI0NjYiLCJGb3JtYXQiOjAsIklzVmlzaWJsZSI6ZmFsc2UsIkxhc3RLbm93blZpc2liaWxpdHlTdGF0ZSI6ZmFsc2V9LCJSZWxhdGVkVGFza0lkIjoiY2RhZmE1ZjYtNGU5Mi00OTlkLTg5NDctZDAxNGI5NzFjYTFhIiwiSWQiOiI0ZTNmMThkZi1kNGI4LTQ4MzAtOTU0MC0yYjNjZjQwMjQ0NjIiLCJJbXBvcnRJZCI6IjkiLCJUaXRsZSI6Ik1pbGVzdG9uZSA3IiwiTm90ZSI6bnVsbCwiSHlwZXJsaW5rIjp7IiRpZCI6IjQ2NyIsIkFkZHJlc3MiOm51bGwsIlN1YkFkZHJlc3MiOm51bGx9LCJJc0NoYW5nZWQiOmZhbHNlLCJJc05ldyI6ZmFsc2V9XSwiVGFza0RlZmluaXRpb24iOnsiJGlkIjoiNDY4IiwiR3JvdXBOYW1lIjpudWxsLCJTdGFydERhdGUiOiIyMDIyLTA0LTE1VDAwOjAwOjAwIiwiRW5kRGF0ZSI6IjIwMjItMTAtMTVUMjM6NTk6MDAiLCJQZXJjZW50YWdlQ29tcGxldGUiOm51bGwsIlN0eWxlIjp7IiRpZCI6IjQ2OSIsIlNoYXBlIjozLCJTaGFwZVRoaWNrbmVzcyI6MCwiRHVyYXRpb25Gb3JtYXQiOjAsIkluY2x1ZGVOb25Xb3JraW5nRGF5c0luRHVyYXRpb24iOmZhbHNlLCJQZXJjZW50YWdlQ29tcGxldGVTdHlsZSI6eyIkaWQiOiI0NzAiLCJGb250U2V0dGluZ3MiOnsiJGlkIjoiNDcxIiwiRm9udFNpemUiOjEwLCJGb250TmFtZSI6IkNhbGlicmkiLCJJc0JvbGQiOmZhbHNlLCJJc0l0YWxpYyI6ZmFsc2UsIklzVW5kZXJsaW5lZCI6ZmFsc2UsIlBhcmVudFN0eWxlIjpudWxsfSwiQXV0b1NpemUiOjAsIkZvcmVncm91bmQiOnsiJGlkIjoiNDcyIiwiQ29sb3IiOnsiJGlkIjoiNDc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c0IiwiVG9wIjowLjAsIkxlZnQiOjAuMCwiUmlnaHQiOjAuMCwiQm90dG9tIjowLjB9LCJQYWRkaW5nIjp7IiRpZCI6IjQ3NSIsIlRvcCI6MC4wLCJMZWZ0IjowLjAsIlJpZ2h0IjowLjAsIkJvdHRvbSI6MC4wfSwiQmFja2dyb3VuZCI6eyIkaWQiOiI0NzYiLCJDb2xvciI6eyIkaWQiOiI0NzciLCJBIjo4OSwiUiI6MCwiRyI6MCwiQiI6MH19LCJJc1Zpc2libGUiOnRydWUsIldpZHRoIjowLjAsIkhlaWdodCI6MC4wLCJCb3JkZXJTdHlsZSI6eyIkaWQiOiI0NzgiLCJMaW5lQ29sb3IiOm51bGwsIkxpbmVXZWlnaHQiOjAuMCwiTGluZVR5cGUiOjAsIlBhcmVudFN0eWxlIjpudWxsfSwiUGFyZW50U3R5bGUiOm51bGx9LCJEdXJhdGlvblN0eWxlIjp7IiRpZCI6IjQ3OSIsIkZvbnRTZXR0aW5ncyI6eyIkaWQiOiI0ODAiLCJGb250U2l6ZSI6MTAsIkZvbnROYW1lIjoiQ2FsaWJyaSIsIklzQm9sZCI6ZmFsc2UsIklzSXRhbGljIjpmYWxzZSwiSXNVbmRlcmxpbmVkIjpmYWxzZSwiUGFyZW50U3R5bGUiOm51bGx9LCJBdXRvU2l6ZSI6MCwiRm9yZWdyb3VuZCI6eyIkaWQiOiI0ODEiLCJDb2xvciI6eyIkaWQiOiI0OD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ODMiLCJUb3AiOjAuMCwiTGVmdCI6MC4wLCJSaWdodCI6MC4wLCJCb3R0b20iOjAuMH0sIlBhZGRpbmciOnsiJGlkIjoiNDg0IiwiVG9wIjowLjAsIkxlZnQiOjAuMCwiUmlnaHQiOjAuMCwiQm90dG9tIjowLjB9LCJCYWNrZ3JvdW5kIjp7IiRpZCI6IjQ4NSIsIkNvbG9yIjp7IiRyZWYiOiI0NzcifX0sIklzVmlzaWJsZSI6dHJ1ZSwiV2lkdGgiOjAuMCwiSGVpZ2h0IjowLjAsIkJvcmRlclN0eWxlIjp7IiRpZCI6IjQ4NiIsIkxpbmVDb2xvciI6bnVsbCwiTGluZVdlaWdodCI6MC4wLCJMaW5lVHlwZSI6MCwiUGFyZW50U3R5bGUiOm51bGx9LCJQYXJlbnRTdHlsZSI6bnVsbH0sIkhvcml6b250YWxDb25uZWN0b3JTdHlsZSI6eyIkaWQiOiI0ODciLCJMaW5lQ29sb3IiOnsiJGlkIjoiNDg4IiwiJHR5cGUiOiJOTFJFLkNvbW1vbi5Eb20uU29saWRDb2xvckJydXNoLCBOTFJFLkNvbW1vbiIsIkNvbG9yIjp7IiRpZCI6IjQ4OSIsIkEiOjI1NSwiUiI6MjA0LCJHIjoyMDQsIkIiOjIwNH19LCJMaW5lV2VpZ2h0IjoxLjAsIkxpbmVUeXBlIjowLCJQYXJlbnRTdHlsZSI6bnVsbH0sIlZlcnRpY2FsQ29ubmVjdG9yU3R5bGUiOnsiJGlkIjoiNDkwIiwiTGluZUNvbG9yIjp7IiRpZCI6IjQ5MSIsIiR0eXBlIjoiTkxSRS5Db21tb24uRG9tLlNvbGlkQ29sb3JCcnVzaCwgTkxSRS5Db21tb24iLCJDb2xvciI6eyIkaWQiOiI0OT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Q5MyIsIk1hcmdpbiI6eyIkaWQiOiI0OTQiLCJUb3AiOjAuMCwiTGVmdCI6NC4wLCJSaWdodCI6NC4wLCJCb3R0b20iOjAuMH0sIlBhZGRpbmciOnsiJGlkIjoiNDk1IiwiVG9wIjowLjAsIkxlZnQiOjAuMCwiUmlnaHQiOjAuMCwiQm90dG9tIjowLjB9LCJCYWNrZ3JvdW5kIjp7IiRpZCI6IjQ5NiIsIkNvbG9yIjp7IiRpZCI6IjQ5NyIsIkEiOjI1NSwiUiI6MTI2LCJHIjoxODgsIkIiOjEzN319LCJJc1Zpc2libGUiOnRydWUsIldpZHRoIjowLjAsIkhlaWdodCI6MTAuMCwiQm9yZGVyU3R5bGUiOnsiJGlkIjoiNDk4IiwiTGluZUNvbG9yIjp7IiRpZCI6IjQ5OSIsIiR0eXBlIjoiTkxSRS5Db21tb24uRG9tLlNvbGlkQ29sb3JCcnVzaCwgTkxSRS5Db21tb24iLCJDb2xvciI6eyIkaWQiOiI1MDAiLCJBIjoyNTUsIlIiOjI1NSwiRyI6MCwiQiI6MH19LCJMaW5lV2VpZ2h0IjowLjAsIkxpbmVUeXBlIjowLCJQYXJlbnRTdHlsZSI6bnVsbH0sIlBhcmVudFN0eWxlIjpudWxsfSwiVGl0bGVTdHlsZSI6eyIkaWQiOiI1MDEiLCJGb250U2V0dGluZ3MiOnsiJGlkIjoiNTAyIiwiRm9udFNpemUiOjExLCJGb250TmFtZSI6IkNhbGlicmkiLCJJc0JvbGQiOnRydWUsIklzSXRhbGljIjpmYWxzZSwiSXNVbmRlcmxpbmVkIjpmYWxzZSwiUGFyZW50U3R5bGUiOm51bGx9LCJBdXRvU2l6ZSI6MCwiRm9yZWdyb3VuZCI6eyIkaWQiOiI1MDMiLCJDb2xvciI6eyIkaWQiOiI1MDQ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TA1IiwiVG9wIjowLjAsIkxlZnQiOjAuMCwiUmlnaHQiOjAuMCwiQm90dG9tIjowLjB9LCJQYWRkaW5nIjp7IiRpZCI6IjUwNiIsIlRvcCI6MC4wLCJMZWZ0IjowLjAsIlJpZ2h0IjowLjAsIkJvdHRvbSI6MC4wfSwiQmFja2dyb3VuZCI6eyIkaWQiOiI1MDciLCJDb2xvciI6eyIkaWQiOiI1MDgiLCJBIjowLCJSIjoyNTUsIkciOjI1NSwiQiI6MjU1fX0sIklzVmlzaWJsZSI6dHJ1ZSwiV2lkdGgiOjAuMCwiSGVpZ2h0IjowLjAsIkJvcmRlclN0eWxlIjp7IiRpZCI6IjUwOSIsIkxpbmVDb2xvciI6bnVsbCwiTGluZVdlaWdodCI6MC4wLCJMaW5lVHlwZSI6MCwiUGFyZW50U3R5bGUiOm51bGx9LCJQYXJlbnRTdHlsZSI6bnVsbH0sIkRhdGVTdHlsZSI6eyIkaWQiOiI1MTAiLCJGb250U2V0dGluZ3MiOnsiJGlkIjoiNTExIiwiRm9udFNpemUiOjgsIkZvbnROYW1lIjoiQ2FsaWJyaSIsIklzQm9sZCI6ZmFsc2UsIklzSXRhbGljIjpmYWxzZSwiSXNVbmRlcmxpbmVkIjpmYWxzZSwiUGFyZW50U3R5bGUiOm51bGx9LCJBdXRvU2l6ZSI6MCwiRm9yZWdyb3VuZCI6eyIkaWQiOiI1MTIiLCJDb2xvciI6eyIkaWQiOiI1MT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xNCIsIlRvcCI6MC4wLCJMZWZ0IjowLjAsIlJpZ2h0IjowLjAsIkJvdHRvbSI6MC4wfSwiUGFkZGluZyI6eyIkaWQiOiI1MTUiLCJUb3AiOjAuMCwiTGVmdCI6MC4wLCJSaWdodCI6MC4wLCJCb3R0b20iOjAuMH0sIkJhY2tncm91bmQiOnsiJGlkIjoiNTE2IiwiQ29sb3IiOnsiJGlkIjoiNTE3IiwiQSI6MCwiUiI6MjU1LCJHIjoyNTUsIkIiOjI1NX19LCJJc1Zpc2libGUiOnRydWUsIldpZHRoIjowLjAsIkhlaWdodCI6MC4wLCJCb3JkZXJTdHlsZSI6eyIkaWQiOiI1MTgiLCJMaW5lQ29sb3IiOm51bGwsIkxpbmVXZWlnaHQiOjAuMCwiTGluZVR5cGUiOjAsIlBhcmVudFN0eWxlIjpudWxsfSwiUGFyZW50U3R5bGUiOm51bGx9LCJEYXRlRm9ybWF0Ijp7IiRpZCI6IjUx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AiLCJGb3JtYXQiOjAsIklzVmlzaWJsZSI6ZmFsc2UsIkxhc3RLbm93blZpc2liaWxpdHlTdGF0ZSI6ZmFsc2V9LCJJc1Zpc2libGUiOnRydWUsIlBhcmVudFN0eWxlIjpudWxsfSwiSW5kZXgiOjAsIlNtYXJ0RHVyYXRpb25BY3RpdmF0ZWQiOmZhbHNlLCJEYXRlRm9ybWF0Ijp7IiRyZWYiOiI1MTkifSwiV2Vla051bWJlcmluZyI6eyIkaWQiOiI1MjEiLCJGb3JtYXQiOjAsIklzVmlzaWJsZSI6ZmFsc2UsIkxhc3RLbm93blZpc2liaWxpdHlTdGF0ZSI6ZmFsc2V9LCJJZCI6ImNkYWZhNWY2LTRlOTItNDk5ZC04OTQ3LWQwMTRiOTcxY2ExYSIsIkltcG9ydElkIjoiMTMiLCJUaXRsZSI6IlRhc2sgMyIsIk5vdGUiOm51bGwsIkh5cGVybGluayI6eyIkaWQiOiI1MjIiLCJBZGRyZXNzIjpudWxsLCJTdWJBZGRyZXNzIjpudWxsfSwiSXNDaGFuZ2VkIjpmYWxzZSwiSXNOZXciOmZhbHNlfX1dLCJfbWlsZXN0b25lcyI6W10sIklkIjoiMDAwMDAwMDAtMDAwMC0wMDAwLTAwMDAtMDAwMDAwMDAwMDAwIiwiSXNTaW5nbGVJdGVtUm93Ijp0cnVlfV0sIkluZGV4IjoyLCJJZCI6Ijk3YTdkODUwLWZkMmItNDIzZS1iMjJkLTE3ZjE0NDMyYjk5YiIsIkhlYWRlclRleHQiOiIiLCJJc0RlZmF1bHQiOnRydWUsIlN0eWxlIjp7IiRpZCI6IjUyMyIsIkhlYWRlclN0eWxlIjp7IiRpZCI6IjUyNCIsIlRleHRTdHlsZSI6eyIkaWQiOiI1MjUiLCJGb250U2V0dGluZ3MiOnsiJGlkIjoiNTI2IiwiRm9udFNpemUiOjExLCJGb250TmFtZSI6IkNhbGlicmkiLCJJc0JvbGQiOmZhbHNlLCJJc0l0YWxpYyI6ZmFsc2UsIklzVW5kZXJsaW5lZCI6ZmFsc2UsIlBhcmVudFN0eWxlIjpudWxsfSwiQXV0b1NpemUiOjIsIkZvcmVncm91bmQiOnsiJGlkIjoiNTI3IiwiQ29sb3IiOnsiJGlkIjoiNTI4IiwiQSI6MjU1LCJSIjowLCJHIjowLCJCIjowfX0sIk1heFdpZHRoIjowLjAsIk1heEhlaWdodCI6IkluZmluaXR5IiwiU21hcnRGb3JlZ3JvdW5kSXNBY3RpdmUiOmZhbHNlLCJIb3Jpem9udGFsQWxpZ25tZW50Ijow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m51bGwsIlBhcmVudFN0eWxlIjpudWxsfSwiUmVjdGFuZ2xlU3R5bGUiOnsiJGlkIjoiNTMzIiwiTWFyZ2luIjp7IiRpZCI6IjUzNCIsIlRvcCI6MC4wLCJMZWZ0IjowLjAsIlJpZ2h0IjowLjAsIkJvdHRvbSI6MC4wfSwiUGFkZGluZyI6eyIkaWQiOiI1MzUiLCJUb3AiOjAuMCwiTGVmdCI6MC4wLCJSaWdodCI6MC4wLCJCb3R0b20iOjAuMH0sIkJhY2tncm91bmQiOnsiJGlkIjoiNTM2IiwiQ29sb3IiOnsiJGlkIjoiNTM3IiwiQSI6NjMsIlIiOjE2NSwiRyI6MTY1LCJCIjoxNjV9fSwiSXNWaXNpYmxlIjp0cnVlLCJXaWR0aCI6MC4wLCJIZWlnaHQiOjAuMCwiQm9yZGVyU3R5bGUiOnsiJGlkIjoiNTM4IiwiTGluZUNvbG9yIjp7IiRpZCI6IjUzOSIsIiR0eXBlIjoiTkxSRS5Db21tb24uRG9tLlNvbGlkQ29sb3JCcnVzaCwgTkxSRS5Db21tb24iLCJDb2xvciI6eyIkaWQiOiI1NDAiLCJBIjoyNTUsIlIiOjI1NSwiRyI6MCwiQiI6MH19LCJMaW5lV2VpZ2h0IjowLjAsIkxpbmVUeXBlIjowLCJQYXJlbnRTdHlsZSI6bnVsbH0sIlBhcmVudFN0eWxlIjpudWxsfSwiTWFyZ2luIjp7IiRpZCI6IjU0MSIsIlRvcCI6MC4wLCJMZWZ0IjowLjAsIlJpZ2h0IjowLjAsIkJvdHRvbSI6MC4wfSwiUGFkZGluZyI6eyIkaWQiOiI1NDIiLCJUb3AiOjAuMCwiTGVmdCI6MC4wLCJSaWdodCI6MC4wLCJCb3R0b20iOjAuMH0sIkJhY2tncm91bmQiOm51bGwsIklzVmlzaWJsZSI6dHJ1ZSwiV2lkdGgiOjAuMCwiSGVpZ2h0IjowLjAsIkJvcmRlclN0eWxlIjpudWxsLCJQYXJlbnRTdHlsZSI6bnVsbH0sIkJhY2tncm91bmRTdHlsZSI6eyIkaWQiOiI1NDMiLCJNYXJnaW4iOnsiJGlkIjoiNTQ0IiwiVG9wIjowLjAsIkxlZnQiOjAuMCwiUmlnaHQiOjAuMCwiQm90dG9tIjowLjB9LCJQYWRkaW5nIjp7IiRpZCI6IjU0NSIsIlRvcCI6MC4wLCJMZWZ0IjowLjAsIlJpZ2h0IjowLjAsIkJvdHRvbSI6MC4wfSwiQmFja2dyb3VuZCI6eyIkaWQiOiI1NDYiLCJDb2xvciI6eyIkaWQiOiI1NDciLCJBIjo1MSwiUiI6MTY1LCJHIjoxNjUsIkIiOjE2NX19LCJJc1Zpc2libGUiOnRydWUsIldpZHRoIjowLjAsIkhlaWdodCI6MC4wLCJCb3JkZXJTdHlsZSI6eyIkaWQiOiI1NDgiLCJMaW5lQ29sb3IiOnsiJGlkIjoiNTQ5IiwiJHR5cGUiOiJOTFJFLkNvbW1vbi5Eb20uU29saWRDb2xvckJydXNoLCBOTFJFLkNvbW1vbiIsIkNvbG9yIjp7IiRpZCI6IjU1MCIsIkEiOjI1NSwiUiI6MjU1LCJHIjowLCJCIjowfX0sIkxpbmVXZWlnaHQiOjAuMCwiTGluZVR5cGUiOjAsIlBhcmVudFN0eWxlIjpudWxsfSwiUGFyZW50U3R5bGUiOm51bGx9LCJNYXJnaW4iOnsiJGlkIjoiNTUxIiwiVG9wIjowLjAsIkxlZnQiOjAuMCwiUmlnaHQiOjAuMCwiQm90dG9tIjowLjB9LCJQYWRkaW5nIjp7IiRpZCI6IjU1MiIsIlRvcCI6MC4wLCJMZWZ0IjowLjAsIlJpZ2h0IjowLjAsIkJvdHRvbSI6MC4wfSwiSXNWaXNpYmxlIjp0cnVlLCJXaWR0aCI6MC4wLCJIZWlnaHQiOjAuMCwiQm9yZGVyU3R5bGUiOm51bGwsIlBhcmVudFN0eWxlIjpudWxsfX1dLCJJZCI6ImJiZjVmNjgyLTBlYWQtNDliNi05ZTU1LTEzOGU1MmY5NDAzNCIsIkluZGV4IjoyLCJIZWFkZXJUZXh0IjoiUGhhc2UgMyIsIlN0eWxlIjp7IiRpZCI6IjU1MyIsIkhlYWRlclN0eWxlIjp7IiRpZCI6IjU1NCIsIlRleHRJc1ZlcnRpY2FsIjpmYWxzZSwiVGV4dFN0eWxlIjp7IiRpZCI6IjU1NSIsIkZvbnRTZXR0aW5ncyI6eyIkaWQiOiI1NTYiLCJGb250U2l6ZSI6MTIsIkZvbnROYW1lIjoiQ2FsaWJyaSIsIklzQm9sZCI6dHJ1ZSwiSXNJdGFsaWMiOmZhbHNlLCJJc1VuZGVybGluZWQiOmZhbHNlLCJQYXJlbnRTdHlsZSI6bnVsbH0sIkF1dG9TaXplIjoyLCJGb3JlZ3JvdW5kIjp7IiRyZWYiOiIxODAifSwiTWF4V2lkdGgiOjc2LjAsIk1heEhlaWdodCI6IkluZmluaXR5IiwiU21hcnRGb3JlZ3JvdW5kSXNBY3RpdmUiOmZhbHNlLCJIb3Jpem9udGFsQWxpZ25tZW50IjowLCJWZXJ0aWNhbEFsaWdubWVudCI6MCwiU21hcnRGb3JlZ3JvdW5kIjpudWxsLCJCYWNrZ3JvdW5kRmlsbFR5cGUiOjAsIk1hcmdpbiI6eyIkaWQiOiI1NTciLCJUb3AiOjAuMCwiTGVmdCI6MC4wLCJSaWdodCI6MC4wLCJCb3R0b20iOjAuMH0sIlBhZGRpbmciOnsiJGlkIjoiNTU4IiwiVG9wIjowLjAsIkxlZnQiOjAuMCwiUmlnaHQiOjAuMCwiQm90dG9tIjowLjB9LCJCYWNrZ3JvdW5kIjp7IiRpZCI6IjU1OSIsIkNvbG9yIjp7IiRpZCI6IjU2MCIsIkEiOjAsIlIiOjI1NSwiRyI6MjU1LCJCIjoyNTV9fSwiSXNWaXNpYmxlIjp0cnVlLCJXaWR0aCI6MC4wLCJIZWlnaHQiOjAuMCwiQm9yZGVyU3R5bGUiOm51bGwsIlBhcmVudFN0eWxlIjpudWxsfSwiUmVjdGFuZ2xlU3R5bGUiOnsiJGlkIjoiNTYxIiwiTWFyZ2luIjp7IiRpZCI6IjU2MiIsIlRvcCI6MC4wLCJMZWZ0IjowLjAsIlJpZ2h0IjowLjAsIkJvdHRvbSI6MC4wfSwiUGFkZGluZyI6eyIkaWQiOiI1NjMiLCJUb3AiOjAuMCwiTGVmdCI6MC4wLCJSaWdodCI6MC4wLCJCb3R0b20iOjAuMH0sIkJhY2tncm91bmQiOnsiJGlkIjoiNTY0IiwiQ29sb3IiOnsiJGlkIjoiNTY1IiwiQSI6MjU1LCJSIjoxMjYsIkciOjE4OCwiQiI6MTM3fX0sIklzVmlzaWJsZSI6dHJ1ZSwiV2lkdGgiOjAuMCwiSGVpZ2h0IjowLjAsIkJvcmRlclN0eWxlIjp7IiRpZCI6IjU2NiIsIkxpbmVDb2xvciI6eyIkaWQiOiI1NjciLCIkdHlwZSI6Ik5MUkUuQ29tbW9uLkRvbS5Tb2xpZENvbG9yQnJ1c2gsIE5MUkUuQ29tbW9uIiwiQ29sb3IiOnsiJGlkIjoiNTY4IiwiQSI6MjU1LCJSIjoyNTUsIkciOjAsIkIiOjB9fSwiTGluZVdlaWdodCI6MC4wLCJMaW5lVHlwZSI6MCwiUGFyZW50U3R5bGUiOm51bGx9LCJQYXJlbnRTdHlsZSI6bnVsbH0sIk1hcmdpbiI6eyIkaWQiOiI1NjkiLCJUb3AiOjAuMCwiTGVmdCI6MC4wLCJSaWdodCI6MC4wLCJCb3R0b20iOjAuMH0sIlBhZGRpbmciOnsiJGlkIjoiNTcwIiwiVG9wIjowLjAsIkxlZnQiOjAuMCwiUmlnaHQiOjAuMCwiQm90dG9tIjowLjB9LCJCYWNrZ3JvdW5kIjpudWxsLCJJc1Zpc2libGUiOnRydWUsIldpZHRoIjowLjAsIkhlaWdodCI6MC4wLCJCb3JkZXJTdHlsZSI6bnVsbCwiUGFyZW50U3R5bGUiOm51bGx9LCJCYWNrZ3JvdW5kU3R5bGUiOnsiJGlkIjoiNTcxIiwiTWFyZ2luIjp7IiRpZCI6IjU3MiIsIlRvcCI6MC4wLCJMZWZ0IjowLjAsIlJpZ2h0IjowLjAsIkJvdHRvbSI6MC4wfSwiUGFkZGluZyI6eyIkaWQiOiI1NzMiLCJUb3AiOjAuMCwiTGVmdCI6MC4wLCJSaWdodCI6MC4wLCJCb3R0b20iOjAuMH0sIkJhY2tncm91bmQiOnsiJGlkIjoiNTc0IiwiQ29sb3IiOnsiJGlkIjoiNTc1IiwiQSI6NTEsIlIiOjE2NSwiRyI6MTY1LCJCIjoxNjV9fSwiSXNWaXNpYmxlIjp0cnVlLCJXaWR0aCI6MC4wLCJIZWlnaHQiOjAuMCwiQm9yZGVyU3R5bGUiOnsiJGlkIjoiNTc2IiwiTGluZUNvbG9yIjp7IiRpZCI6IjU3NyIsIiR0eXBlIjoiTkxSRS5Db21tb24uRG9tLlNvbGlkQ29sb3JCcnVzaCwgTkxSRS5Db21tb24iLCJDb2xvciI6eyIkaWQiOiI1NzgiLCJBIjoyNTUsIlIiOjI1NSwiRyI6MCwiQiI6MH19LCJMaW5lV2VpZ2h0IjowLjAsIkxpbmVUeXBlIjowLCJQYXJlbnRTdHlsZSI6bnVsbH0sIlBhcmVudFN0eWxlIjpudWxsfSwiSXNBYm92ZVRpbWViYW5kIjpmYWxzZSwiTWFyZ2luIjp7IiRpZCI6IjU3OSIsIlRvcCI6MC4wLCJMZWZ0IjowLjAsIlJpZ2h0IjowLjAsIkJvdHRvbSI6MC4wfSwiUGFkZGluZyI6eyIkaWQiOiI1ODAiLCJUb3AiOjAuMCwiTGVmdCI6MC4wLCJSaWdodCI6MC4wLCJCb3R0b20iOjAuMH0sIklzVmlzaWJsZSI6dHJ1ZSwiV2lkdGgiOjAuMCwiSGVpZ2h0IjowLjAsIkJvcmRlclN0eWxlIjp7IiRpZCI6IjU4MSIsIkxpbmVDb2xvciI6bnVsbCwiTGluZVdlaWdodCI6MC4wLCJMaW5lVHlwZSI6MCwiUGFyZW50U3R5bGUiOm51bGx9LCJQYXJlbnRTdHlsZSI6bnVsbH19LHsiJGlkIjoiNTgyIiwiX2FjdGl2aXRpZXMiOlt7IiRpZCI6IjU4MyIsIl9yb3dzIjpbeyIkaWQiOiI1ODQiLCJfdGFza3MiOlt7IiRpZCI6IjU4NSIsIl9hdHRhY2hlZE1pbGVzdG9uZXMiOlt7IiRpZCI6IjU4NiIsIkRhdGUiOiIyMDIyLTEyLTA0VDIzOjU5OjAwIiwiU3R5bGUiOnsiJGlkIjoiNTg3IiwiU2hhcGUiOjE3LCJDb25uZWN0b3JNYXJnaW4iOnsiJGlkIjoiNTg4IiwiVG9wIjowLjAsIkxlZnQiOjIuMCwiUmlnaHQiOjIuMCwiQm90dG9tIjowLjB9LCJDb25uZWN0b3JTdHlsZSI6eyIkaWQiOiI1ODkiLCJMaW5lQ29sb3IiOnsiJGlkIjoiNTkwIiwiJHR5cGUiOiJOTFJFLkNvbW1vbi5Eb20uU29saWRDb2xvckJydXNoLCBOTFJFLkNvbW1vbiIsIkNvbG9yIjp7IiRpZCI6IjU5MSIsIkEiOjEyNywiUiI6ODQsIkciOjEzLCJCIjoxMTB9fSwiTGluZVdlaWdodCI6MS4wLCJMaW5lVHlwZSI6MCwiUGFyZW50U3R5bGUiOm51bGx9LCJJc0JlbG93VGltZWJhbmQiOnRydWUsIlBvc2l0aW9uT25UYXNrIjozLCJIaWRlRGF0ZSI6ZmFsc2UsIlNoYXBlU2l6ZSI6MSwiU3BhY2luZyI6Mi4wLCJQYWRkaW5nIjp7IiRpZCI6IjU5MiIsIlRvcCI6Ny4wLCJMZWZ0IjozLjAsIlJpZ2h0IjowLjAsIkJvdHRvbSI6Mi4wfSwiU2hhcGVTdHlsZSI6eyIkaWQiOiI1OTMiLCJNYXJnaW4iOnsiJGlkIjoiNTk0IiwiVG9wIjowLjAsIkxlZnQiOjAuMCwiUmlnaHQiOjAuMCwiQm90dG9tIjowLjB9LCJQYWRkaW5nIjp7IiRpZCI6IjU5NSIsIlRvcCI6MC4wLCJMZWZ0IjowLjAsIlJpZ2h0IjowLjAsIkJvdHRvbSI6MC4wfSwiQmFja2dyb3VuZCI6eyIkaWQiOiI1OTYiLCJDb2xvciI6eyIkaWQiOiI1OTciLCJBIjoyNTUsIlIiOjg0LCJHIjoxMywiQiI6MTEwfX0sIklzVmlzaWJsZSI6dHJ1ZSwiV2lkdGgiOjIwLjAsIkhlaWdodCI6MjAuMCwiQm9yZGVyU3R5bGUiOnsiJGlkIjoiNTk4IiwiTGluZUNvbG9yIjp7IiRpZCI6IjU5OSIsIiR0eXBlIjoiTkxSRS5Db21tb24uRG9tLlNvbGlkQ29sb3JCcnVzaCwgTkxSRS5Db21tb24iLCJDb2xvciI6eyIkaWQiOiI2MDAiLCJBIjoyNTUsIlIiOjI1NSwiRyI6MjU1LCJCIjoyNTV9fSwiTGluZVdlaWdodCI6MC4wLCJMaW5lVHlwZSI6MCwiUGFyZW50U3R5bGUiOm51bGx9LCJQYXJlbnRTdHlsZSI6bnVsbH0sIlRpdGxlU3R5bGUiOnsiJGlkIjoiNjAxIiwiRm9udFNldHRpbmdzIjp7IiRpZCI6IjYwMiIsIkZvbnRTaXplIjoxMSwiRm9udE5hbWUiOiJDYWxpYnJpIiwiSXNCb2xkIjp0cnVlLCJJc0l0YWxpYyI6ZmFsc2UsIklzVW5kZXJsaW5lZCI6ZmFsc2UsIlBhcmVudFN0eWxlIjpudWxsfSwiQXV0b1NpemUiOjAsIkZvcmVncm91bmQiOnsiJGlkIjoiNjAzIiwiQ29sb3IiOnsiJGlkIjoiNjA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wNSIsIlRvcCI6MC4wLCJMZWZ0IjowLjAsIlJpZ2h0IjowLjAsIkJvdHRvbSI6MC4wfSwiUGFkZGluZyI6eyIkaWQiOiI2MDYiLCJUb3AiOjAuMCwiTGVmdCI6MC4wLCJSaWdodCI6MC4wLCJCb3R0b20iOjAuMH0sIkJhY2tncm91bmQiOnsiJGlkIjoiNjA3IiwiQ29sb3IiOnsiJGlkIjoiNjA4IiwiQSI6MCwiUiI6MjU1LCJHIjoyNTUsIkIiOjI1NX19LCJJc1Zpc2libGUiOnRydWUsIldpZHRoIjowLjAsIkhlaWdodCI6MC4wLCJCb3JkZXJTdHlsZSI6eyIkaWQiOiI2MDkiLCJMaW5lQ29sb3IiOm51bGwsIkxpbmVXZWlnaHQiOjAuMCwiTGluZVR5cGUiOjAsIlBhcmVudFN0eWxlIjpudWxsfSwiUGFyZW50U3R5bGUiOm51bGx9LCJEYXRlU3R5bGUiOnsiJGlkIjoiNjEwIiwiRm9udFNldHRpbmdzIjp7IiRpZCI6IjYxMSIsIkZvbnRTaXplIjo4LCJGb250TmFtZSI6IkNhbGlicmkiLCJJc0JvbGQiOmZhbHNlLCJJc0l0YWxpYyI6ZmFsc2UsIklzVW5kZXJsaW5lZCI6ZmFsc2UsIlBhcmVudFN0eWxlIjpudWxsfSwiQXV0b1NpemUiOjAsIkZvcmVncm91bmQiOnsiJGlkIjoiNjEyIiwiQ29sb3IiOnsiJGlkIjoiNjE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mYWxzZSwiV2lkdGgiOjAuMCwiSGVpZ2h0IjowLjAsIkJvcmRlclN0eWxlIjp7IiRpZCI6IjYxOCIsIkxpbmVDb2xvciI6bnVsbCwiTGluZVdlaWdodCI6MC4wLCJMaW5lVHlwZSI6MCwiUGFyZW50U3R5bGUiOm51bGx9LCJQYXJlbnRTdHlsZSI6bnVsbH0sIkRhdGVGb3JtYXQiOnsiJGlkIjoiN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yMCIsIkZvcm1hdCI6MCwiSXNWaXNpYmxlIjpmYWxzZSwiTGFzdEtub3duVmlzaWJpbGl0eVN0YXRlIjpmYWxzZX0sIklzVmlzaWJsZSI6dHJ1ZSwiUGFyZW50U3R5bGUiOm51bGx9LCJJbmRleCI6MTQsIlBlcmNlbnRhZ2VDb21wbGV0ZSI6bnVsbCwiUG9zaXRpb24iOnsiUmF0aW8iOjAuMCwiSXNDdXN0b20iOmZhbHNlfSwiRGF0ZUZvcm1hdCI6eyIkcmVmIjoiNjE5In0sIldlZWtOdW1iZXJpbmciOnsiJGlkIjoiNjIxIiwiRm9ybWF0IjowLCJJc1Zpc2libGUiOmZhbHNlLCJMYXN0S25vd25WaXNpYmlsaXR5U3RhdGUiOmZhbHNlfSwiUmVsYXRlZFRhc2tJZCI6IjEzNTBmOGVkLTdkNDktNGI5ZC1iMjY2LWVhNTc4M2VlOGRiZSIsIklkIjoiYzUzYzAwZmEtNmM5OS00MjgyLTgxYzYtYzhiYWRhNWE3MDMzIiwiSW1wb3J0SWQiOiIxMSIsIlRpdGxlIjoiTWlsZXN0b25lIDgiLCJOb3RlIjpudWxsLCJIeXBlcmxpbmsiOnsiJGlkIjoiNjIyIiwiQWRkcmVzcyI6bnVsbCwiU3ViQWRkcmVzcyI6bnVsbH0sIklzQ2hhbmdlZCI6ZmFsc2UsIklzTmV3IjpmYWxzZX1dLCJUYXNrRGVmaW5pdGlvbiI6eyIkaWQiOiI2MjMiLCJHcm91cE5hbWUiOm51bGwsIlN0YXJ0RGF0ZSI6IjIwMjItMDktMTVUMDA6MDA6MDAiLCJFbmREYXRlIjoiMjAyMi0xMi0yOVQyMzo1OTowMCIsIlBlcmNlbnRhZ2VDb21wbGV0ZSI6bnVsbCwiU3R5bGUiOnsiJGlkIjoiNjI0IiwiU2hhcGUiOjMsIlNoYXBlVGhpY2tuZXNzIjowLCJEdXJhdGlvbkZvcm1hdCI6MCwiSW5jbHVkZU5vbldvcmtpbmdEYXlzSW5EdXJhdGlvbiI6ZmFsc2UsIlBlcmNlbnRhZ2VDb21wbGV0ZVN0eWxlIjp7IiRpZCI6IjYyNSIsIkZvbnRTZXR0aW5ncyI6eyIkaWQiOiI2MjYiLCJGb250U2l6ZSI6MTAsIkZvbnROYW1lIjoiQ2FsaWJyaSIsIklzQm9sZCI6ZmFsc2UsIklzSXRhbGljIjpmYWxzZSwiSXNVbmRlcmxpbmVkIjpmYWxzZSwiUGFyZW50U3R5bGUiOm51bGx9LCJBdXRvU2l6ZSI6MCwiRm9yZWdyb3VuZCI6eyIkaWQiOiI2MjciLCJDb2xvciI6eyIkaWQiOiI2Mj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jkiLCJUb3AiOjAuMCwiTGVmdCI6MC4wLCJSaWdodCI6MC4wLCJCb3R0b20iOjAuMH0sIlBhZGRpbmciOnsiJGlkIjoiNjMwIiwiVG9wIjowLjAsIkxlZnQiOjAuMCwiUmlnaHQiOjAuMCwiQm90dG9tIjowLjB9LCJCYWNrZ3JvdW5kIjp7IiRpZCI6IjYzMSIsIkNvbG9yIjp7IiRpZCI6IjYzMiIsIkEiOjg5LCJSIjowLCJHIjowLCJCIjowfX0sIklzVmlzaWJsZSI6dHJ1ZSwiV2lkdGgiOjAuMCwiSGVpZ2h0IjowLjAsIkJvcmRlclN0eWxlIjp7IiRpZCI6IjYzMyIsIkxpbmVDb2xvciI6bnVsbCwiTGluZVdlaWdodCI6MC4wLCJMaW5lVHlwZSI6MCwiUGFyZW50U3R5bGUiOm51bGx9LCJQYXJlbnRTdHlsZSI6bnVsbH0sIkR1cmF0aW9uU3R5bGUiOnsiJGlkIjoiNjM0IiwiRm9udFNldHRpbmdzIjp7IiRpZCI6IjYzNSIsIkZvbnRTaXplIjoxMCwiRm9udE5hbWUiOiJDYWxpYnJpIiwiSXNCb2xkIjpmYWxzZSwiSXNJdGFsaWMiOmZhbHNlLCJJc1VuZGVybGluZWQiOmZhbHNlLCJQYXJlbnRTdHlsZSI6bnVsbH0sIkF1dG9TaXplIjowLCJGb3JlZ3JvdW5kIjp7IiRpZCI6IjYzNiIsIkNvbG9yIjp7IiRpZCI6IjYz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zOCIsIlRvcCI6MC4wLCJMZWZ0IjowLjAsIlJpZ2h0IjowLjAsIkJvdHRvbSI6MC4wfSwiUGFkZGluZyI6eyIkaWQiOiI2MzkiLCJUb3AiOjAuMCwiTGVmdCI6MC4wLCJSaWdodCI6MC4wLCJCb3R0b20iOjAuMH0sIkJhY2tncm91bmQiOnsiJGlkIjoiNjQwIiwiQ29sb3IiOnsiJHJlZiI6IjYzMiJ9fSwiSXNWaXNpYmxlIjp0cnVlLCJXaWR0aCI6MC4wLCJIZWlnaHQiOjAuMCwiQm9yZGVyU3R5bGUiOnsiJGlkIjoiNjQxIiwiTGluZUNvbG9yIjpudWxsLCJMaW5lV2VpZ2h0IjowLjAsIkxpbmVUeXBlIjowLCJQYXJlbnRTdHlsZSI6bnVsbH0sIlBhcmVudFN0eWxlIjpudWxsfSwiSG9yaXpvbnRhbENvbm5lY3RvclN0eWxlIjp7IiRpZCI6IjY0MiIsIkxpbmVDb2xvciI6eyIkaWQiOiI2NDMiLCIkdHlwZSI6Ik5MUkUuQ29tbW9uLkRvbS5Tb2xpZENvbG9yQnJ1c2gsIE5MUkUuQ29tbW9uIiwiQ29sb3IiOnsiJGlkIjoiNjQ0IiwiQSI6MjU1LCJSIjoyMDQsIkciOjIwNCwiQiI6MjA0fX0sIkxpbmVXZWlnaHQiOjEuMCwiTGluZVR5cGUiOjAsIlBhcmVudFN0eWxlIjpudWxsfSwiVmVydGljYWxDb25uZWN0b3JTdHlsZSI6eyIkaWQiOiI2NDUiLCJMaW5lQ29sb3IiOnsiJGlkIjoiNjQ2IiwiJHR5cGUiOiJOTFJFLkNvbW1vbi5Eb20uU29saWRDb2xvckJydXNoLCBOTFJFLkNvbW1vbiIsIkNvbG9yIjp7IiRpZCI6IjY0NyIsIkEiOjI1NSwiUiI6MjA0LCJHIjoyMDQsIkIiOjIwNH19LCJMaW5lV2VpZ2h0IjowLjAsIkxpbmVUeXBlIjowLCJQYXJlbnRTdHlsZSI6bnVsbH0sIk1hcmdpbiI6bnVsbCwiU3RhcnREYXRlUG9zaXRpb24iOjMsIkVuZERhdGVQb3NpdGlvbiI6MywiRGF0ZUlzVmlzaWJsZSI6dHJ1ZSwiVGl0bGVQb3NpdGlvbiI6MiwiRHVyYXRpb25Qb3NpdGlvbiI6NiwiUGVyY2VudGFnZUNvbXBsZXRlZFBvc2l0aW9uIjo2LCJTcGFjaW5nIjo1LCJJc0JlbG93VGltZWJhbmQiOnRydWUsIlBlcmNlbnRhZ2VDb21wbGV0ZVNoYXBlT3BhY2l0eSI6MzUsIlNoYXBlU3R5bGUiOnsiJGlkIjoiNjQ4IiwiTWFyZ2luIjp7IiRpZCI6IjY0OSIsIlRvcCI6MC4wLCJMZWZ0Ijo0LjAsIlJpZ2h0Ijo0LjAsIkJvdHRvbSI6MC4wfSwiUGFkZGluZyI6eyIkaWQiOiI2NTAiLCJUb3AiOjAuMCwiTGVmdCI6MC4wLCJSaWdodCI6MC4wLCJCb3R0b20iOjAuMH0sIkJhY2tncm91bmQiOnsiJGlkIjoiNjUxIiwiQ29sb3IiOnsiJGlkIjoiNjUyIiwiQSI6MjU1LCJSIjoxNCwiRyI6MTczLCJCIjoxMDV9fSwiSXNWaXNpYmxlIjp0cnVlLCJXaWR0aCI6MC4wLCJIZWlnaHQiOjEwLjAsIkJvcmRlclN0eWxlIjp7IiRpZCI6IjY1MyIsIkxpbmVDb2xvciI6eyIkaWQiOiI2NTQiLCIkdHlwZSI6Ik5MUkUuQ29tbW9uLkRvbS5Tb2xpZENvbG9yQnJ1c2gsIE5MUkUuQ29tbW9uIiwiQ29sb3IiOnsiJGlkIjoiNjU1IiwiQSI6MjU1LCJSIjoyNTUsIkciOjAsIkIiOjB9fSwiTGluZVdlaWdodCI6MC4wLCJMaW5lVHlwZSI6MCwiUGFyZW50U3R5bGUiOm51bGx9LCJQYXJlbnRTdHlsZSI6bnVsbH0sIlRpdGxlU3R5bGUiOnsiJGlkIjoiNjU2IiwiRm9udFNldHRpbmdzIjp7IiRpZCI6IjY1NyIsIkZvbnRTaXplIjoxMSwiRm9udE5hbWUiOiJDYWxpYnJpIiwiSXNCb2xkIjp0cnVlLCJJc0l0YWxpYyI6ZmFsc2UsIklzVW5kZXJsaW5lZCI6ZmFsc2UsIlBhcmVudFN0eWxlIjpudWxsfSwiQXV0b1NpemUiOjAsIkZvcmVncm91bmQiOnsiJGlkIjoiNjU4IiwiQ29sb3IiOnsiJGlkIjoiNjU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Y2MCIsIlRvcCI6MC4wLCJMZWZ0IjowLjAsIlJpZ2h0IjowLjAsIkJvdHRvbSI6MC4wfSwiUGFkZGluZyI6eyIkaWQiOiI2NjEiLCJUb3AiOjAuMCwiTGVmdCI6MC4wLCJSaWdodCI6MC4wLCJCb3R0b20iOjAuMH0sIkJhY2tncm91bmQiOnsiJGlkIjoiNjYyIiwiQ29sb3IiOnsiJGlkIjoiNjYzIiwiQSI6MCwiUiI6MjU1LCJHIjoyNTUsIkIiOjI1NX19LCJJc1Zpc2libGUiOnRydWUsIldpZHRoIjowLjAsIkhlaWdodCI6MC4wLCJCb3JkZXJTdHlsZSI6eyIkaWQiOiI2NjQiLCJMaW5lQ29sb3IiOm51bGwsIkxpbmVXZWlnaHQiOjAuMCwiTGluZVR5cGUiOjAsIlBhcmVudFN0eWxlIjpudWxsfSwiUGFyZW50U3R5bGUiOm51bGx9LCJEYXRlU3R5bGUiOnsiJGlkIjoiNjY1IiwiRm9udFNldHRpbmdzIjp7IiRpZCI6IjY2NiIsIkZvbnRTaXplIjo4LCJGb250TmFtZSI6IkNhbGlicmkiLCJJc0JvbGQiOmZhbHNlLCJJc0l0YWxpYyI6ZmFsc2UsIklzVW5kZXJsaW5lZCI6ZmFsc2UsIlBhcmVudFN0eWxlIjpudWxsfSwiQXV0b1NpemUiOjAsIkZvcmVncm91bmQiOnsiJGlkIjoiNjY3IiwiQ29sb3IiOnsiJGlkIjoiNjY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AsIlIiOjI1NSwiRyI6MjU1LCJCIjoyNTV9fSwiSXNWaXNpYmxlIjp0cnVlLCJXaWR0aCI6MC4wLCJIZWlnaHQiOjAuMCwiQm9yZGVyU3R5bGUiOnsiJGlkIjoiNjczIiwiTGluZUNvbG9yIjpudWxsLCJMaW5lV2VpZ2h0IjowLjAsIkxpbmVUeXBlIjowLCJQYXJlbnRTdHlsZSI6bnVsbH0sIlBhcmVudFN0eWxlIjpudWxsfSwiRGF0ZUZvcm1hdCI6eyIkaWQiOiI2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c1IiwiRm9ybWF0IjowLCJJc1Zpc2libGUiOmZhbHNlLCJMYXN0S25vd25WaXNpYmlsaXR5U3RhdGUiOmZhbHNlfSwiSXNWaXNpYmxlIjp0cnVlLCJQYXJlbnRTdHlsZSI6bnVsbH0sIkluZGV4IjowLCJTbWFydER1cmF0aW9uQWN0aXZhdGVkIjpmYWxzZSwiRGF0ZUZvcm1hdCI6eyIkcmVmIjoiNjc0In0sIldlZWtOdW1iZXJpbmciOnsiJGlkIjoiNjc2IiwiRm9ybWF0IjowLCJJc1Zpc2libGUiOmZhbHNlLCJMYXN0S25vd25WaXNpYmlsaXR5U3RhdGUiOmZhbHNlfSwiSWQiOiIxMzUwZjhlZC03ZDQ5LTRiOWQtYjI2Ni1lYTU3ODNlZThkYmUiLCJJbXBvcnRJZCI6IjEyIiwiVGl0bGUiOiJUYXNrIDQiLCJOb3RlIjpudWxsLCJIeXBlcmxpbmsiOnsiJGlkIjoiNjc3IiwiQWRkcmVzcyI6bnVsbCwiU3ViQWRkcmVzcyI6bnVsbH0sIklzQ2hhbmdlZCI6ZmFsc2UsIklzTmV3IjpmYWxzZX19XSwiX21pbGVzdG9uZXMiOltdLCJJZCI6IjAwMDAwMDAwLTAwMDAtMDAwMC0wMDAwLTAwMDAwMDAwMDAwMCIsIklzU2luZ2xlSXRlbVJvdyI6dHJ1ZX1dLCJJbmRleCI6MywiSWQiOiI3NTljYWZlOS00ODI0LTQ3NGUtYjZkOS0wYWYxYWU0NjExZDYiLCJIZWFkZXJUZXh0IjoiIiwiSXNEZWZhdWx0Ijp0cnVlLCJTdHlsZSI6eyIkaWQiOiI2NzgiLCJIZWFkZXJTdHlsZSI6eyIkaWQiOiI2NzkiLCJUZXh0U3R5bGUiOnsiJGlkIjoiNjgwIiwiRm9udFNldHRpbmdzIjp7IiRpZCI6IjY4MSIsIkZvbnRTaXplIjoxMSwiRm9udE5hbWUiOiJDYWxpYnJpIiwiSXNCb2xkIjpmYWxzZSwiSXNJdGFsaWMiOmZhbHNlLCJJc1VuZGVybGluZWQiOmZhbHNlLCJQYXJlbnRTdHlsZSI6bnVsbH0sIkF1dG9TaXplIjoyLCJGb3JlZ3JvdW5kIjp7IiRpZCI6IjY4MiIsIkNvbG9yIjp7IiRpZCI6IjY4MyIsIkEiOjI1NSwiUiI6MCwiRyI6MCwiQiI6MH19LCJNYXhXaWR0aCI6MC4wLCJNYXhIZWlnaHQiOiJJbmZpbml0eSIsIlNtYXJ0Rm9yZWdyb3VuZElzQWN0aXZlIjpmYWxzZSwiSG9yaXpvbnRhbEFsaWdubWVudCI6MCwiVmVydGljYWxBbGlnbm1lbnQiOjAsIlNtYXJ0Rm9yZWdyb3VuZCI6bnVsbCwiQmFja2dyb3VuZEZpbGxUeXBlIjowLCJNYXJnaW4iOnsiJGlkIjoiNjg0IiwiVG9wIjowLjAsIkxlZnQiOjAuMCwiUmlnaHQiOjAuMCwiQm90dG9tIjowLjB9LCJQYWRkaW5nIjp7IiRpZCI6IjY4NSIsIlRvcCI6MC4wLCJMZWZ0IjowLjAsIlJpZ2h0IjowLjAsIkJvdHRvbSI6MC4wfSwiQmFja2dyb3VuZCI6eyIkaWQiOiI2ODYiLCJDb2xvciI6eyIkaWQiOiI2ODciLCJBIjowLCJSIjoyNTUsIkciOjI1NSwiQiI6MjU1fX0sIklzVmlzaWJsZSI6dHJ1ZSwiV2lkdGgiOjAuMCwiSGVpZ2h0IjowLjAsIkJvcmRlclN0eWxlIjpudWxsLCJQYXJlbnRTdHlsZSI6bnVsbH0sIlJlY3RhbmdsZVN0eWxlIjp7IiRpZCI6IjY4OCIsIk1hcmdpbiI6eyIkaWQiOiI2ODkiLCJUb3AiOjAuMCwiTGVmdCI6MC4wLCJSaWdodCI6MC4wLCJCb3R0b20iOjAuMH0sIlBhZGRpbmciOnsiJGlkIjoiNjkwIiwiVG9wIjowLjAsIkxlZnQiOjAuMCwiUmlnaHQiOjAuMCwiQm90dG9tIjowLjB9LCJCYWNrZ3JvdW5kIjp7IiRpZCI6IjY5MSIsIkNvbG9yIjp7IiRpZCI6IjY5MiIsIkEiOjYzLCJSIjoyNTUsIkciOjE5MiwiQiI6MH19LCJJc1Zpc2libGUiOnRydWUsIldpZHRoIjowLjAsIkhlaWdodCI6MC4wLCJCb3JkZXJTdHlsZSI6eyIkaWQiOiI2OTMiLCJMaW5lQ29sb3IiOnsiJGlkIjoiNjk0IiwiJHR5cGUiOiJOTFJFLkNvbW1vbi5Eb20uU29saWRDb2xvckJydXNoLCBOTFJFLkNvbW1vbiIsIkNvbG9yIjp7IiRpZCI6IjY5NSIsIkEiOjI1NSwiUiI6MjU1LCJHIjowLCJCIjowfX0sIkxpbmVXZWlnaHQiOjAuMCwiTGluZVR5cGUiOjAsIlBhcmVudFN0eWxlIjpudWxsfSwiUGFyZW50U3R5bGUiOm51bGx9LCJNYXJnaW4iOnsiJGlkIjoiNjk2IiwiVG9wIjowLjAsIkxlZnQiOjAuMCwiUmlnaHQiOjAuMCwiQm90dG9tIjowLjB9LCJQYWRkaW5nIjp7IiRpZCI6IjY5NyIsIlRvcCI6MC4wLCJMZWZ0IjowLjAsIlJpZ2h0IjowLjAsIkJvdHRvbSI6MC4wfSwiQmFja2dyb3VuZCI6bnVsbCwiSXNWaXNpYmxlIjp0cnVlLCJXaWR0aCI6MC4wLCJIZWlnaHQiOjAuMCwiQm9yZGVyU3R5bGUiOm51bGwsIlBhcmVudFN0eWxlIjpudWxsfSwiQmFja2dyb3VuZF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UxLCJSIjoxNjUsIkciOjE2NSwiQiI6MTY1fX0sIklzVmlzaWJsZSI6dHJ1ZSwiV2lkdGgiOjAuMCwiSGVpZ2h0IjowLjAsIkJvcmRlclN0eWxlIjp7IiRpZCI6IjcwMyIsIkxpbmVDb2xvciI6eyIkaWQiOiI3MDQiLCIkdHlwZSI6Ik5MUkUuQ29tbW9uLkRvbS5Tb2xpZENvbG9yQnJ1c2gsIE5MUkUuQ29tbW9uIiwiQ29sb3IiOnsiJGlkIjoiNzA1IiwiQSI6MjU1LCJSIjoyNTUsIkciOjAsIkIiOjB9fSwiTGluZVdlaWdodCI6MC4wLCJMaW5lVHlwZSI6MCwiUGFyZW50U3R5bGUiOm51bGx9LCJQYXJlbnRTdHlsZSI6bnVsbH0sIk1hcmdpbiI6eyIkaWQiOiI3MDYiLCJUb3AiOjAuMCwiTGVmdCI6MC4wLCJSaWdodCI6MC4wLCJCb3R0b20iOjAuMH0sIlBhZGRpbmciOnsiJGlkIjoiNzA3IiwiVG9wIjowLjAsIkxlZnQiOjAuMCwiUmlnaHQiOjAuMCwiQm90dG9tIjowLjB9LCJJc1Zpc2libGUiOnRydWUsIldpZHRoIjowLjAsIkhlaWdodCI6MC4wLCJCb3JkZXJTdHlsZSI6bnVsbCwiUGFyZW50U3R5bGUiOm51bGx9fV0sIklkIjoiMGFlZjZmMmQtMzQ1ZS00OTU1LWFiYzItODA2ZDA3M2I1N2ExIiwiSW5kZXgiOjMsIkhlYWRlclRleHQiOiJQaGFzZSA0IiwiU3R5bGUiOnsiJGlkIjoiNzA4IiwiSGVhZGVyU3R5bGUiOnsiJGlkIjoiNzA5IiwiVGV4dElzVmVydGljYWwiOmZhbHNlLCJUZXh0U3R5bGUiOnsiJGlkIjoiNzEwIiwiRm9udFNldHRpbmdzIjp7IiRpZCI6IjcxMS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cxMiIsIlRvcCI6MC4wLCJMZWZ0IjowLjAsIlJpZ2h0IjowLjAsIkJvdHRvbSI6MC4wfSwiUGFkZGluZyI6eyIkaWQiOiI3MTMiLCJUb3AiOjAuMCwiTGVmdCI6MC4wLCJSaWdodCI6MC4wLCJCb3R0b20iOjAuMH0sIkJhY2tncm91bmQiOnsiJGlkIjoiNzE0IiwiQ29sb3IiOnsiJGlkIjoiNzE1IiwiQSI6MCwiUiI6MjU1LCJHIjoyNTUsIkIiOjI1NX19LCJJc1Zpc2libGUiOnRydWUsIldpZHRoIjowLjAsIkhlaWdodCI6MC4wLCJCb3JkZXJTdHlsZSI6bnVsbCwiUGFyZW50U3R5bGUiOm51bGx9LCJSZWN0YW5nbGVTdHlsZSI6eyIkaWQiOiI3MTYiLCJNYXJnaW4iOnsiJGlkIjoiNzE3IiwiVG9wIjowLjAsIkxlZnQiOjAuMCwiUmlnaHQiOjAuMCwiQm90dG9tIjowLjB9LCJQYWRkaW5nIjp7IiRpZCI6IjcxOCIsIlRvcCI6MC4wLCJMZWZ0IjowLjAsIlJpZ2h0IjowLjAsIkJvdHRvbSI6MC4wfSwiQmFja2dyb3VuZCI6eyIkaWQiOiI3MTkiLCJDb2xvciI6eyIkaWQiOiI3MjAiLCJBIjoyNTUsIlIiOjE0LCJHIjoxNzMsIkIiOjEwNX19LCJJc1Zpc2libGUiOnRydWUsIldpZHRoIjowLjAsIkhlaWdodCI6MC4wLCJCb3JkZXJTdHlsZSI6eyIkaWQiOiI3MjEiLCJMaW5lQ29sb3IiOnsiJGlkIjoiNzIyIiwiJHR5cGUiOiJOTFJFLkNvbW1vbi5Eb20uU29saWRDb2xvckJydXNoLCBOTFJFLkNvbW1vbiIsIkNvbG9yIjp7IiRpZCI6IjcyMyIsIkEiOjI1NSwiUiI6MjU1LCJHIjowLCJCIjowfX0sIkxpbmVXZWlnaHQiOjAuMCwiTGluZVR5cGUiOjAsIlBhcmVudFN0eWxlIjpudWxsfSwiUGFyZW50U3R5bGUiOm51bGx9LCJNYXJnaW4iOnsiJGlkIjoiNzI0IiwiVG9wIjowLjAsIkxlZnQiOjAuMCwiUmlnaHQiOjAuMCwiQm90dG9tIjowLjB9LCJQYWRkaW5nIjp7IiRpZCI6IjcyNSIsIlRvcCI6MC4wLCJMZWZ0IjowLjAsIlJpZ2h0IjowLjAsIkJvdHRvbSI6MC4wfSwiQmFja2dyb3VuZCI6bnVsbCwiSXNWaXNpYmxlIjp0cnVlLCJXaWR0aCI6MC4wLCJIZWlnaHQiOjAuMCwiQm9yZGVyU3R5bGUiOm51bGwsIlBhcmVudFN0eWxlIjpudWxsfSwiQmFja2dyb3VuZFN0eWxlIjp7IiRpZCI6IjcyNiIsIk1hcmdpbiI6eyIkaWQiOiI3MjciLCJUb3AiOjAuMCwiTGVmdCI6MC4wLCJSaWdodCI6MC4wLCJCb3R0b20iOjAuMH0sIlBhZGRpbmciOnsiJGlkIjoiNzI4IiwiVG9wIjowLjAsIkxlZnQiOjAuMCwiUmlnaHQiOjAuMCwiQm90dG9tIjowLjB9LCJCYWNrZ3JvdW5kIjp7IiRpZCI6IjcyOSIsIkNvbG9yIjp7IiRpZCI6IjczMCIsIkEiOjUxLCJSIjoxNjUsIkciOjE2NSwiQiI6MTY1fX0sIklzVmlzaWJsZSI6dHJ1ZSwiV2lkdGgiOjAuMCwiSGVpZ2h0IjowLjAsIkJvcmRlclN0eWxlIjp7IiRpZCI6IjczMSIsIkxpbmVDb2xvciI6eyIkaWQiOiI3MzIiLCIkdHlwZSI6Ik5MUkUuQ29tbW9uLkRvbS5Tb2xpZENvbG9yQnJ1c2gsIE5MUkUuQ29tbW9uIiwiQ29sb3IiOnsiJGlkIjoiNzMzIiwiQSI6MjU1LCJSIjoyNTUsIkciOjAsIkIiOjB9fSwiTGluZVdlaWdodCI6MC4wLCJMaW5lVHlwZSI6MCwiUGFyZW50U3R5bGUiOm51bGx9LCJQYXJlbnRTdHlsZSI6bnVsbH0sIklzQWJvdmVUaW1lYmFuZCI6ZmFsc2UsIk1hcmdpbiI6eyIkaWQiOiI3MzQiLCJUb3AiOjAuMCwiTGVmdCI6MC4wLCJSaWdodCI6MC4wLCJCb3R0b20iOjAuMH0sIlBhZGRpbmciOnsiJGlkIjoiNzM1IiwiVG9wIjowLjAsIkxlZnQiOjAuMCwiUmlnaHQiOjAuMCwiQm90dG9tIjowLjB9LCJJc1Zpc2libGUiOnRydWUsIldpZHRoIjowLjAsIkhlaWdodCI6MC4wLCJCb3JkZXJTdHlsZSI6eyIkaWQiOiI3MzYiLCJMaW5lQ29sb3IiOm51bGwsIkxpbmVXZWlnaHQiOjAuMCwiTGluZVR5cGUiOjAsIlBhcmVudFN0eWxlIjpudWxsfSwiUGFyZW50U3R5bGUiOm51bGx9fV0sIkN1bHR1cmVJbmZvTmFtZSI6ImVuLVVTIiwiU3R5bGVOYW1lIjpudWxsLCJWZXJzaW9uIjp7IiRpZCI6IjczNyIsIlZlcnNpb24iOiIzLjYuMiIsIk9yaWdpbmFsQXNzZW1ibHlWZXJzaW9uIjpudWxsLCJFZGl0aW9uIjpudWxsLCJMYXN0U2F2ZWRFZGl0aW9uIjozLCJJc1BsdXNFZGl0aW9uIjpmYWxzZSwiSXNQcm9FZGl0aW9uIjpmYWxzZX0sIkVmZmVjdCI6MCwiU3R5bGUiOnsiJGlkIjoiNzM4IiwiVGltZWJhbmRTdHlsZSI6eyIkaWQiOiI3MzkiLCJTY2FsZU1hcmtpbmciOjEsIlNoYXBlIjowLCJTaGFwZVN0eWxlIjp7IiRpZCI6Ijc0MCIsIk1hcmdpbiI6eyIkaWQiOiI3NDEiLCJUb3AiOjAuMCwiTGVmdCI6MTAuMCwiUmlnaHQiOjEwLjAsIkJvdHRvbSI6MC4wfSwiUGFkZGluZyI6eyIkaWQiOiI3NDIiLCJUb3AiOjMuMCwiTGVmdCI6MC4wLCJSaWdodCI6MC4wLCJCb3R0b20iOjMuMH0sIkJhY2tncm91bmQiOnsiJGlkIjoiNzQzIiwiQ29sb3IiOnsiJGlkIjoiNzQ0IiwiQSI6MjU1LCJSIjo4NCwiRyI6MTMsIkIiOjExMH19LCJJc1Zpc2libGUiOnRydWUsIldpZHRoIjo4NTguMCwiSGVpZ2h0IjoxNC4zOTk5OTk2MTg1MzAyNzMsIkJvcmRlclN0eWxlIjp7IiRpZCI6Ijc0NSIsIkxpbmVDb2xvciI6eyIkaWQiOiI3NDYiLCIkdHlwZSI6Ik5MUkUuQ29tbW9uLkRvbS5Tb2xpZENvbG9yQnJ1c2gsIE5MUkUuQ29tbW9uIiwiQ29sb3IiOnsiJGlkIjoiNzQ3IiwiQSI6MjU1LCJSIjoyNTUsIkciOjAsIkIiOjB9fSwiTGluZVdlaWdodCI6MC4wLCJMaW5lVHlwZSI6MCwiUGFyZW50U3R5bGUiOm51bGx9LCJQYXJlbnRTdHlsZSI6bnVsbH0sIk1pZGRsZVRpZXJTaGFwZVN0eWxlIjp7IiRpZCI6Ijc0OCIsIk1hcmdpbiI6eyIkaWQiOiI3NDkiLCJUb3AiOjAuMCwiTGVmdCI6MTAuMCwiUmlnaHQiOjEwLjAsIkJvdHRvbSI6MC4wfSwiUGFkZGluZyI6eyIkaWQiOiI3NTAiLCJUb3AiOjMuMCwiTGVmdCI6MC4wLCJSaWdodCI6MC4wLCJCb3R0b20iOjMuMH0sIkJhY2tncm91bmQiOnsiJGlkIjoiNzUxIiwiQ29sb3IiOnsiJGlkIjoiNzUyIiwiQSI6MjU1LCJSIjoyNTUsIkciOjEyMywiQiI6MH19LCJJc1Zpc2libGUiOnRydWUsIldpZHRoIjo4NTguMCwiSGVpZ2h0IjoxNC4zOTk5OTk2MTg1MzAyNzMsIkJvcmRlclN0eWxlIjp7IiRpZCI6Ijc1MyIsIkxpbmVDb2xvciI6eyIkaWQiOiI3NTQiLCIkdHlwZSI6Ik5MUkUuQ29tbW9uLkRvbS5Tb2xpZENvbG9yQnJ1c2gsIE5MUkUuQ29tbW9uIiwiQ29sb3IiOnsiJGlkIjoiNzU1IiwiQSI6MjU1LCJSIjoyNTUsIkciOjAsIkIiOjB9fSwiTGluZVdlaWdodCI6MC4wLCJMaW5lVHlwZSI6MCwiUGFyZW50U3R5bGUiOm51bGx9LCJQYXJlbnRTdHlsZSI6bnVsbH0sIkJvdHRvbVRpZXJTaGFwZVN0eWxlIjp7IiRpZCI6Ijc1NiIsIk1hcmdpbiI6eyIkaWQiOiI3NTciLCJUb3AiOjAuMCwiTGVmdCI6MTAuMCwiUmlnaHQiOjEwLjAsIkJvdHRvbSI6MC4wfSwiUGFkZGluZyI6eyIkaWQiOiI3NTgiLCJUb3AiOjMuMCwiTGVmdCI6MC4wLCJSaWdodCI6MC4wLCJCb3R0b20iOjMuMH0sIkJhY2tncm91bmQiOnsiJGlkIjoiNzU5IiwiQ29sb3IiOnsiJGlkIjoiNzYwIiwiQSI6MjU1LCJSIjoxNCwiRyI6MTczLCJCIjoxMDV9fSwiSXNWaXNpYmxlIjp0cnVlLCJXaWR0aCI6ODU4LjAsIkhlaWdodCI6MTQuMzk5OTk5NjE4NTMwMjczLCJCb3JkZXJTdHlsZSI6eyIkaWQiOiI3NjEiLCJMaW5lQ29sb3IiOnsiJGlkIjoiNzYyIiwiJHR5cGUiOiJOTFJFLkNvbW1vbi5Eb20uU29saWRDb2xvckJydXNoLCBOTFJFLkNvbW1vbiIsIkNvbG9yIjp7IiRpZCI6Ijc2MyIsIkEiOjI1NSwiUiI6MjU1LCJHIjowLCJCIjowfX0sIkxpbmVXZWlnaHQiOjAuMCwiTGluZVR5cGUiOjAsIlBhcmVudFN0eWxlIjpudWxsfSwiUGFyZW50U3R5bGUiOm51bGx9LCJSaWdodEVuZENhcHNTdHlsZSI6eyIkaWQiOiI3NjQiLCJGb250U2V0dGluZ3MiOnsiJGlkIjoiNzY1IiwiRm9udFNpemUiOjE4LCJGb250TmFtZSI6IkNhbGlicmkiLCJJc0JvbGQiOnRydWUsIklzSXRhbGljIjpmYWxzZSwiSXNVbmRlcmxpbmVkIjpmYWxzZSwiUGFyZW50U3R5bGUiOm51bGx9LCJBdXRvU2l6ZSI6MCwiRm9yZWdyb3VuZCI6eyIkaWQiOiI3NjYiLCJDb2xvciI6eyIkaWQiOiI3Njc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c2OCIsIlRvcCI6MC4wLCJMZWZ0IjowLjAsIlJpZ2h0IjoyMC4wLCJCb3R0b20iOjAuMH0sIlBhZGRpbmciOnsiJGlkIjoiNzY5IiwiVG9wIjowLjAsIkxlZnQiOjAuMCwiUmlnaHQiOjAuMCwiQm90dG9tIjowLjB9LCJCYWNrZ3JvdW5kIjp7IiRpZCI6Ijc3MCIsIkNvbG9yIjp7IiRpZCI6Ijc3MSIsIkEiOjAsIlIiOjAsIkciOjAsIkIiOjB9fSwiSXNWaXNpYmxlIjpmYWxzZSwiV2lkdGgiOjAuMCwiSGVpZ2h0IjowLjAsIkJvcmRlclN0eWxlIjpudWxsLCJQYXJlbnRTdHlsZSI6bnVsbH0sIkxlZnRFbmRDYXBzU3R5bGUiOnsiJGlkIjoiNzcyIiwiRm9udFNldHRpbmdzIjp7IiRpZCI6Ijc3MyIsIkZvbnRTaXplIjoxOCwiRm9udE5hbWUiOiJDYWxpYnJpIiwiSXNCb2xkIjp0cnVlLCJJc0l0YWxpYyI6ZmFsc2UsIklzVW5kZXJsaW5lZCI6ZmFsc2UsIlBhcmVudFN0eWxlIjpudWxsfSwiQXV0b1NpemUiOjAsIkZvcmVncm91bmQiOnsiJGlkIjoiNzc0IiwiQ29sb3IiOnsiJGlkIjoiNzc1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zYiLCJUb3AiOjAuMCwiTGVmdCI6NDQuNTA2NjY2NjY2NjY2NjYxLCJSaWdodCI6MC4wLCJCb3R0b20iOjAuMH0sIlBhZGRpbmciOnsiJGlkIjoiNzc3IiwiVG9wIjowLjAsIkxlZnQiOjAuMCwiUmlnaHQiOjAuMCwiQm90dG9tIjowLjB9LCJCYWNrZ3JvdW5kIjp7IiRpZCI6Ijc3OCIsIkNvbG9yIjp7IiRyZWYiOiI3NzEifX0sIklzVmlzaWJsZSI6ZmFsc2UsIldpZHRoIjowLjAsIkhlaWdodCI6MC4wLCJCb3JkZXJTdHlsZSI6bnVsbCwiUGFyZW50U3R5bGUiOm51bGx9LCJUb2RheVRleHRTdHlsZSI6eyIkaWQiOiI3NzkiLCJGb250U2V0dGluZ3MiOnsiJGlkIjoiNzgwIiwiRm9udFNpemUiOjEyLCJGb250TmFtZSI6IkNhbGlicmkiLCJJc0JvbGQiOmZhbHNlLCJJc0l0YWxpYyI6ZmFsc2UsIklzVW5kZXJsaW5lZCI6ZmFsc2UsIlBhcmVudFN0eWxlIjpudWxsfSwiQXV0b1NpemUiOjAsIkZvcmVncm91bmQiOnsiJGlkIjoiNzgxIiwiQ29sb3IiOnsiJGlkIjoiNzg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4MyIsIlRvcCI6MC4wLCJMZWZ0IjowLjAsIlJpZ2h0IjowLjAsIkJvdHRvbSI6MC4wfSwiUGFkZGluZyI6eyIkaWQiOiI3ODQiLCJUb3AiOjAuMCwiTGVmdCI6MC4wLCJSaWdodCI6MC4wLCJCb3R0b20iOjAuMH0sIkJhY2tncm91bmQiOnsiJGlkIjoiNzg1IiwiQ29sb3IiOnsiJHJlZiI6Ijc3MSJ9fSwiSXNWaXNpYmxlIjpmYWxzZSwiV2lkdGgiOjAuMCwiSGVpZ2h0IjowLjAsIkJvcmRlclN0eWxlIjpudWxsLCJQYXJlbnRTdHlsZSI6bnVsbH0sIlRvZGF5TWFya2VyU3R5bGUiOnsiJGlkIjoiNzg2IiwiTWFyZ2luIjp7IiRpZCI6Ijc4NyIsIlRvcCI6MC4wLCJMZWZ0IjowLjAsIlJpZ2h0IjowLjAsIkJvdHRvbSI6MC4wfSwiUGFkZGluZyI6eyIkaWQiOiI3ODgiLCJUb3AiOjAuMCwiTGVmdCI6MC4wLCJSaWdodCI6MC4wLCJCb3R0b20iOjAuMH0sIkJhY2tncm91bmQiOnsiJGlkIjoiNzg5IiwiQ29sb3IiOnsiJGlkIjoiNzkwIiwiQSI6MjU1LCJSIjoyNTUsIkciOjAsIkIiOjB9fSwiSXNWaXNpYmxlIjp0cnVlLCJXaWR0aCI6MC4wLCJIZWlnaHQiOjAuMCwiQm9yZGVyU3R5bGUiOm51bGwsIlBhcmVudFN0eWxlIjpudWxsfSwiU2NhbGVTdHlsZSI6eyIkaWQiOiI3OTEiLCJTaGFwZSI6MCwiU2hvd1NlZ21lbnRTZXBhcmF0b3JzIjp0cnVlLCJTZWdtZW50U2VwYXJhdG9yT3BhY2l0eSI6MzAsIkhhc0JlZW5WaXNpYmxlQmVmb3JlIjp0cnVlLCJGb250U2V0dGluZ3MiOnsiJGlkIjoiNzkyIiwiRm9udFNpemUiOjEyLCJGb250TmFtZSI6IkNhbGlicmkiLCJJc0JvbGQiOmZhbHNlLCJJc0l0YWxpYyI6ZmFsc2UsIklzVW5kZXJsaW5lZCI6ZmFsc2UsIlBhcmVudFN0eWxlIjpudWxsfSwiQXV0b1NpemUiOjAsIkZvcmVncm91bmQiOnsiJGlkIjoiNzkzIiwiQ29sb3IiOnsiJGlkIjoiNzk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5NSIsIlRvcCI6MC4wLCJMZWZ0Ijo1LjAsIlJpZ2h0IjowLjAsIkJvdHRvbSI6MC4wfSwiUGFkZGluZyI6eyIkaWQiOiI3OTYiLCJUb3AiOjAuMCwiTGVmdCI6MC4wLCJSaWdodCI6MC4wLCJCb3R0b20iOjAuMH0sIkJhY2tncm91bmQiOnsiJGlkIjoiNzk3IiwiQ29sb3IiOnsiJHJlZiI6Ijc3MSJ9fSwiSXNWaXNpYmxlIjp0cnVlLCJXaWR0aCI6MC4wLCJIZWlnaHQiOjAuMCwiQm9yZGVyU3R5bGUiOm51bGwsIlBhcmVudFN0eWxlIjpudWxsfSwiU2luZ2xlU2NhbGVTaGFwZVN0eWxlIjp7IiRpZCI6Ijc5OCIsIlNoYXBlIjozLCJIZWlnaHQiOjIwLjB9LCJNaWRkbGVUaWVyU2NhbGVTdHlsZSI6eyIkaWQiOiI3OTkiLCJTaGFwZSI6MCwiU2hvd1NlZ21lbnRTZXBhcmF0b3JzIjpmYWxzZSwiU2VnbWVudFNlcGFyYXRvck9wYWNpdHkiOjMwLCJIYXNCZWVuVmlzaWJsZUJlZm9yZSI6dHJ1ZSwiRm9udFNldHRpbmdzIjp7IiRpZCI6IjgwMCIsIkZvbnRTaXplIjoxMiwiRm9udE5hbWUiOiJDYWxpYnJpIiwiSXNCb2xkIjpmYWxzZSwiSXNJdGFsaWMiOmZhbHNlLCJJc1VuZGVybGluZWQiOmZhbHNlLCJQYXJlbnRTdHlsZSI6bnVsbH0sIkF1dG9TaXplIjowLCJGb3JlZ3JvdW5kIjp7IiRpZCI6IjgwMSIsIkNvbG9yIjp7IiRpZCI6IjgwM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MDMiLCJUb3AiOjAuMCwiTGVmdCI6NS4wLCJSaWdodCI6MC4wLCJCb3R0b20iOjAuMH0sIlBhZGRpbmciOnsiJGlkIjoiODA0IiwiVG9wIjowLjAsIkxlZnQiOjAuMCwiUmlnaHQiOjAuMCwiQm90dG9tIjowLjB9LCJCYWNrZ3JvdW5kIjp7IiRpZCI6IjgwNSIsIkNvbG9yIjp7IiRpZCI6IjgwNiIsIkEiOjAsIlIiOjAsIkciOjAsIkIiOjB9fSwiSXNWaXNpYmxlIjp0cnVlLCJXaWR0aCI6MC4wLCJIZWlnaHQiOjAuMCwiQm9yZGVyU3R5bGUiOm51bGwsIlBhcmVudFN0eWxlIjpudWxsfSwiQm90dG9tVGllclNjYWxlU3R5bGUiOnsiJGlkIjoiODA3IiwiU2hhcGUiOjAsIlNob3dTZWdtZW50U2VwYXJhdG9ycyI6ZmFsc2UsIlNlZ21lbnRTZXBhcmF0b3JPcGFjaXR5IjozMCwiSGFzQmVlblZpc2libGVCZWZvcmUiOnRydWUsIkZvbnRTZXR0aW5ncyI6eyIkaWQiOiI4MDgiLCJGb250U2l6ZSI6MTIsIkZvbnROYW1lIjoiQ2FsaWJyaSIsIklzQm9sZCI6ZmFsc2UsIklzSXRhbGljIjpmYWxzZSwiSXNVbmRlcmxpbmVkIjpmYWxzZSwiUGFyZW50U3R5bGUiOm51bGx9LCJBdXRvU2l6ZSI6MCwiRm9yZWdyb3VuZCI6eyIkaWQiOiI4MDkiLCJDb2xvciI6eyIkaWQiOiI4MTA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DExIiwiVG9wIjowLjAsIkxlZnQiOjUuMCwiUmlnaHQiOjAuMCwiQm90dG9tIjowLjB9LCJQYWRkaW5nIjp7IiRpZCI6IjgxMiIsIlRvcCI6MC4wLCJMZWZ0IjowLjAsIlJpZ2h0IjowLjAsIkJvdHRvbSI6MC4wfSwiQmFja2dyb3VuZCI6eyIkaWQiOiI4MTMiLCJDb2xvciI6eyIkaWQiOiI4MTQiLCJBIjowLCJSIjowLCJHIjowLCJCIjowfX0sIklzVmlzaWJsZSI6dHJ1ZSwiV2lkdGgiOjAuMCwiSGVpZ2h0IjowLjAsIkJvcmRlclN0eWxlIjpudWxsLCJQYXJlbnRTdHlsZSI6bnVsbH0sIkVsYXBzZWRUaW1lQmFja2dyb3VuZCI6eyIkaWQiOiI4MTUiLCJDb2xvciI6eyIkaWQiOiI4MTYiLCJBIjoxOTEsIlIiOjI1NSwiRyI6MCwiQiI6MH19LCJBcHBlbmRZZWFyT25ZZWFyQ2hhbmdlIjpmYWxzZSwiRWxhcHNlZFRpbWVGb3JtYXQiOjAsIlRvZGF5TWFya2VyUG9zaXRpb24iOjAsIlF1aWNrUG9zaXRpb24iOjMsIkFic29sdXRlUG9zaXRpb24iOjE1MS4yLCJNYXJnaW4iOnsiJGlkIjoiODE3IiwiVG9wIjowLjAsIkxlZnQiOjEwLjAsIlJpZ2h0IjoxMC4wLCJCb3R0b20iOjAuMH0sIlBhZGRpbmciOnsiJGlkIjoiODE4IiwiVG9wIjowLjAsIkxlZnQiOjAuMCwiUmlnaHQiOjAuMCwiQm90dG9tIjowLjB9LCJCYWNrZ3JvdW5kIjp7IiRpZCI6IjgxOSIsIkNvbG9yIjp7IiRpZCI6IjgyMCIsIkEiOjI1NSwiUiI6NDcsIkciOjU0LCJCIjoxNTN9fSwiSXNWaXNpYmxlIjp0cnVlLCJXaWR0aCI6MC4wLCJIZWlnaHQiOjAuMCwiQm9yZGVyU3R5bGUiOm51bGwsIlBhcmVudFN0eWxlIjpudWxsfSwiRGVmYXVsdE1pbGVzdG9uZVN0eWxlIjp7IiRpZCI6IjgyMSIsIlNoYXBlIjoxOSwiQ29ubmVjdG9yTWFyZ2luIjp7IiRpZCI6IjgyMiIsIlRvcCI6MC4wLCJMZWZ0IjoyLjAsIlJpZ2h0IjoyLjAsIkJvdHRvbSI6MC4wfSwiQ29ubmVjdG9yU3R5bGUiOnsiJGlkIjoiODIzIiwiTGluZUNvbG9yIjp7IiRpZCI6IjgyNCIsIiR0eXBlIjoiTkxSRS5Db21tb24uRG9tLlNvbGlkQ29sb3JCcnVzaCwgTkxSRS5Db21tb24iLCJDb2xvciI6eyIkaWQiOiI4MjUiLCJBIjoxMjcsIlIiOjc5LCJHIjoxMjksIkIiOjE4OX19LCJMaW5lV2VpZ2h0IjoxLjAsIkxpbmVUeXBlIjowLCJQYXJlbnRTdHlsZSI6bnVsbH0sIklzQmVsb3dUaW1lYmFuZCI6ZmFsc2UsIlBvc2l0aW9uT25UYXNrIjowLCJIaWRlRGF0ZSI6ZmFsc2UsIlNoYXBlU2l6ZSI6MSwiU3BhY2luZyI6Mi4wLCJQYWRkaW5nIjp7IiRpZCI6IjgyNiIsIlRvcCI6Ny4wLCJMZWZ0IjozLjAsIlJpZ2h0IjowLjAsIkJvdHRvbSI6Mi4wf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g0LCJHIjoxMywiQiI6MTEwfX0sIklzVmlzaWJsZSI6dHJ1ZSwiV2lkdGgiOjEzLjAsIkhlaWdodCI6MTMuMCwiQm9yZGVyU3R5bGUiOnsiJGlkIjoiODMyIiwiTGluZUNvbG9yIjp7IiRpZCI6IjgzMyIsIiR0eXBlIjoiTkxSRS5Db21tb24uRG9tLlNvbGlkQ29sb3JCcnVzaCwgTkxSRS5Db21tb24iLCJDb2xvciI6eyIkaWQiOiI4MzQiLCJBIjoyNTUsIlIiOjI1NSwiRyI6MCwiQiI6MH19LCJMaW5lV2VpZ2h0IjowLjAsIkxpbmVUeXBlIjowLCJQYXJlbnRTdHlsZSI6bnVsbH0sIlBhcmVudFN0eWxlIjpudWxsfSwiVGl0bGVTdHlsZSI6eyIkaWQiOiI4MzUiLCJGb250U2V0dGluZ3MiOnsiJGlkIjoiODM2IiwiRm9udFNpemUiOjExLCJGb250TmFtZSI6Ik1vbnRzZXJyYXQgU2VtaUJvbGQiLCJJc0JvbGQiOnRydWUsIklzSXRhbGljIjpmYWxzZSwiSXNVbmRlcmxpbmVkIjpmYWxzZSwiUGFyZW50U3R5bGUiOm51bGx9LCJBdXRvU2l6ZSI6MCwiRm9yZWdyb3VuZCI6eyIkaWQiOiI4MzciLCJDb2xvciI6eyIkaWQiOiI4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DM5IiwiVG9wIjowLjAsIkxlZnQiOjAuMCwiUmlnaHQiOjAuMCwiQm90dG9tIjowLjB9LCJQYWRkaW5nIjp7IiRpZCI6Ijg0MCIsIlRvcCI6MC4wLCJMZWZ0IjowLjAsIlJpZ2h0IjowLjAsIkJvdHRvbSI6MC4wfSwiQmFja2dyb3VuZCI6eyIkaWQiOiI4NDEiLCJDb2xvciI6eyIkcmVmIjoiNzcxIn19LCJJc1Zpc2libGUiOnRydWUsIldpZHRoIjowLjAsIkhlaWdodCI6MC4wLCJCb3JkZXJTdHlsZSI6bnVsbCwiUGFyZW50U3R5bGUiOm51bGx9LCJEYXRlU3R5bGUiOnsiJGlkIjoiODQyIiwiRm9udFNldHRpbmdzIjp7IiRpZCI6Ijg0MyIsIkZvbnRTaXplIjo4LCJGb250TmFtZSI6Ik1vbnRzZXJyYXQiLCJJc0JvbGQiOmZhbHNlLCJJc0l0YWxpYyI6ZmFsc2UsIklzVW5kZXJsaW5lZCI6ZmFsc2UsIlBhcmVudFN0eWxlIjpudWxsfSwiQXV0b1NpemUiOjAsIkZvcmVncm91bmQiOnsiJGlkIjoiODQ0IiwiQ29sb3IiOnsiJGlkIjoiOD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yZWYiOiI3NzEifX0sIklzVmlzaWJsZSI6dHJ1ZSwiV2lkdGgiOjAuMCwiSGVpZ2h0IjowLjAsIkJvcmRlclN0eWxlIjpudWxsLCJQYXJlbnRTdHlsZSI6bnVsbH0sIkRhdGVGb3JtYXQiOnsiJGlkIjoiODQ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1MCIsIkZvcm1hdCI6MCwiSXNWaXNpYmxlIjpmYWxzZSwiTGFzdEtub3duVmlzaWJpbGl0eVN0YXRlIjpmYWxzZX0sIklzVmlzaWJsZSI6dHJ1ZSwiUGFyZW50U3R5bGUiOm51bGx9LCJEZWZhdWx0VGFza1N0eWxlIjp7IiRpZCI6Ijg1MSIsIlNoYXBlIjoxLCJTaGFwZVRoaWNrbmVzcyI6MCwiRHVyYXRpb25Gb3JtYXQiOjAsIkluY2x1ZGVOb25Xb3JraW5nRGF5c0luRHVyYXRpb24iOmZhbHNlLCJQZXJjZW50YWdlQ29tcGxldGVTdHlsZSI6eyIkaWQiOiI4NTIiLCJGb250U2V0dGluZ3MiOnsiJGlkIjoiODUzIiwiRm9udFNpemUiOjEwLCJGb250TmFtZSI6IkNhbGlicmkiLCJJc0JvbGQiOmZhbHNlLCJJc0l0YWxpYyI6ZmFsc2UsIklzVW5kZXJsaW5lZCI6ZmFsc2UsIlBhcmVudFN0eWxlIjpudWxsfSwiQXV0b1NpemUiOjAsIkZvcmVncm91bmQiOnsiJGlkIjoiODU0IiwiQ29sb3IiOnsiJGlkIjoiODU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U2IiwiVG9wIjowLjAsIkxlZnQiOjAuMCwiUmlnaHQiOjAuMCwiQm90dG9tIjowLjB9LCJQYWRkaW5nIjp7IiRpZCI6Ijg1NyIsIlRvcCI6MC4wLCJMZWZ0IjowLjAsIlJpZ2h0IjowLjAsIkJvdHRvbSI6MC4wfSwiQmFja2dyb3VuZCI6eyIkaWQiOiI4NTgiLCJDb2xvciI6eyIkcmVmIjoiNzcxIn19LCJJc1Zpc2libGUiOnRydWUsIldpZHRoIjowLjAsIkhlaWdodCI6MC4wLCJCb3JkZXJTdHlsZSI6bnVsbCwiUGFyZW50U3R5bGUiOm51bGx9LCJEdXJhdGlvblN0eWxlIjp7IiRpZCI6Ijg1OSIsIkZvbnRTZXR0aW5ncyI6eyIkaWQiOiI4NjAiLCJGb250U2l6ZSI6MTAsIkZvbnROYW1lIjoiQ2FsaWJyaSIsIklzQm9sZCI6ZmFsc2UsIklzSXRhbGljIjpmYWxzZSwiSXNVbmRlcmxpbmVkIjpmYWxzZSwiUGFyZW50U3R5bGUiOm51bGx9LCJBdXRvU2l6ZSI6MCwiRm9yZWdyb3VuZCI6eyIkaWQiOiI4NjEiLCJDb2xvciI6eyIkaWQiOiI4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jMiLCJUb3AiOjAuMCwiTGVmdCI6MC4wLCJSaWdodCI6MC4wLCJCb3R0b20iOjAuMH0sIlBhZGRpbmciOnsiJGlkIjoiODY0IiwiVG9wIjowLjAsIkxlZnQiOjAuMCwiUmlnaHQiOjAuMCwiQm90dG9tIjowLjB9LCJCYWNrZ3JvdW5kIjp7IiRpZCI6Ijg2NSIsIkNvbG9yIjp7IiRyZWYiOiI3NzEifX0sIklzVmlzaWJsZSI6dHJ1ZSwiV2lkdGgiOjAuMCwiSGVpZ2h0IjowLjAsIkJvcmRlclN0eWxlIjpudWxsLCJQYXJlbnRTdHlsZSI6bnVsbH0sIkhvcml6b250YWxDb25uZWN0b3JTdHlsZSI6eyIkaWQiOiI4NjYiLCJMaW5lQ29sb3IiOnsiJGlkIjoiODY3IiwiJHR5cGUiOiJOTFJFLkNvbW1vbi5Eb20uU29saWRDb2xvckJydXNoLCBOTFJFLkNvbW1vbiIsIkNvbG9yIjp7IiRpZCI6Ijg2OCIsIkEiOjI1NSwiUiI6MjA0LCJHIjoyMDQsIkIiOjIwNH19LCJMaW5lV2VpZ2h0IjoxLjAsIkxpbmVUeXBlIjowLCJQYXJlbnRTdHlsZSI6bnVsbH0sIlZlcnRpY2FsQ29ubmVjdG9yU3R5bGUiOnsiJGlkIjoiODY5IiwiTGluZUNvbG9yIjp7IiRpZCI6Ijg3MCIsIiR0eXBlIjoiTkxSRS5Db21tb24uRG9tLlNvbGlkQ29sb3JCcnVzaCwgTkxSRS5Db21tb24iLCJDb2xvciI6eyIkaWQiOiI4NzEiLCJBIjoyNTUsIlIiOjIwNCwiRyI6MjA0LCJCIjoyMDR9fSwiTGluZVdlaWdodCI6MC4wLCJMaW5lVHlwZSI6MCwiUGFyZW50U3R5bGUiOm51bGx9LCJNYXJnaW4iOm51bGwsIlN0YXJ0RGF0ZVBvc2l0aW9uIjoxLCJFbmREYXRlUG9zaXRpb24iOjEsIkRhdGVJc1Zpc2libGUiOnRydWUsIlRpdGxlUG9zaXRpb24iOjQsIkR1cmF0aW9uUG9zaXRpb24iOjYsIlBlcmNlbnRhZ2VDb21wbGV0ZWRQb3NpdGlvbiI6NiwiU3BhY2luZyI6NSwiSXNCZWxvd1RpbWViYW5kIjpmYWxzZSwiUGVyY2VudGFnZUNvbXBsZXRlU2hhcGVPcGFjaXR5IjozNSwiU2hhcGVTdHlsZSI6eyIkaWQiOiI4NzIiLCJNYXJnaW4iOnsiJGlkIjoiODczIiwiVG9wIjowLjAsIkxlZnQiOjQuMCwiUmlnaHQiOjQuMCwiQm90dG9tIjowLjB9LCJQYWRkaW5nIjp7IiRpZCI6Ijg3NCIsIlRvcCI6MC4wLCJMZWZ0IjowLjAsIlJpZ2h0IjowLjAsIkJvdHRvbSI6MC4wfSwiQmFja2dyb3VuZCI6eyIkaWQiOiI4NzUiLCJDb2xvciI6eyIkaWQiOiI4NzYiLCJBIjoyNTUsIlIiOjAsIkciOjExNCwiQiI6MTg4fX0sIklzVmlzaWJsZSI6dHJ1ZSwiV2lkdGgiOjAuMCwiSGVpZ2h0IjoxMC4wLCJCb3JkZXJTdHlsZSI6eyIkaWQiOiI4NzciLCJMaW5lQ29sb3IiOnsiJGlkIjoiODc4IiwiJHR5cGUiOiJOTFJFLkNvbW1vbi5Eb20uU29saWRDb2xvckJydXNoLCBOTFJFLkNvbW1vbiIsIkNvbG9yIjp7IiRpZCI6Ijg3OSIsIkEiOjI1NSwiUiI6MjU1LCJHIjowLCJCIjowfX0sIkxpbmVXZWlnaHQiOjAuMCwiTGluZVR5cGUiOjAsIlBhcmVudFN0eWxlIjpudWxsfSwiUGFyZW50U3R5bGUiOm51bGx9LCJUaXRsZVN0eWxlIjp7IiRpZCI6Ijg4MCIsIkZvbnRTZXR0aW5ncyI6eyIkaWQiOiI4ODEiLCJGb250U2l6ZSI6MTEsIkZvbnROYW1lIjoiTW9udHNlcnJhdCBTZW1pQm9sZCIsIklzQm9sZCI6dHJ1ZSwiSXNJdGFsaWMiOmZhbHNlLCJJc1VuZGVybGluZWQiOmZhbHNlLCJQYXJlbnRTdHlsZSI6bnVsbH0sIkF1dG9TaXplIjowLCJGb3JlZ3JvdW5kIjp7IiRpZCI6Ijg4MiIsIkNvbG9yIjp7IiRpZCI6Ijg4My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4ODQiLCJUb3AiOjAuMCwiTGVmdCI6MC4wLCJSaWdodCI6MC4wLCJCb3R0b20iOjAuMH0sIlBhZGRpbmciOnsiJGlkIjoiODg1IiwiVG9wIjowLjAsIkxlZnQiOjAuMCwiUmlnaHQiOjAuMCwiQm90dG9tIjowLjB9LCJCYWNrZ3JvdW5kIjp7IiRpZCI6Ijg4NiIsIkNvbG9yIjp7IiRyZWYiOiI3NzEifX0sIklzVmlzaWJsZSI6dHJ1ZSwiV2lkdGgiOjAuMCwiSGVpZ2h0IjowLjAsIkJvcmRlclN0eWxlIjpudWxsLCJQYXJlbnRTdHlsZSI6bnVsbH0sIkRhdGVTdHlsZSI6eyIkaWQiOiI4ODciLCJGb250U2V0dGluZ3MiOnsiJGlkIjoiODg4IiwiRm9udFNpemUiOjgsIkZvbnROYW1lIjoiTW9udHNlcnJhdCIsIklzQm9sZCI6ZmFsc2UsIklzSXRhbGljIjpmYWxzZSwiSXNVbmRlcmxpbmVkIjpmYWxzZSwiUGFyZW50U3R5bGUiOm51bGx9LCJBdXRvU2l6ZSI6MCwiRm9yZWdyb3VuZCI6eyIkaWQiOiI4ODkiLCJDb2xvciI6eyIkaWQiOiI4O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5MSIsIlRvcCI6MC4wLCJMZWZ0IjowLjAsIlJpZ2h0IjowLjAsIkJvdHRvbSI6MC4wfSwiUGFkZGluZyI6eyIkaWQiOiI4OTIiLCJUb3AiOjAuMCwiTGVmdCI6MC4wLCJSaWdodCI6MC4wLCJCb3R0b20iOjAuMH0sIkJhY2tncm91bmQiOnsiJGlkIjoiODkzIiwiQ29sb3IiOnsiJHJlZiI6Ijc3MSJ9fSwiSXNWaXNpYmxlIjp0cnVlLCJXaWR0aCI6MC4wLCJIZWlnaHQiOjAuMCwiQm9yZGVyU3R5bGUiOm51bGwsIlBhcmVudFN0eWxlIjpudWxsfSwiRGF0ZUZvcm1hdCI6eyIkaWQiOiI4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k1IiwiRm9ybWF0IjowLCJJc1Zpc2libGUiOmZhbHNlLCJMYXN0S25vd25WaXNpYmlsaXR5U3RhdGUiOmZhbHNlfSwiSXNWaXNpYmxlIjp0cnVlLCJQYXJlbnRTdHlsZSI6bnVsbCwiX2V4cGxpY2l0bHlTZXQiOnsiJGlkIjoiODk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4OTciLCJHcmlkbGluZVN0eWxlIjp7IiRpZCI6Ijg5OCIsIkxpbmVDb2xvciI6eyIkaWQiOiI4OTkiLCIkdHlwZSI6Ik5MUkUuQ29tbW9uLkRvbS5Tb2xpZENvbG9yQnJ1c2gsIE5MUkUuQ29tbW9uIiwiQ29sb3IiOnsiJGlkIjoiOTAwIiwiQSI6MzgsIlIiOjE2NSwiRyI6MTY1LCJCIjoxNjV9fSwiTGluZVdlaWdodCI6MS4wLCJMaW5lVHlwZSI6MCwiUGFyZW50U3R5bGUiOm51bGx9LCJNYXJnaW4iOnsiJGlkIjoiOTAxIiwiVG9wIjowLjAsIkxlZnQiOjAuMCwiUmlnaHQiOjAuMCwiQm90dG9tIjowLjB9LCJQYWRkaW5nIjp7IiRpZCI6IjkwMiIsIlRvcCI6MC4wLCJMZWZ0IjowLjAsIlJpZ2h0IjowLjAsIkJvdHRvbSI6MC4wfSwiQmFja2dyb3VuZCI6bnVsbCwiSXNWaXNpYmxlIjp0cnVlLCJXaWR0aCI6MC4wLCJIZWlnaHQiOjAuMCwiQm9yZGVyU3R5bGUiOnsiJGlkIjoiOTAzIiwiTGluZUNvbG9yIjpudWxsLCJMaW5lV2VpZ2h0IjowLjAsIkxpbmVUeXBlIjowLCJQYXJlbnRTdHlsZSI6bnVsbH0sIlBhcmVudFN0eWxlIjpudWxsfSwiQWN0aXZpdHlMaW5lUGFuZWxTdHlsZSI6eyIkaWQiOiI5MDQiLCJBY3Rpdml0eUxpbmVTdHlsZSI6eyIkaWQiOiI5MDUiLCJMaW5lQ29sb3IiOnsiJGlkIjoiOTA2IiwiJHR5cGUiOiJOTFJFLkNvbW1vbi5Eb20uU29saWRDb2xvckJydXNoLCBOTFJFLkNvbW1vbiIsIkNvbG9yIjp7IiRpZCI6IjkwNyIsIkEiOjM4LCJSIjo2OCwiRyI6MTE0LCJCIjoxOTZ9fSwiTGluZVdlaWdodCI6MS4wLCJMaW5lVHlwZSI6MCwiUGFyZW50U3R5bGUiOm51bGx9LCJNYXJnaW4iOnsiJGlkIjoiOTA4IiwiVG9wIjowLjAsIkxlZnQiOjAuMCwiUmlnaHQiOjAuMCwiQm90dG9tIjowLjB9LCJQYWRkaW5nIjp7IiRpZCI6IjkwOSIsIlRvcCI6MC4wLCJMZWZ0IjowLjAsIlJpZ2h0IjowLjAsIkJvdHRvbSI6MC4wfSwiQmFja2dyb3VuZCI6bnVsbCwiSXNWaXNpYmxlIjp0cnVlLCJXaWR0aCI6MC4wLCJIZWlnaHQiOjAuMCwiQm9yZGVyU3R5bGUiOnsiJGlkIjoiOTEwIiwiTGluZUNvbG9yIjpudWxsLCJMaW5lV2VpZ2h0IjowLjAsIkxpbmVUeXBlIjowLCJQYXJlbnRTdHlsZSI6bnVsbH0sIlBhcmVudFN0eWxlIjpudWxsfSwiU2hvd0VsYXBzZWRUaW1lR3JhZGllbnRTdHlsZSI6ZmFsc2UsIlRpbWViYW5kUmVzZXJ2ZWRMZWZ0QXJlYVN0eWxlIjp7IiRpZCI6IjkxMSIsIkFjdGl2aXR5SGVhZGVyV2lkdGgiOjAuMCwiSXNTZXQiOmZhbHNlfSwiRGVmYXVsdFN3aW1sYW5lU3R5bGUiOm51bGx9LCJTY2FsZSI6bnVsbCwiU2NhbGVWMiI6eyIkaWQiOiI5MTIiLCJTdGFydERhdGUiOiIwMDAxLTAxLTAxVDAwOjAwOjAwIiwiRW5kRGF0ZSI6IjAwMDEtMDEtMDFUMDA6MDA6MDAiLCJBdXRvRGF0ZVJhbmdlIjp0cnVlLCJXb3JraW5nRGF5cyI6MzEsIkZpc2NhbFllYXIiOnsiJGlkIjoiOTEzIiwiU3RhcnRNb250aCI6MSwiVXNlU3RhcnRpbmdZZWFyRm9yTnVtYmVyaW5nIjp0cnVlLCJTaG93RmlzY2FsWWVhckxhYmVsIjp0cnVlfSwiVG9kYXlNYXJrZXJUZXh0IjoiVG9kYXkiLCJBdXRvU2NhbGVUeXBlIjpmYWxzZSwiVGltZWJhbmRTY2FsZXMiOnsiJGlkIjoiOTE0IiwiVG9wU2NhbGVMYXllciI6eyIkaWQiOiI5MTUiLCJGb3JtYXQiOiJNTU0iLCJUeXBlIjozfSwiTWlkZGxlU2NhbGVMYXllciI6eyIkaWQiOiI5MTYiLCJGb3JtYXQiOiJNTU0iLCJUeXBlIjoyfSwiQm90dG9tU2NhbGVMYXllciI6eyIkaWQiOiI5MTciLCJGb3JtYXQiOiJNTU0iLCJUeXBlIjo1fX19LCJNaWxlc3RvbmVzIjpbeyIkaWQiOiI5MTgiLCJEYXRlIjoiMjAyMi0wMy0zMVQyMzo1OTowMCIsIlN0eWxlIjp7IiRpZCI6IjkxOSIsIlNoYXBlIjoyLCJDb25uZWN0b3JNYXJnaW4iOnsiJGlkIjoiOTIwIiwiVG9wIjowLjAsIkxlZnQiOjIuMCwiUmlnaHQiOjIuMCwiQm90dG9tIjowLjB9LCJDb25uZWN0b3JTdHlsZSI6eyIkaWQiOiI5MjEiLCJMaW5lQ29sb3IiOnsiJGlkIjoiOTIyIiwiJHR5cGUiOiJOTFJFLkNvbW1vbi5Eb20uU29saWRDb2xvckJydXNoLCBOTFJFLkNvbW1vbiIsIkNvbG9yIjp7IiRpZCI6IjkyMyIsIkEiOjEyNywiUiI6ODQsIkciOjEzLCJCIjoxMTB9fSwiTGluZVdlaWdodCI6MS4wLCJMaW5lVHlwZSI6MCwiUGFyZW50U3R5bGUiOm51bGx9LCJJc0JlbG93VGltZWJhbmQiOmZhbHNlLCJQb3NpdGlvbk9uVGFzayI6MCwiSGlkZURhdGUiOmZhbHNlLCJTaGFwZVNpemUiOjEsIlNwYWNpbmciOjIuMCwiUGFkZGluZyI6eyIkaWQiOiI5MjQiLCJUb3AiOjcuMCwiTGVmdCI6My4wLCJSaWdodCI6MC4wLCJCb3R0b20iOjIuMH0sIlNoYXBlU3R5bGUiOnsiJGlkIjoiOTI1IiwiTWFyZ2luIjp7IiRpZCI6IjkyNiIsIlRvcCI6MC4wLCJMZWZ0IjowLjAsIlJpZ2h0IjowLjAsIkJvdHRvbSI6MC4wfSwiUGFkZGluZyI6eyIkaWQiOiI5MjciLCJUb3AiOjAuMCwiTGVmdCI6MC4wLCJSaWdodCI6MC4wLCJCb3R0b20iOjAuMH0sIkJhY2tncm91bmQiOnsiJGlkIjoiOTI4IiwiQ29sb3IiOnsiJGlkIjoiOTI5IiwiQSI6MjU1LCJSIjo4NCwiRyI6MTMsIkIiOjExMH19LCJJc1Zpc2libGUiOnRydWUsIldpZHRoIjoxMy4wLCJIZWlnaHQiOjEzLjAsIkJvcmRlclN0eWxlIjp7IiRpZCI6IjkzMCIsIkxpbmVDb2xvciI6eyIkaWQiOiI5MzEiLCIkdHlwZSI6Ik5MUkUuQ29tbW9uLkRvbS5Tb2xpZENvbG9yQnJ1c2gsIE5MUkUuQ29tbW9uIiwiQ29sb3IiOnsiJGlkIjoiOTMyIiwiQSI6MjU1LCJSIjoyNTUsIkciOjI1NSwiQiI6MjU1fX0sIkxpbmVXZWlnaHQiOjAuMCwiTGluZVR5cGUiOjAsIlBhcmVudFN0eWxlIjpudWxsfSwiUGFyZW50U3R5bGUiOm51bGx9LCJUaXRsZVN0eWxlIjp7IiRpZCI6IjkzMyIsIkZvbnRTZXR0aW5ncyI6eyIkaWQiOiI5MzQiLCJGb250U2l6ZSI6MTEsIkZvbnROYW1lIjoiQ2FsaWJyaSIsIklzQm9sZCI6dHJ1ZSwiSXNJdGFsaWMiOmZhbHNlLCJJc1VuZGVybGluZWQiOmZhbHNlLCJQYXJlbnRTdHlsZSI6bnVsbH0sIkF1dG9TaXplIjowLCJGb3JlZ3JvdW5kIjp7IiRpZCI6IjkzNSIsIkNvbG9yIjp7IiRpZCI6Ijkz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5MzciLCJUb3AiOjAuMCwiTGVmdCI6MC4wLCJSaWdodCI6MC4wLCJCb3R0b20iOjAuMH0sIlBhZGRpbmciOnsiJGlkIjoiOTM4IiwiVG9wIjowLjAsIkxlZnQiOjAuMCwiUmlnaHQiOjAuMCwiQm90dG9tIjowLjB9LCJCYWNrZ3JvdW5kIjp7IiRpZCI6IjkzOSIsIkNvbG9yIjp7IiRpZCI6Ijk0MCIsIkEiOjAsIlIiOjI1NSwiRyI6MjU1LCJCIjoyNTV9fSwiSXNWaXNpYmxlIjp0cnVlLCJXaWR0aCI6MC4wLCJIZWlnaHQiOjAuMCwiQm9yZGVyU3R5bGUiOnsiJGlkIjoiOTQxIiwiTGluZUNvbG9yIjpudWxsLCJMaW5lV2VpZ2h0IjowLjAsIkxpbmVUeXBlIjowLCJQYXJlbnRTdHlsZSI6bnVsbH0sIlBhcmVudFN0eWxlIjpudWxsfSwiRGF0ZVN0eWxlIjp7IiRpZCI6Ijk0MiIsIkZvbnRTZXR0aW5ncyI6eyIkaWQiOiI5NDMiLCJGb250U2l6ZSI6OCwiRm9udE5hbWUiOiJDYWxpYnJpIiwiSXNCb2xkIjpmYWxzZSwiSXNJdGFsaWMiOmZhbHNlLCJJc1VuZGVybGluZWQiOmZhbHNlLCJQYXJlbnRTdHlsZSI6bnVsbH0sIkF1dG9TaXplIjowLCJGb3JlZ3JvdW5kIjp7IiRpZCI6Ijk0NCIsIkNvbG9yIjp7IiRpZCI6Ijk0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Q2IiwiVG9wIjowLjAsIkxlZnQiOjAuMCwiUmlnaHQiOjAuMCwiQm90dG9tIjowLjB9LCJQYWRkaW5nIjp7IiRpZCI6Ijk0NyIsIlRvcCI6MC4wLCJMZWZ0IjowLjAsIlJpZ2h0IjowLjAsIkJvdHRvbSI6MC4wfSwiQmFja2dyb3VuZCI6eyIkaWQiOiI5NDgiLCJDb2xvciI6eyIkaWQiOiI5NDkiLCJBIjowLCJSIjoyNTUsIkciOjI1NSwiQiI6MjU1fX0sIklzVmlzaWJsZSI6dHJ1ZSwiV2lkdGgiOjAuMCwiSGVpZ2h0IjowLjAsIkJvcmRlclN0eWxlIjp7IiRpZCI6Ijk1MCIsIkxpbmVDb2xvciI6bnVsbCwiTGluZVdlaWdodCI6MC4wLCJMaW5lVHlwZSI6MCwiUGFyZW50U3R5bGUiOm51bGx9LCJQYXJlbnRTdHlsZSI6bnVsbH0sIkRhdGVGb3JtYXQiOnsiJGlkIjoiOTU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1MiIsIkZvcm1hdCI6MCwiSXNWaXNpYmxlIjpmYWxzZSwiTGFzdEtub3duVmlzaWJpbGl0eVN0YXRlIjpmYWxzZX0sIklzVmlzaWJsZSI6dHJ1ZSwiUGFyZW50U3R5bGUiOm51bGx9LCJJbmRleCI6MCwiUGVyY2VudGFnZUNvbXBsZXRlIjpudWxsLCJQb3NpdGlvbiI6eyJSYXRpbyI6MC4wLCJJc0N1c3RvbSI6ZmFsc2V9LCJEYXRlRm9ybWF0Ijp7IiRyZWYiOiI5NTEifSwiV2Vla051bWJlcmluZyI6eyIkaWQiOiI5NTMiLCJGb3JtYXQiOjAsIklzVmlzaWJsZSI6ZmFsc2UsIkxhc3RLbm93blZpc2liaWxpdHlTdGF0ZSI6ZmFsc2V9LCJSZWxhdGVkVGFza0lkIjoiMDAwMDAwMDAtMDAwMC0wMDAwLTAwMDAtMDAwMDAwMDAwMDAwIiwiSWQiOiIwZTE3YWRmOS1iMTE3LTQwNGUtYWVjNy1hYWJjMWQ3N2QyNjYiLCJJbXBvcnRJZCI6IjQiLCJUaXRsZSI6Ik1ham9yIE1pbGVzdG9uZSIsIk5vdGUiOm51bGwsIkh5cGVybGluayI6eyIkaWQiOiI5NTQiLCJBZGRyZXNzIjpudWxsLCJTdWJBZGRyZXNzIjpudWxsfSwiSXNDaGFuZ2VkIjpmYWxzZSwiSXNOZXciOmZhbHNlfSx7IiRpZCI6Ijk1NSIsIkRhdGUiOiIyMDIyLTA2LTMwVDIzOjU5OjAwIiwiU3R5bGUiOnsiJGlkIjoiOTU2IiwiU2hhcGUiOjIsIkNvbm5lY3Rvck1hcmdpbiI6eyIkaWQiOiI5NTciLCJUb3AiOjAuMCwiTGVmdCI6Mi4wLCJSaWdodCI6Mi4wLCJCb3R0b20iOjAuMH0sIkNvbm5lY3RvclN0eWxlIjp7IiRpZCI6Ijk1OCIsIkxpbmVDb2xvciI6eyIkaWQiOiI5NTkiLCIkdHlwZSI6Ik5MUkUuQ29tbW9uLkRvbS5Tb2xpZENvbG9yQnJ1c2gsIE5MUkUuQ29tbW9uIiwiQ29sb3IiOnsiJGlkIjoiOTYwIiwiQSI6MTI3LCJSIjo4NCwiRyI6MTMsIkIiOjExMH19LCJMaW5lV2VpZ2h0IjoxLjAsIkxpbmVUeXBlIjowLCJQYXJlbnRTdHlsZSI6bnVsbH0sIklzQmVsb3dUaW1lYmFuZCI6ZmFsc2UsIlBvc2l0aW9uT25UYXNrIjowLCJIaWRlRGF0ZSI6ZmFsc2UsIlNoYXBlU2l6ZSI6MSwiU3BhY2luZyI6Mi4wLCJQYWRkaW5nIjp7IiRpZCI6Ijk2MSIsIlRvcCI6Ny4wLCJMZWZ0IjozLjAsIlJpZ2h0IjowLjAsIkJvdHRvbSI6Mi4wfSwiU2hhcGVTdHlsZSI6eyIkaWQiOiI5NjIiLCJNYXJnaW4iOnsiJGlkIjoiOTYzIiwiVG9wIjowLjAsIkxlZnQiOjAuMCwiUmlnaHQiOjAuMCwiQm90dG9tIjowLjB9LCJQYWRkaW5nIjp7IiRpZCI6Ijk2NCIsIlRvcCI6MC4wLCJMZWZ0IjowLjAsIlJpZ2h0IjowLjAsIkJvdHRvbSI6MC4wfSwiQmFja2dyb3VuZCI6eyIkaWQiOiI5NjUiLCJDb2xvciI6eyIkaWQiOiI5NjYiLCJBIjoyNTUsIlIiOjg0LCJHIjoxMywiQiI6MTEwfX0sIklzVmlzaWJsZSI6dHJ1ZSwiV2lkdGgiOjEzLjAsIkhlaWdodCI6MTMuMCwiQm9yZGVyU3R5bGUiOnsiJGlkIjoiOTY3IiwiTGluZUNvbG9yIjp7IiRpZCI6Ijk2OCIsIiR0eXBlIjoiTkxSRS5Db21tb24uRG9tLlNvbGlkQ29sb3JCcnVzaCwgTkxSRS5Db21tb24iLCJDb2xvciI6eyIkaWQiOiI5NjkiLCJBIjoyNTUsIlIiOjI1NSwiRyI6MjU1LCJCIjoyNTV9fSwiTGluZVdlaWdodCI6MC4wLCJMaW5lVHlwZSI6MCwiUGFyZW50U3R5bGUiOm51bGx9LCJQYXJlbnRTdHlsZSI6bnVsbH0sIlRpdGxlU3R5bGUiOnsiJGlkIjoiOTcwIiwiRm9udFNldHRpbmdzIjp7IiRpZCI6Ijk3MSIsIkZvbnRTaXplIjoxMSwiRm9udE5hbWUiOiJDYWxpYnJpIiwiSXNCb2xkIjp0cnVlLCJJc0l0YWxpYyI6ZmFsc2UsIklzVW5kZXJsaW5lZCI6ZmFsc2UsIlBhcmVudFN0eWxlIjpudWxsfSwiQXV0b1NpemUiOjAsIkZvcmVncm91bmQiOnsiJGlkIjoiOTcyIiwiQ29sb3IiOnsiJGlkIjoiOTc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k3NCIsIlRvcCI6MC4wLCJMZWZ0IjowLjAsIlJpZ2h0IjowLjAsIkJvdHRvbSI6MC4wfSwiUGFkZGluZyI6eyIkaWQiOiI5NzUiLCJUb3AiOjAuMCwiTGVmdCI6MC4wLCJSaWdodCI6MC4wLCJCb3R0b20iOjAuMH0sIkJhY2tncm91bmQiOnsiJGlkIjoiOTc2IiwiQ29sb3IiOnsiJGlkIjoiOTc3IiwiQSI6MCwiUiI6MjU1LCJHIjoyNTUsIkIiOjI1NX19LCJJc1Zpc2libGUiOnRydWUsIldpZHRoIjowLjAsIkhlaWdodCI6MC4wLCJCb3JkZXJTdHlsZSI6eyIkaWQiOiI5NzgiLCJMaW5lQ29sb3IiOm51bGwsIkxpbmVXZWlnaHQiOjAuMCwiTGluZVR5cGUiOjAsIlBhcmVudFN0eWxlIjpudWxsfSwiUGFyZW50U3R5bGUiOm51bGx9LCJEYXRlU3R5bGUiOnsiJGlkIjoiOTc5IiwiRm9udFNldHRpbmdzIjp7IiRpZCI6Ijk4MCIsIkZvbnRTaXplIjo4LCJGb250TmFtZSI6IkNhbGlicmkiLCJJc0JvbGQiOmZhbHNlLCJJc0l0YWxpYyI6ZmFsc2UsIklzVW5kZXJsaW5lZCI6ZmFsc2UsIlBhcmVudFN0eWxlIjpudWxsfSwiQXV0b1NpemUiOjAsIkZvcmVncm91bmQiOnsiJGlkIjoiOTgxIiwiQ29sb3IiOnsiJGlkIjoiOTg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MiLCJUb3AiOjAuMCwiTGVmdCI6MC4wLCJSaWdodCI6MC4wLCJCb3R0b20iOjAuMH0sIlBhZGRpbmciOnsiJGlkIjoiOTg0IiwiVG9wIjowLjAsIkxlZnQiOjAuMCwiUmlnaHQiOjAuMCwiQm90dG9tIjowLjB9LCJCYWNrZ3JvdW5kIjp7IiRpZCI6Ijk4NSIsIkNvbG9yIjp7IiRpZCI6Ijk4NiIsIkEiOjAsIlIiOjI1NSwiRyI6MjU1LCJCIjoyNTV9fSwiSXNWaXNpYmxlIjp0cnVlLCJXaWR0aCI6MC4wLCJIZWlnaHQiOjAuMCwiQm9yZGVyU3R5bGUiOnsiJGlkIjoiOTg3IiwiTGluZUNvbG9yIjpudWxsLCJMaW5lV2VpZ2h0IjowLjAsIkxpbmVUeXBlIjowLCJQYXJlbnRTdHlsZSI6bnVsbH0sIlBhcmVudFN0eWxlIjpudWxsfSwiRGF0ZUZvcm1hdCI6eyIkaWQiOiI5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5IiwiRm9ybWF0IjowLCJJc1Zpc2libGUiOmZhbHNlLCJMYXN0S25vd25WaXNpYmlsaXR5U3RhdGUiOmZhbHNlfSwiSXNWaXNpYmxlIjp0cnVlLCJQYXJlbnRTdHlsZSI6bnVsbH0sIkluZGV4IjoxLCJQZXJjZW50YWdlQ29tcGxldGUiOm51bGwsIlBvc2l0aW9uIjp7IlJhdGlvIjowLjAsIklzQ3VzdG9tIjpmYWxzZX0sIkRhdGVGb3JtYXQiOnsiJHJlZiI6Ijk4OCJ9LCJXZWVrTnVtYmVyaW5nIjp7IiRpZCI6Ijk5MCIsIkZvcm1hdCI6MCwiSXNWaXNpYmxlIjpmYWxzZSwiTGFzdEtub3duVmlzaWJpbGl0eVN0YXRlIjpmYWxzZX0sIlJlbGF0ZWRUYXNrSWQiOiIwMDAwMDAwMC0wMDAwLTAwMDAtMDAwMC0wMDAwMDAwMDAwMDAiLCJJZCI6IjU4NmQxOTZhLTM1ODctNDcyOC1hNjJhLTZlODZiNDkwZTUwZCIsIkltcG9ydElkIjoiNyIsIlRpdGxlIjoiTWFqb3IgTWlsZXN0b25lIiwiTm90ZSI6bnVsbCwiSHlwZXJsaW5rIjp7IiRpZCI6Ijk5MSIsIkFkZHJlc3MiOm51bGwsIlN1YkFkZHJlc3MiOm51bGx9LCJJc0NoYW5nZWQiOmZhbHNlLCJJc05ldyI6ZmFsc2V9LHsiJGlkIjoiOTkyIiwiRGF0ZSI6IjIwMjItMDktMzBUMjM6NTk6MDAiLCJTdHlsZSI6eyIkaWQiOiI5OTMiLCJTaGFwZSI6MiwiQ29ubmVjdG9yTWFyZ2luIjp7IiRpZCI6Ijk5NCIsIlRvcCI6MC4wLCJMZWZ0IjoyLjAsIlJpZ2h0IjoyLjAsIkJvdHRvbSI6MC4wfSwiQ29ubmVjdG9yU3R5bGUiOnsiJGlkIjoiOTk1IiwiTGluZUNvbG9yIjp7IiRpZCI6Ijk5NiIsIiR0eXBlIjoiTkxSRS5Db21tb24uRG9tLlNvbGlkQ29sb3JCcnVzaCwgTkxSRS5Db21tb24iLCJDb2xvciI6eyIkaWQiOiI5OTciLCJBIjoxMjcsIlIiOjg0LCJHIjoxMywiQiI6MTEwfX0sIkxpbmVXZWlnaHQiOjEuMCwiTGluZVR5cGUiOjAsIlBhcmVudFN0eWxlIjpudWxsfSwiSXNCZWxvd1RpbWViYW5kIjpmYWxzZSwiUG9zaXRpb25PblRhc2siOjAsIkhpZGVEYXRlIjpmYWxzZSwiU2hhcGVTaXplIjoxLCJTcGFjaW5nIjoyLjAsIlBhZGRpbmciOnsiJGlkIjoiOTk4IiwiVG9wIjo3LjAsIkxlZnQiOjMuMCwiUmlnaHQiOjAuMCwiQm90dG9tIjoyLjB9LCJTaGFwZVN0eWxlIjp7IiRpZCI6Ijk5OSIsIk1hcmdpbiI6eyIkaWQiOiIxMDAwIiwiVG9wIjowLjAsIkxlZnQiOjAuMCwiUmlnaHQiOjAuMCwiQm90dG9tIjowLjB9LCJQYWRkaW5nIjp7IiRpZCI6IjEwMDEiLCJUb3AiOjAuMCwiTGVmdCI6MC4wLCJSaWdodCI6MC4wLCJCb3R0b20iOjAuMH0sIkJhY2tncm91bmQiOnsiJGlkIjoiMTAwMiIsIkNvbG9yIjp7IiRpZCI6IjEwMDMiLCJBIjoyNTUsIlIiOjg0LCJHIjoxMywiQiI6MTEwfX0sIklzVmlzaWJsZSI6dHJ1ZSwiV2lkdGgiOjEzLjAsIkhlaWdodCI6MTMuMCwiQm9yZGVyU3R5bGUiOnsiJGlkIjoiMTAwNCIsIkxpbmVDb2xvciI6eyIkaWQiOiIxMDA1IiwiJHR5cGUiOiJOTFJFLkNvbW1vbi5Eb20uU29saWRDb2xvckJydXNoLCBOTFJFLkNvbW1vbiIsIkNvbG9yIjp7IiRpZCI6IjEwMDYiLCJBIjoyNTUsIlIiOjI1NSwiRyI6MCwiQiI6MH19LCJMaW5lV2VpZ2h0IjowLjAsIkxpbmVUeXBlIjowLCJQYXJlbnRTdHlsZSI6bnVsbH0sIlBhcmVudFN0eWxlIjpudWxsfSwiVGl0bGVTdHlsZSI6eyIkaWQiOiIxMDA3IiwiRm9udFNldHRpbmdzIjp7IiRpZCI6IjEwMDgiLCJGb250U2l6ZSI6MTEsIkZvbnROYW1lIjoiQ2FsaWJyaSIsIklzQm9sZCI6dHJ1ZSwiSXNJdGFsaWMiOmZhbHNlLCJJc1VuZGVybGluZWQiOmZhbHNlLCJQYXJlbnRTdHlsZSI6bnVsbH0sIkF1dG9TaXplIjowLCJGb3JlZ3JvdW5kIjp7IiRpZCI6IjEwMDkiLCJDb2xvciI6eyIkaWQiOiIxMDE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MTEiLCJUb3AiOjAuMCwiTGVmdCI6MC4wLCJSaWdodCI6MC4wLCJCb3R0b20iOjAuMH0sIlBhZGRpbmciOnsiJGlkIjoiMTAxMiIsIlRvcCI6MC4wLCJMZWZ0IjowLjAsIlJpZ2h0IjowLjAsIkJvdHRvbSI6MC4wfSwiQmFja2dyb3VuZCI6eyIkaWQiOiIxMDEzIiwiQ29sb3IiOnsiJGlkIjoiMTAxNCIsIkEiOjAsIlIiOjI1NSwiRyI6MjU1LCJCIjoyNTV9fSwiSXNWaXNpYmxlIjp0cnVlLCJXaWR0aCI6MC4wLCJIZWlnaHQiOjAuMCwiQm9yZGVyU3R5bGUiOnsiJGlkIjoiMTAxNSIsIkxpbmVDb2xvciI6bnVsbCwiTGluZVdlaWdodCI6MC4wLCJMaW5lVHlwZSI6MCwiUGFyZW50U3R5bGUiOm51bGx9LCJQYXJlbnRTdHlsZSI6bnVsbH0sIkRhdGVTdHlsZSI6eyIkaWQiOiIxMDE2IiwiRm9udFNldHRpbmdzIjp7IiRpZCI6IjEwMTciLCJGb250U2l6ZSI6OCwiRm9udE5hbWUiOiJDYWxpYnJpIiwiSXNCb2xkIjpmYWxzZSwiSXNJdGFsaWMiOmZhbHNlLCJJc1VuZGVybGluZWQiOmZhbHNlLCJQYXJlbnRTdHlsZSI6bnVsbH0sIkF1dG9TaXplIjowLCJGb3JlZ3JvdW5kIjp7IiRpZCI6IjEwMTgiLCJDb2xvciI6eyIkaWQiOiIxMDE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DIwIiwiVG9wIjowLjAsIkxlZnQiOjAuMCwiUmlnaHQiOjAuMCwiQm90dG9tIjowLjB9LCJQYWRkaW5nIjp7IiRpZCI6IjEwMjEiLCJUb3AiOjAuMCwiTGVmdCI6MC4wLCJSaWdodCI6MC4wLCJCb3R0b20iOjAuMH0sIkJhY2tncm91bmQiOnsiJGlkIjoiMTAyMiIsIkNvbG9yIjp7IiRpZCI6IjEwMjMiLCJBIjowLCJSIjoyNTUsIkciOjI1NSwiQiI6MjU1fX0sIklzVmlzaWJsZSI6dHJ1ZSwiV2lkdGgiOjAuMCwiSGVpZ2h0IjowLjAsIkJvcmRlclN0eWxlIjp7IiRpZCI6IjEwMjQiLCJMaW5lQ29sb3IiOm51bGwsIkxpbmVXZWlnaHQiOjAuMCwiTGluZVR5cGUiOjAsIlBhcmVudFN0eWxlIjpudWxsfSwiUGFyZW50U3R5bGUiOm51bGx9LCJEYXRlRm9ybWF0Ijp7IiRpZCI6IjEw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yNiIsIkZvcm1hdCI6MCwiSXNWaXNpYmxlIjpmYWxzZSwiTGFzdEtub3duVmlzaWJpbGl0eVN0YXRlIjpmYWxzZX0sIklzVmlzaWJsZSI6dHJ1ZSwiUGFyZW50U3R5bGUiOm51bGx9LCJJbmRleCI6MiwiUGVyY2VudGFnZUNvbXBsZXRlIjpudWxsLCJQb3NpdGlvbiI6eyJSYXRpbyI6MC4wLCJJc0N1c3RvbSI6ZmFsc2V9LCJEYXRlRm9ybWF0Ijp7IiRyZWYiOiIxMDI1In0sIldlZWtOdW1iZXJpbmciOnsiJGlkIjoiMTAyNyIsIkZvcm1hdCI6MCwiSXNWaXNpYmxlIjpmYWxzZSwiTGFzdEtub3duVmlzaWJpbGl0eVN0YXRlIjpmYWxzZX0sIlJlbGF0ZWRUYXNrSWQiOiIwMDAwMDAwMC0wMDAwLTAwMDAtMDAwMC0wMDAwMDAwMDAwMDAiLCJJZCI6ImI0ZmJhY2VkLWJmMDktNDA4OS04NjI2LWMwZWJkMWRjMGU2NyIsIkltcG9ydElkIjoiMTAiLCJUaXRsZSI6Ik1ham9yIE1pbGVzdG9uZSIsIk5vdGUiOm51bGwsIkh5cGVybGluayI6eyIkaWQiOiIxMDI4IiwiQWRkcmVzcyI6bnVsbCwiU3ViQWRkcmVzcyI6bnVsbH0sIklzQ2hhbmdlZCI6ZmFsc2UsIklzTmV3IjpmYWxzZX1dLCJUYXNrcyI6W10sIlN3aW1sYW5lcyI6W10sIk1zUHJvamVjdEl0ZW1zVHJlZSI6eyIkaWQiOiIxMDI5IiwiUm9vdCI6eyJJbXBvcnRJZCI6bnVsbCwiSXNJbXBvcnRlZCI6ZmFsc2UsIkNoaWxkcmVuIjpbXX19LCJNZXRhZGF0YSI6eyIkaWQiOiIxMDMwIiwiRXhjZWxTaGVldE5hbWUiOiJUaW1lbGluZSBEYXRhIiwiSXRlbXNUaXRsZXMiOiJbXCJNaWxlc3RvbmUgMVwiLFwiTWlsZXN0b25lIDJcIixcIk1pbGVzdG9uZSAzXCIsXCJNYWpvciBNaWxlc3RvbmVcIixcIk1pbGVzdG9uZSA0XCIsXCJNaWxlc3RvbmUgNVwiLFwiTWFqb3IgTWlsZXN0b25lXCIsXCJNaWxlc3RvbmUgNlwiLFwiTWlsZXN0b25lIDdcIixcIk1ham9yIE1pbGVzdG9uZVwiLFwiTWlsZXN0b25lIDhcIixcIlBoYXNlIDRcIixcIlBoYXNlIDNcIixcIlBoYXNlIDJcIixcIlBoYXNlIDFcIl0iLCJJdGVtc1N3aW1sYW5lcyI6IltdIiwiTXNlTGF0ZXN0SW1wb3J0SXRlbXMiOiJ7XCIkaWRcIjpcIjFcIixcIlJvb3RcIjp7XCJJbXBvcnRJZFwiOm51bGwsXCJJc0ltcG9ydGVkXCI6ZmFsc2UsXCJDaGlsZHJlblwiOlt7XCIkaWRcIjpcIjJcIixcIkltcG9ydElkXCI6XCIxXCIsXCJJc0ltcG9ydGVkXCI6dHJ1ZSxcIkNoaWxkcmVuXCI6W119LHtcIiRpZFwiOlwiM1wiLFwiSW1wb3J0SWRcIjpcIjJcIixcIklzSW1wb3J0ZWRcIjp0cnVlLFwiQ2hpbGRyZW5cIjpbXX0se1wiJGlkXCI6XCI0XCIsXCJJbXBvcnRJZFwiOlwiM1wiLFwiSXNJbXBvcnRlZFwiOnRydWUsXCJDaGlsZHJlblwiOltdfSx7XCIkaWRcIjpcIjVcIixcIkltcG9ydElkXCI6XCI0XCIsXCJJc0ltcG9ydGVkXCI6dHJ1ZSxcIkNoaWxkcmVuXCI6W119LHtcIiRpZFwiOlwiNlwiLFwiSW1wb3J0SWRcIjpcIjVcIixcIklzSW1wb3J0ZWRcIjp0cnVlLFwiQ2hpbGRyZW5cIjpbXX0se1wiJGlkXCI6XCI3XCIsXCJJbXBvcnRJZFwiOlwiNlwiLFwiSXNJbXBvcnRlZFwiOnRydWUsXCJDaGlsZHJlblwiOltdfSx7XCIkaWRcIjpcIjhcIixcIkltcG9ydElkXCI6XCI3XCIsXCJJc0ltcG9ydGVkXCI6dHJ1ZSxcIkNoaWxkcmVuXCI6W119LHtcIiRpZFwiOlwiOVwiLFwiSW1wb3J0SWRcIjpcIjhcIixcIklzSW1wb3J0ZWRcIjp0cnVlLFwiQ2hpbGRyZW5cIjpbXX0se1wiJGlkXCI6XCIxMFwiLFwiSW1wb3J0SWRcIjpcIjlcIixcIklzSW1wb3J0ZWRcIjp0cnVlLFwiQ2hpbGRyZW5cIjpbXX0se1wiJGlkXCI6XCIxMVwiLFwiSW1wb3J0SWRcIjpcIjEwXCIsXCJJc0ltcG9ydGVkXCI6dHJ1ZSxcIkNoaWxkcmVuXCI6W119LHtcIiRpZFwiOlwiMTJcIixcIkltcG9ydElkXCI6XCIxMVwiLFwiSXNJbXBvcnRlZFwiOnRydWUsXCJDaGlsZHJlblwiOltdfSx7XCIkaWRcIjpcIjEzXCIsXCJJbXBvcnRJZFwiOlwiMTJcIixcIklzSW1wb3J0ZWRcIjp0cnVlLFwiQ2hpbGRyZW5cIjpbXX0se1wiJGlkXCI6XCIxNFwiLFwiSW1wb3J0SWRcIjpcIjEzXCIsXCJJc0ltcG9ydGVkXCI6dHJ1ZSxcIkNoaWxkcmVuXCI6W119LHtcIiRpZFwiOlwiMTVcIixcIkltcG9ydElkXCI6XCIxNFwiLFwiSXNJbXBvcnRlZFwiOnRydWUsXCJDaGlsZHJlblwiOltdfSx7XCIkaWRcIjpcIjE2XCIsXCJJbXBvcnRJZFwiOlwiMTVcIixcIklzSW1wb3J0ZWRcIjp0cnVlLFwiQ2hpbGRyZW5cIjpbXX1dfX0iLCJDb2x1bW5zTWFwcGluZyI6Ilt7XCIkaWRcIjpcIjFcIixcIlNlbGVjdGVkTWFwcGluZ1wiOjgsXCJDb2x1bW5IZWFkZXJcIjpcIkNvbHVtbjBcIixcIkNvbHVtbkZyaWVuZGx5TmFtZVwiOlwiVW5pcXVlIElEXCJ9LHtcIiRpZFwiOlwiMlwiLFwiU2VsZWN0ZWRNYXBwaW5nXCI6MixcIkNvbHVtbkhlYWRlclwiOlwiQ29sdW1uMVwiLFwiQ29sdW1uRnJpZW5kbHlOYW1lXCI6XCJUaXRsZVwifSx7XCIkaWRcIjpcIjNcIixcIlNlbGVjdGVkTWFwcGluZ1wiOjMsXCJDb2x1bW5IZWFkZXJcIjpcIkNvbHVtbjJcIixcIkNvbHVtbkZyaWVuZGx5TmFtZVwiOlwiU3RhcnQgZGF0ZVwifSx7XCIkaWRcIjpcIjRcIixcIlNlbGVjdGVkTWFwcGluZ1wiOjQsXCJDb2x1bW5IZWFkZXJcIjpcIkNvbHVtbjNcIixcIkNvbHVtbkZyaWVuZGx5TmFtZVwiOlwiRW5kIGRhdGVcIn0se1wiJGlkXCI6XCI1XCIsXCJTZWxlY3RlZE1hcHBpbmdcIjo1LFwiQ29sdW1uSGVhZGVyXCI6XCJDb2x1bW41XCIsXCJDb2x1bW5GcmllbmRseU5hbWVcIjpcIiUgQ29tcGxldGVkXCJ9LHtcIiRpZFwiOlwiNlwiLFwiU2VsZWN0ZWRNYXBwaW5nXCI6NixcIkNvbHVtbkhlYWRlclwiOlwiQ29sdW1uNlwiLFwiQ29sdW1uRnJpZW5kbHlOYW1lXCI6XCJOb3RlXCJ9XSIsIkhlYWRlclJvd0luZGV4IjoiMCIsIk1zZVN5bmNCeVVpZCI6IlRydWUiLCJTb3VyY2VUZW1wbGF0ZSI6IntcIiRpZFwiOlwiMVwiLFwiSWRcIjpcImNjMjZmODYzLTI3Y2UtNDgwZS1hNTg5LWIzZjEyZjJkNmViMFwiLFwiQ3VsdHVyZUluZm9OYW1lXCI6XCJlbi1VU1wiLFwiVmVyc2lvblwiOntcIiRpZFwiOlwiMlwiLFwiVGVtcGxhdGVEb21WZXJzaW9uXCI6XCIxLjIuMFwifSxcIkVmZmVjdFwiOjE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mYWxz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mZhbHN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yxcIlF1aWNrUG9zaXRpb25cIjoyLFwiQWJzb2x1dGVQb3NpdGlvblwiOjQw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VXBkYXRlU2NhbGVGb3JJbXBvcnRlZFRpbWVsaW5lIjoiRmFsc2UifSwiU2V0dGluZ3MiOnsiJGlkIjoiMTAzMSIsIkltcGFPcHRpb25zIjp7IiRpZCI6IjEwMz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QsIkZpbGVQYXRoIjoiRjpcXFdvcmtcXFJlZG9pbmcgT3V0ZGF0ZWQgVGVtcGxhdGVzXFxTYWxlcyBQbGFuXFxUaW1lbGluZSBEYXRhLnhsc3giLCJUaW1lQ29uZmlndXJhdGlvbiI6eyIkaWQiOiIxMDMzIiwiVXNlVGltZSI6ZmFsc2UsIldvcmtEYXlTdGFydCI6IjAwOjAwOjAwIiwiV29ya0RheUVuZCI6IjIzOjU5OjAwIn0sIkxhc3RVc2VkVGVtcGxhdGVJZCI6ImNjMjZmODYzLTI3Y2UtNDgwZS1hNTg5LWIzZjEyZjJkNmViMCIsIkZpcnN0V2Vla09mWWVhciI6MCwiUGxhY2VNaWxlc3RvbmVBdFRoZUJlZ2lubmluZ09mVGhlRGF5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Hid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xLTAxVDAwOjAwOjAwIiwiRW5kRGF0ZSI6IjIwMjItMDItMjhUMjM6NTk6MDAiLCJQZXJjZW50YWdlQ29tcGxldGUiOm51bGwsIlN0eWxlIjp7IiRpZCI6IjciLCJTaGFwZSI6MywiU2hhcGVUaGlja25lc3MiOjA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MzEiLCJNYXJnaW4iOnsiJGlkIjoiMzIiLCJUb3AiOjAuMCwiTGVmdCI6NC4wLCJSaWdodCI6NC4wLCJCb3R0b20iOjAuMH0sIlBhZGRpbmciOnsiJGlkIjoiMzMiLCJUb3AiOjAuMCwiTGVmdCI6MC4wLCJSaWdodCI6MC4wLCJCb3R0b20iOjAuMH0sIkJhY2tncm91bmQiOnsiJGlkIjoiMzQiLCJDb2xvciI6eyIkaWQiOiIzNSIsIkEiOjI1NSwiUiI6ODQsIkciOjEzLCJCIjoxMTB9fSwiSXNWaXNpYmxlIjp0cnVlLCJXaWR0aCI6MC4wLCJIZWlnaHQiOjEw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O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MCwiU21hcnREdXJhdGlvbkFjdGl2YXRlZCI6ZmFsc2UsIkRhdGVGb3JtYXQiOnsiJHJlZiI6IjU3In0sIldlZWtOdW1iZXJpbmciOnsiJGlkIjoiNTkiLCJGb3JtYXQiOjAsIklzVmlzaWJsZSI6ZmFsc2UsIkxhc3RLbm93blZpc2liaWxpdHlTdGF0ZSI6ZmFsc2V9LCJJZCI6ImY2NzRlZGM2LTAwMjEtNGY0OS1iZTY2LWYzZTAyMzg2YmNlOSIsIkltcG9ydElkIjoiMTUiLCJUaXRsZSI6IlRhc2sgMSIsIk5vdGUiOm51bGwsIkh5cGVybGluayI6eyIkaWQiOiI2MCIsIkFkZHJlc3MiOm51bGwsIlN1YkFkZHJlc3MiOm51bGx9LCJJc0NoYW5nZWQiOmZhbHNlLCJJc05ldyI6ZmFsc2V9fV0sIl9taWxlc3RvbmVzIjpbXSwiSWQiOiIwMDAwMDAwMC0wMDAwLTAwMDAtMDAwMC0wMDAwMDAwMDAwMDAiLCJJc1NpbmdsZUl0ZW1Sb3ciOnRydWV9LHsiJGlkIjoiNjEiLCJfdGFza3MiOltdLCJfbWlsZXN0b25lcyI6W3siJGlkIjoiNjIiLCJJZCI6IjBmNWJiNDNmLWM3OTQtNGE0ZC04ZGNkLWM3NmQ1NjQ1MDA5YiIsIkluZGV4IjozLCJHcm91cElkIjpudWxsLCJUaXRsZSI6Ik1pbGVzdG9uZSAzIiwiRGF0ZVRpbWUiOiIyMDIyLTA0LTEwVDIzOjU5OjAwIiwiUGVyY2VudGFnZUNvbXBsZXRlIjpudWxsLCJOb3RlIjpudWxsLCJTdHlsZSI6eyIkaWQiOiI2MyIsIlRpdGxlUG9zaXRpb24iOiJSaWdodCIsIkRhdGVQb3NpdGlvbiI6IlJpZ2h0IiwiU2hhcGVUeXBlIjoxNCwiU2hhcGVTaXplIjoxLCJTaGFwZVN0eWxlIjp7IiRpZCI6IjY0IiwiTWFyZ2luIjp7IiRpZCI6IjY1IiwiVG9wIjowLjAsIkxlZnQiOjAuMCwiUmlnaHQiOjAuMCwiQm90dG9tIjowLjB9LCJQYWRkaW5nIjp7IiRpZCI6IjY2IiwiVG9wIjowLjAsIkxlZnQiOjAuMCwiUmlnaHQiOjAuMCwiQm90dG9tIjowLjB9LCJCYWNrZ3JvdW5kIjp7IiRpZCI6IjY3IiwiQ29sb3IiOnsiJGlkIjoiNjgiLCJBIjoyNTUsIlIiOjI1NSwiRyI6MTE5LCJCIjowfX0sIklzVmlzaWJsZSI6dHJ1ZSwiV2lkdGgiOjEzLjAsIkhlaWdodCI6MTMuMCwiQm9yZGVyU3R5bGUiOnsiJGlkIjoiNjkiLCJMaW5lQ29sb3IiOnsiJGlkIjoiNzAiLCIkdHlwZSI6Ik5MUkUuQ29tbW9uLkRvbS5Tb2xpZENvbG9yQnJ1c2gsIE5MUkUuQ29tbW9uIiwiQ29sb3IiOnsiJGlkIjoiNzEiLCJBIjoyNTUsIlIiOjI1NSwiRyI6MjU1LCJCIjoyNTV9fSwiTGluZVdlaWdodCI6MC4wLCJMaW5lVHlwZSI6MCwiUGFyZW50U3R5bGUiOm51bGx9LCJQYXJlbnRTdHlsZSI6bnVsbH0sIlRpdGxlU3R5bGUiOnsiJGlkIjoiNzIiLCJGb250U2V0dGluZ3MiOnsiJGlkIjoiNzMiLCJGb250U2l6ZSI6MTEsIkZvbnROYW1lIjoiQ2FsaWJyaSIsIklzQm9sZCI6dHJ1ZSwiSXNJdGFsaWMiOmZhbHNlLCJJc1VuZGVybGluZWQiOmZhbHNlLCJQYXJlbnRTdHlsZSI6bnVsbH0sIkF1dG9TaXplIjowLCJGb3JlZ3JvdW5kIjp7IiRpZCI6Ijc0IiwiQ29sb3IiOnsiJGlkIjoiNz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aWQiOiI3OSIsIkEiOjAsIlIiOjI1NSwiRyI6MjU1LCJCIjoyNTV9fSwiSXNWaXNpYmxlIjp0cnVlLCJXaWR0aCI6MC4wLCJIZWlnaHQiOjAuMCwiQm9yZGVyU3R5bGUiOm51bGwsIlBhcmVudFN0eWxlIjpudWxsfSwiRGF0ZVN0eWxlIjp7IiRpZCI6IjgwIiwiRm9udFNldHRpbmdzIjp7IiRpZCI6IjgxIiwiRm9udFNpemUiOjgsIkZvbnROYW1lIjoiQ2FsaWJyaSIsIklzQm9sZCI6ZmFsc2UsIklzSXRhbGljIjpmYWxzZSwiSXNVbmRlcmxpbmVkIjpmYWxzZSwiUGFyZW50U3R5bGUiOm51bGx9LCJBdXRvU2l6ZSI6MCwiRm9yZWdyb3VuZCI6eyIkaWQiOiI4MiIsIkNvbG9yIjp7IiRpZCI6Ij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CIsIlRvcCI6MC4wLCJMZWZ0IjowLjAsIlJpZ2h0IjowLjAsIkJvdHRvbSI6MC4wfSwiUGFkZGluZyI6eyIkaWQiOiI4NSIsIlRvcCI6MC4wLCJMZWZ0IjowLjAsIlJpZ2h0IjowLjAsIkJvdHRvbSI6MC4wfSwiQmFja2dyb3VuZCI6eyIkaWQiOiI4NiIsIkNvbG9yIjp7IiRpZCI6Ijg3IiwiQSI6MCwiUiI6MjU1LCJHIjoyNTUsIkIiOjI1NX19LCJJc1Zpc2libGUiOnRydWUsIldpZHRoIjowLjAsIkhlaWdodCI6MC4wLCJCb3JkZXJTdHlsZSI6bnVsbCwiUGFyZW50U3R5bGUiOm51bGx9LCJEYXRlRm9ybWF0Ijp7IiRpZCI6Ij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5IiwiRm9ybWF0IjowLCJJc1Zpc2libGUiOmZhbHNlLCJMYXN0S25vd25WaXNpYmlsaXR5U3RhdGUiOmZhbHNlfSwiSXNWaXNpYmxlIjp0cnVlLCJQYXJlbnRTdHlsZSI6bnVsbH0sIkh5cGVybGluayI6bnVsbCwiSW1wb3J0SWQiOiIzIn0seyIkaWQiOiI5MCIsIklkIjoiMWYxNWY2NDgtZGVlYi00YTExLTliZjktNjg4OWEyYmI0ZDJhIiwiSW5kZXgiOjEsIkdyb3VwSWQiOm51bGwsIlRpdGxlIjoiTWlsZXN0b25lIDEiLCJEYXRlVGltZSI6IjIwMjItMDEtMTVUMjM6NTk6MDAiLCJQZXJjZW50YWdlQ29tcGxldGUiOm51bGwsIk5vdGUiOm51bGwsIlN0eWxlIjp7IiRpZCI6IjkxIiwiVGl0bGVQb3NpdGlvbiI6IlJpZ2h0IiwiRGF0ZVBvc2l0aW9uIjoiUmlnaHQiLCJTaGFwZVR5cGUiOjE0LCJTaGFwZVNpemUiOjEsIlNoYXBlU3R5bGUiOnsiJGlkIjoiOTIiLCJNYXJnaW4iOnsiJGlkIjoiOTMiLCJUb3AiOjAuMCwiTGVmdCI6MC4wLCJSaWdodCI6MC4wLCJCb3R0b20iOjAuMH0sIlBhZGRpbmciOnsiJGlkIjoiOTQiLCJUb3AiOjAuMCwiTGVmdCI6MC4wLCJSaWdodCI6MC4wLCJCb3R0b20iOjAuMH0sIkJhY2tncm91bmQiOnsiJGlkIjoiOTUiLCJDb2xvciI6eyIkaWQiOiI5NiIsIkEiOjI1NSwiUiI6MjU1LCJHIjoxMTksIkIiOjB9fSwiSXNWaXNpYmxlIjp0cnVlLCJXaWR0aCI6MTMuMCwiSGVpZ2h0IjoxMy4wLCJCb3JkZXJTdHlsZSI6eyIkaWQiOiI5NyIsIkxpbmVDb2xvciI6eyIkaWQiOiI5OCIsIiR0eXBlIjoiTkxSRS5Db21tb24uRG9tLlNvbGlkQ29sb3JCcnVzaCwgTkxSRS5Db21tb24iLCJDb2xvciI6eyIkaWQiOiI5OSIsIkEiOjI1NSwiUiI6MjU1LCJHIjoyNTUsIkIiOjI1NX19LCJMaW5lV2VpZ2h0IjowLjAsIkxpbmVUeXBlIjowLCJQYXJlbnRTdHlsZSI6bnVsbH0sIlBhcmVudFN0eWxlIjpudWxsfSwiVGl0bGVTdHlsZSI6eyIkaWQiOiIxMDAiLCJGb250U2V0dGluZ3MiOnsiJGlkIjoiMTAxIiwiRm9udFNpemUiOjExLCJGb250TmFtZSI6IkNhbGlicmkiLCJJc0JvbGQiOnRydWUsIklzSXRhbGljIjpmYWxzZSwiSXNVbmRlcmxpbmVkIjpmYWxzZSwiUGFyZW50U3R5bGUiOm51bGx9LCJBdXRvU2l6ZSI6MCwiRm9yZWdyb3VuZCI6eyIkaWQiOiIxMDIiLCJDb2xvciI6eyIkaWQiOiIxMD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A0IiwiVG9wIjowLjAsIkxlZnQiOjAuMCwiUmlnaHQiOjAuMCwiQm90dG9tIjowLjB9LCJQYWRkaW5nIjp7IiRpZCI6IjEwNSIsIlRvcCI6MC4wLCJMZWZ0IjowLjAsIlJpZ2h0IjowLjAsIkJvdHRvbSI6MC4wfSwiQmFja2dyb3VuZCI6eyIkaWQiOiIxMDYiLCJDb2xvciI6eyIkaWQiOiIxMDciLCJBIjowLCJSIjoyNTUsIkciOjI1NSwiQiI6MjU1fX0sIklzVmlzaWJsZSI6dHJ1ZSwiV2lkdGgiOjAuMCwiSGVpZ2h0IjowLjAsIkJvcmRlclN0eWxlIjpudWxsLCJQYXJlbnRTdHlsZSI6bnVsbH0sIkRhdGVTdHlsZSI6eyIkaWQiOiIxMDgiLCJGb250U2V0dGluZ3MiOnsiJGlkIjoiMTA5IiwiRm9udFNpemUiOjgsIkZvbnROYW1lIjoiQ2FsaWJyaSIsIklzQm9sZCI6ZmFsc2UsIklzSXRhbGljIjpmYWxzZSwiSXNVbmRlcmxpbmVkIjpmYWxzZSwiUGFyZW50U3R5bGUiOm51bGx9LCJBdXRvU2l6ZSI6MCwiRm9yZWdyb3VuZCI6eyIkaWQiOiIxMTAiLCJDb2xvciI6eyIkaWQiOiIx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iIsIlRvcCI6MC4wLCJMZWZ0IjowLjAsIlJpZ2h0IjowLjAsIkJvdHRvbSI6MC4wfSwiUGFkZGluZyI6eyIkaWQiOiIxMTMiLCJUb3AiOjAuMCwiTGVmdCI6MC4wLCJSaWdodCI6MC4wLCJCb3R0b20iOjAuMH0sIkJhY2tncm91bmQiOnsiJGlkIjoiMTE0IiwiQ29sb3IiOnsiJGlkIjoiMTE1IiwiQSI6MCwiUiI6MjU1LCJHIjoyNTUsIkIiOjI1NX19LCJJc1Zpc2libGUiOnRydWUsIldpZHRoIjowLjAsIkhlaWdodCI6MC4wLCJCb3JkZXJTdHlsZSI6bnVsbCwiUGFyZW50U3R5bGUiOm51bGx9LCJEYXRlRm9ybWF0Ijp7IiRpZCI6IjE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ciLCJGb3JtYXQiOjAsIklzVmlzaWJsZSI6ZmFsc2UsIkxhc3RLbm93blZpc2liaWxpdHlTdGF0ZSI6ZmFsc2V9LCJJc1Zpc2libGUiOnRydWUsIlBhcmVudFN0eWxlIjpudWxsfSwiSHlwZXJsaW5rIjpudWxsLCJJbXBvcnRJZCI6IjEifSx7IiRpZCI6IjExOCIsIklkIjoiOWNjNDVhMTctYWIwNi00NTUyLWIyOTEtY2ZhYTYyYmExMjMzIiwiSW5kZXgiOjIsIkdyb3VwSWQiOm51bGwsIlRpdGxlIjoiTWlsZXN0b25lIDIiLCJEYXRlVGltZSI6IjIwMjItMDItMjdUMjM6NTk6MDAiLCJQZXJjZW50YWdlQ29tcGxldGUiOm51bGwsIk5vdGUiOm51bGwsIlN0eWxlIjp7IiRpZCI6IjExOSIsIlRpdGxlUG9zaXRpb24iOiJSaWdodCIsIkRhdGVQb3NpdGlvbiI6IlJpZ2h0IiwiU2hhcGVUeXBlIjoxNCwiU2hhcGVTaXplIjoxLCJTaGFwZVN0eWxlIjp7IiRpZCI6IjEyMCIsIk1hcmdpbiI6eyIkaWQiOiIxMjEiLCJUb3AiOjAuMCwiTGVmdCI6MC4wLCJSaWdodCI6MC4wLCJCb3R0b20iOjAuMH0sIlBhZGRpbmciOnsiJGlkIjoiMTIyIiwiVG9wIjowLjAsIkxlZnQiOjAuMCwiUmlnaHQiOjAuMCwiQm90dG9tIjowLjB9LCJCYWNrZ3JvdW5kIjp7IiRpZCI6IjEyMyIsIkNvbG9yIjp7IiRpZCI6IjEyNCIsIkEiOjI1NSwiUiI6MjU1LCJHIjoxMTksIkIiOjB9fSwiSXNWaXNpYmxlIjp0cnVlLCJXaWR0aCI6MTMuMCwiSGVpZ2h0IjoxMy4wLCJCb3JkZXJTdHlsZSI6eyIkaWQiOiIxMjUiLCJMaW5lQ29sb3IiOnsiJGlkIjoiMTI2IiwiJHR5cGUiOiJOTFJFLkNvbW1vbi5Eb20uU29saWRDb2xvckJydXNoLCBOTFJFLkNvbW1vbiIsIkNvbG9yIjp7IiRpZCI6IjEyNyIsIkEiOjI1NSwiUiI6MjU1LCJHIjoyNTUsIkIiOjI1NX19LCJMaW5lV2VpZ2h0IjowLjAsIkxpbmVUeXBlIjowLCJQYXJlbnRTdHlsZSI6bnVsbH0sIlBhcmVudFN0eWxlIjpudWxsfSwiVGl0bGVTdHlsZSI6eyIkaWQiOiIxMjgiLCJGb250U2V0dGluZ3MiOnsiJGlkIjoiMTI5IiwiRm9udFNpemUiOjExLCJGb250TmFtZSI6IkNhbGlicmkiLCJJc0JvbGQiOnRydWUsIklzSXRhbGljIjpmYWxzZSwiSXNVbmRlcmxpbmVkIjpmYWxzZSwiUGFyZW50U3R5bGUiOm51bGx9LCJBdXRvU2l6ZSI6MCwiRm9yZWdyb3VuZCI6eyIkaWQiOiIxMzAiLCJDb2xvciI6eyIkaWQiOiIx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MyIiwiVG9wIjowLjAsIkxlZnQiOjAuMCwiUmlnaHQiOjAuMCwiQm90dG9tIjowLjB9LCJQYWRkaW5nIjp7IiRpZCI6IjEzMyIsIlRvcCI6MC4wLCJMZWZ0IjowLjAsIlJpZ2h0IjowLjAsIkJvdHRvbSI6MC4wfSwiQmFja2dyb3VuZCI6eyIkaWQiOiIxMzQiLCJDb2xvciI6eyIkaWQiOiIxMzUiLCJBIjowLCJSIjoyNTUsIkciOjI1NSwiQiI6MjU1fX0sIklzVmlzaWJsZSI6dHJ1ZSwiV2lkdGgiOjAuMCwiSGVpZ2h0IjowLjAsIkJvcmRlclN0eWxlIjpudWxsLCJQYXJlbnRTdHlsZSI6bnVsbH0sIkRhdGVTdHlsZSI6eyIkaWQiOiIxMzYiLCJGb250U2V0dGluZ3MiOnsiJGlkIjoiMTM3IiwiRm9udFNpemUiOjgsIkZvbnROYW1lIjoiQ2FsaWJyaSIsIklzQm9sZCI6ZmFsc2UsIklzSXRhbGljIjpmYWxzZSwiSXNVbmRlcmxpbmVkIjpmYWxzZSwiUGFyZW50U3R5bGUiOm51bGx9LCJBdXRvU2l6ZSI6MCwiRm9yZWdyb3VuZCI6eyIkaWQiOiIxMzgiLCJDb2xvciI6eyIkaWQiOiIxMz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0MCIsIlRvcCI6MC4wLCJMZWZ0IjowLjAsIlJpZ2h0IjowLjAsIkJvdHRvbSI6MC4wfSwiUGFkZGluZyI6eyIkaWQiOiIxNDEiLCJUb3AiOjAuMCwiTGVmdCI6MC4wLCJSaWdodCI6MC4wLCJCb3R0b20iOjAuMH0sIkJhY2tncm91bmQiOnsiJGlkIjoiMTQyIiwiQ29sb3IiOnsiJGlkIjoiMTQzIiwiQSI6MCwiUiI6MjU1LCJHIjoyNTUsIkIiOjI1NX19LCJJc1Zpc2libGUiOnRydWUsIldpZHRoIjowLjAsIkhlaWdodCI6MC4wLCJCb3JkZXJTdHlsZSI6bnVsbCwiUGFyZW50U3R5bGUiOm51bGx9LCJEYXRlRm9ybWF0Ijp7IiRpZCI6IjE0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UiLCJGb3JtYXQiOjAsIklzVmlzaWJsZSI6ZmFsc2UsIkxhc3RLbm93blZpc2liaWxpdHlTdGF0ZSI6ZmFsc2V9LCJJc1Zpc2libGUiOnRydWUsIlBhcmVudFN0eWxlIjpudWxsfSwiSHlwZXJsaW5rIjpudWxsLCJJbXBvcnRJZCI6IjIifV0sIklkIjoiZmRjZjZiYTEtYzA4Zi00MGZjLTgxYmUtYmEzYzc3ODE3MTRkIiwiSXNTaW5nbGVJdGVtUm93IjpmYWxzZX1dLCJJbmRleCI6MCwiSWQiOiI2OTU2MWQ5My04NTAxLTQ5YmUtYTEzZi01MDgzYTcwMWQ2MzAiLCJIZWFkZXJUZXh0IjoiIiwiSXNEZWZhdWx0Ijp0cnVlLCJTdHlsZSI6eyIkaWQiOiIxNDYiLCJIZWFkZXJTdHlsZSI6eyIkaWQiOiIxNDciLCJUZXh0U3R5bGUiOnsiJGlkIjoiMTQ4IiwiRm9udFNldHRpbmdzIjp7IiRpZCI6IjE0OSIsIkZvbnRTaXplIjoxMSwiRm9udE5hbWUiOiJDYWxpYnJpIiwiSXNCb2xkIjpmYWxzZSwiSXNJdGFsaWMiOmZhbHNlLCJJc1VuZGVybGluZWQiOmZhbHNlLCJQYXJlbnRTdHlsZSI6bnVsbH0sIkF1dG9TaXplIjoyLCJGb3JlZ3JvdW5kIjp7IiRpZCI6IjE1MCIsIkNvbG9yIjp7IiRpZCI6IjE1MSIsIkEiOjI1NSwiUiI6MCwiRyI6MCwiQiI6MH19LCJNYXhXaWR0aCI6MC4wLCJNYXhIZWlnaHQiOiJJbmZpbml0eSIsIlNtYXJ0Rm9yZWdyb3VuZElzQWN0aXZlIjpmYWxzZSwiSG9yaXpvbnRhbEFsaWdubWVudCI6MCwiVmVydGljYWxBbGlnbm1lbnQiOjAsIlNtYXJ0Rm9yZWdyb3VuZCI6bnVsbCwiQmFja2dyb3VuZEZpbGxUeXBlIjowLCJNYXJnaW4iOnsiJGlkIjoiMTUyIiwiVG9wIjowLjAsIkxlZnQiOjAuMCwiUmlnaHQiOjAuMCwiQm90dG9tIjowLjB9LCJQYWRkaW5nIjp7IiRpZCI6IjE1MyIsIlRvcCI6MC4wLCJMZWZ0IjowLjAsIlJpZ2h0IjowLjAsIkJvdHRvbSI6MC4wfSwiQmFja2dyb3VuZCI6eyIkaWQiOiIxNTQiLCJDb2xvciI6eyIkaWQiOiIxNTUiLCJBIjowLCJSIjoyNTUsIkciOjI1NSwiQiI6MjU1fX0sIklzVmlzaWJsZSI6dHJ1ZSwiV2lkdGgiOjAuMCwiSGVpZ2h0IjowLjAsIkJvcmRlclN0eWxlIjpudWxsLCJQYXJlbnRTdHlsZSI6bnVsbH0sIlJlY3RhbmdsZVN0eWxlIjp7IiRpZCI6IjE1NiIsIk1hcmdpbiI6eyIkaWQiOiIxNTciLCJUb3AiOjAuMCwiTGVmdCI6MC4wLCJSaWdodCI6MC4wLCJCb3R0b20iOjAuMH0sIlBhZGRpbmciOnsiJGlkIjoiMTU4IiwiVG9wIjowLjAsIkxlZnQiOjAuMCwiUmlnaHQiOjAuMCwiQm90dG9tIjowLjB9LCJCYWNrZ3JvdW5kIjp7IiRpZCI6IjE1OSIsIkNvbG9yIjp7IiRpZCI6IjE2MCIsIkEiOjYzLCJSIjo2OCwiRyI6MTE0LCJCIjoxOTZ9fSwiSXNWaXNpYmxlIjp0cnVlLCJXaWR0aCI6MC4wLCJIZWlnaHQiOjAuMCwiQm9yZGVyU3R5bGUiOnsiJGlkIjoiMTYxIiwiTGluZUNvbG9yIjp7IiRpZCI6IjE2MiIsIiR0eXBlIjoiTkxSRS5Db21tb24uRG9tLlNvbGlkQ29sb3JCcnVzaCwgTkxSRS5Db21tb24iLCJDb2xvciI6eyIkaWQiOiIxNjMiLCJBIjoyNTUsIlIiOjI1NSwiRyI6MCwiQiI6MH19LCJMaW5lV2VpZ2h0IjowLjAsIkxpbmVUeXBlIjowLCJQYXJlbnRTdHlsZSI6bnVsbH0sIlBhcmVudFN0eWxlIjpudWxsfSwiTWFyZ2luIjp7IiRpZCI6IjE2NCIsIlRvcCI6MC4wLCJMZWZ0IjowLjAsIlJpZ2h0IjowLjAsIkJvdHRvbSI6MC4wfSwiUGFkZGluZyI6eyIkaWQiOiIxNjUiLCJUb3AiOjAuMCwiTGVmdCI6MC4wLCJSaWdodCI6MC4wLCJCb3R0b20iOjAuMH0sIkJhY2tncm91bmQiOm51bGwsIklzVmlzaWJsZSI6dHJ1ZSwiV2lkdGgiOjAuMCwiSGVpZ2h0IjowLjAsIkJvcmRlclN0eWxlIjpudWxsLCJQYXJlbnRTdHlsZSI6bnVsbH0sIkJhY2tncm91bmRTdHlsZSI6eyIkaWQiOiIxNjYiLCJNYXJnaW4iOnsiJGlkIjoiMTY3IiwiVG9wIjowLjAsIkxlZnQiOjAuMCwiUmlnaHQiOjAuMCwiQm90dG9tIjowLjB9LCJQYWRkaW5nIjp7IiRpZCI6IjE2OCIsIlRvcCI6MC4wLCJMZWZ0IjowLjAsIlJpZ2h0IjowLjAsIkJvdHRvbSI6MC4wfSwiQmFja2dyb3VuZCI6eyIkaWQiOiIxNjkiLCJDb2xvciI6eyIkaWQiOiIxNzAiLCJBIjo1MSwiUiI6MTY1LCJHIjoxNjUsIkIiOjE2NX19LCJJc1Zpc2libGUiOnRydWUsIldpZHRoIjowLjAsIkhlaWdodCI6MC4wLCJCb3JkZXJTdHlsZSI6eyIkaWQiOiIxNzEiLCJMaW5lQ29sb3IiOnsiJGlkIjoiMTcyIiwiJHR5cGUiOiJOTFJFLkNvbW1vbi5Eb20uU29saWRDb2xvckJydXNoLCBOTFJFLkNvbW1vbiIsIkNvbG9yIjp7IiRpZCI6IjE3MyIsIkEiOjI1NSwiUiI6MjU1LCJHIjowLCJCIjowfX0sIkxpbmVXZWlnaHQiOjAuMCwiTGluZVR5cGUiOjAsIlBhcmVudFN0eWxlIjpudWxsfSwiUGFyZW50U3R5bGUiOm51bGx9LCJNYXJnaW4iOnsiJGlkIjoiMTc0IiwiVG9wIjowLjAsIkxlZnQiOjAuMCwiUmlnaHQiOjAuMCwiQm90dG9tIjowLjB9LCJQYWRkaW5nIjp7IiRpZCI6IjE3NSIsIlRvcCI6MC4wLCJMZWZ0IjowLjAsIlJpZ2h0IjowLjAsIkJvdHRvbSI6MC4wfSwiSXNWaXNpYmxlIjp0cnVlLCJXaWR0aCI6MC4wLCJIZWlnaHQiOjAuMCwiQm9yZGVyU3R5bGUiOm51bGwsIlBhcmVudFN0eWxlIjpudWxsfX1dLCJJZCI6IjEyNjM3MmJjLTM0NGUtNGY1OC05ZDFlLTE4MTI5NmZhMzE5OSIsIkluZGV4IjowLCJIZWFkZXJUZXh0IjoiUGhhc2UgMSIsIlN0eWxlIjp7IiRpZCI6IjE3NiIsIkhlYWRlclN0eWxlIjp7IiRpZCI6IjE3NyIsIlRleHRJc1ZlcnRpY2FsIjpmYWxzZSwiVGV4dFN0eWxlIjp7IiRpZCI6IjE3OCIsIkZvbnRTZXR0aW5ncyI6eyIkaWQiOiIxNzkiLCJGb250U2l6ZSI6MTIsIkZvbnROYW1lIjoiQ2FsaWJyaSIsIklzQm9sZCI6dHJ1ZSwiSXNJdGFsaWMiOmZhbHNlLCJJc1VuZGVybGluZWQiOmZhbHNlLCJQYXJlbnRTdHlsZSI6bnVsbH0sIkF1dG9TaXplIjoyLCJGb3JlZ3JvdW5kIjp7IiRpZCI6IjE4MCIsIkNvbG9yIjp7IiRpZCI6IjE4MSIsIkEiOjI1NSwiUiI6MjU1LCJHIjoyNTUsIkIiOjI1NX19LCJNYXhXaWR0aCI6NzYuMCwiTWF4SGVpZ2h0IjoiSW5maW5pdHkiLCJTbWFydEZvcmVncm91bmRJc0FjdGl2ZSI6ZmFsc2UsIkhvcml6b250YWxBbGlnbm1lbnQiOjAsIlZlcnRpY2FsQWxpZ25tZW50IjowLCJTbWFydEZvcmVncm91bmQiOm51bGwsIkJhY2tncm91bmRGaWxsVHlwZSI6MCwiTWFyZ2luIjp7IiRpZCI6IjE4MiIsIlRvcCI6MC4wLCJMZWZ0IjowLjAsIlJpZ2h0IjowLjAsIkJvdHRvbSI6MC4wfSwiUGFkZGluZyI6eyIkaWQiOiIxODMiLCJUb3AiOjAuMCwiTGVmdCI6MC4wLCJSaWdodCI6MC4wLCJCb3R0b20iOjAuMH0sIkJhY2tncm91bmQiOnsiJGlkIjoiMTg0IiwiQ29sb3IiOnsiJGlkIjoiMTg1IiwiQSI6MCwiUiI6MjU1LCJHIjoyNTUsIkIiOjI1NX19LCJJc1Zpc2libGUiOnRydWUsIldpZHRoIjowLjAsIkhlaWdodCI6MC4wLCJCb3JkZXJTdHlsZSI6bnVsbCwiUGFyZW50U3R5bGUiOm51bGx9LCJSZWN0YW5nbGVTdHlsZSI6eyIkaWQiOiIxODYiLCJNYXJnaW4iOnsiJGlkIjoiMTg3IiwiVG9wIjowLjAsIkxlZnQiOjAuMCwiUmlnaHQiOjAuMCwiQm90dG9tIjowLjB9LCJQYWRkaW5nIjp7IiRpZCI6IjE4OCIsIlRvcCI6MC4wLCJMZWZ0IjowLjAsIlJpZ2h0IjowLjAsIkJvdHRvbSI6MC4wfSwiQmFja2dyb3VuZCI6eyIkaWQiOiIxODkiLCJDb2xvciI6eyIkaWQiOiIxOTAiLCJBIjoyNTUsIlIiOjg0LCJHIjoxMywiQiI6MTEwfX0sIklzVmlzaWJsZSI6dHJ1ZSwiV2lkdGgiOjAuMCwiSGVpZ2h0IjowLjAsIkJvcmRlclN0eWxlIjp7IiRpZCI6IjE5MSIsIkxpbmVDb2xvciI6eyIkaWQiOiIxOTIiLCIkdHlwZSI6Ik5MUkUuQ29tbW9uLkRvbS5Tb2xpZENvbG9yQnJ1c2gsIE5MUkUuQ29tbW9uIiwiQ29sb3IiOnsiJGlkIjoiMTkzIiwiQSI6MjU1LCJSIjoyNTUsIkciOjAsIkIiOjB9fSwiTGluZVdlaWdodCI6MC4wLCJMaW5lVHlwZSI6MCwiUGFyZW50U3R5bGUiOm51bGx9LCJQYXJlbnRTdHlsZSI6bnVsbH0sIk1hcmdpbiI6eyIkaWQiOiIxOTQiLCJUb3AiOjAuMCwiTGVmdCI6MC4wLCJSaWdodCI6MC4wLCJCb3R0b20iOjAuMH0sIlBhZGRpbmciOnsiJGlkIjoiMTk1IiwiVG9wIjowLjAsIkxlZnQiOjAuMCwiUmlnaHQiOjAuMCwiQm90dG9tIjowLjB9LCJCYWNrZ3JvdW5kIjpudWxsLCJJc1Zpc2libGUiOnRydWUsIldpZHRoIjowLjAsIkhlaWdodCI6MC4wLCJCb3JkZXJTdHlsZSI6bnVsbCwiUGFyZW50U3R5bGUiOm51bGx9LCJCYWNrZ3JvdW5kU3R5bGUiOnsiJGlkIjoiMTk2IiwiTWFyZ2luIjp7IiRpZCI6IjE5NyIsIlRvcCI6MC4wLCJMZWZ0IjowLjAsIlJpZ2h0IjowLjAsIkJvdHRvbSI6MC4wfSwiUGFkZGluZyI6eyIkaWQiOiIxOTgiLCJUb3AiOjAuMCwiTGVmdCI6MC4wLCJSaWdodCI6MC4wLCJCb3R0b20iOjAuMH0sIkJhY2tncm91bmQiOnsiJGlkIjoiMTk5IiwiQ29sb3IiOnsiJGlkIjoiMjAwIiwiQSI6NTEsIlIiOjE2NSwiRyI6MTY1LCJCIjoxNjV9fSwiSXNWaXNpYmxlIjp0cnVlLCJXaWR0aCI6MC4wLCJIZWlnaHQiOjAuMCwiQm9yZGVyU3R5bGUiOnsiJGlkIjoiMjAxIiwiTGluZUNvbG9yIjp7IiRpZCI6IjIwMiIsIiR0eXBlIjoiTkxSRS5Db21tb24uRG9tLlNvbGlkQ29sb3JCcnVzaCwgTkxSRS5Db21tb24iLCJDb2xvciI6eyIkaWQiOiIyMDMiLCJBIjoyNTUsIlIiOjI1NSwiRyI6MCwiQiI6MH19LCJMaW5lV2VpZ2h0IjowLjAsIkxpbmVUeXBlIjowLCJQYXJlbnRTdHlsZSI6bnVsbH0sIlBhcmVudFN0eWxlIjpudWxsfSwiSXNBYm92ZVRpbWViYW5kIjpmYWxzZSwiTWFyZ2luIjp7IiRpZCI6IjIwNCIsIlRvcCI6MC4wLCJMZWZ0IjowLjAsIlJpZ2h0IjowLjAsIkJvdHRvbSI6MC4wfSwiUGFkZGluZyI6eyIkaWQiOiIyMDUiLCJUb3AiOjAuMCwiTGVmdCI6MC4wLCJSaWdodCI6MC4wLCJCb3R0b20iOjAuMH0sIklzVmlzaWJsZSI6dHJ1ZSwiV2lkdGgiOjAuMCwiSGVpZ2h0IjowLjAsIkJvcmRlclN0eWxlIjp7IiRpZCI6IjIwNiIsIkxpbmVDb2xvciI6bnVsbCwiTGluZVdlaWdodCI6MC4wLCJMaW5lVHlwZSI6MCwiUGFyZW50U3R5bGUiOm51bGx9LCJQYXJlbnRTdHlsZSI6bnVsbH19LHsiJGlkIjoiMjA3IiwiX2FjdGl2aXRpZXMiOlt7IiRpZCI6IjIwOCIsIl9yb3dzIjpbeyIkaWQiOiIyMDkiLCJfdGFza3MiOlt7IiRpZCI6IjIxMCIsIl9hdHRhY2hlZE1pbGVzdG9uZXMiOlt7IiRpZCI6IjIxMSIsIkRhdGUiOiIyMDIyLTA0LTI1VDIzOjU5OjAwIiwiU3R5bGUiOnsiJGlkIjoiMjEyIiwiU2hhcGUiOjcsIkNvbm5lY3Rvck1hcmdpbiI6eyIkaWQiOiIyMTMiLCJUb3AiOjAuMCwiTGVmdCI6Mi4wLCJSaWdodCI6Mi4wLCJCb3R0b20iOjAuMH0sIkNvbm5lY3RvclN0eWxlIjp7IiRpZCI6IjIxNCIsIkxpbmVDb2xvciI6eyIkaWQiOiIyMTUiLCIkdHlwZSI6Ik5MUkUuQ29tbW9uLkRvbS5Tb2xpZENvbG9yQnJ1c2gsIE5MUkUuQ29tbW9uIiwiQ29sb3IiOnsiJGlkIjoiMjE2IiwiQSI6MTI3LCJSIjo3OSwiRyI6MTI5LCJCIjoxODl9fSwiTGluZVdlaWdodCI6MS4wLCJMaW5lVHlwZSI6MCwiUGFyZW50U3R5bGUiOm51bGx9LCJJc0JlbG93VGltZWJhbmQiOnRydWUsIlBvc2l0aW9uT25UYXNrIjozLCJIaWRlRGF0ZSI6ZmFsc2UsIlNoYXBlU2l6ZSI6MSwiU3BhY2luZyI6Mi4wLCJQYWRkaW5nIjp7IiRpZCI6IjIxNyIsIlRvcCI6Ny4wLCJMZWZ0IjozLjAsIlJpZ2h0IjowLjAsIkJvdHRvbSI6Mi4wfSwiU2hhcGVTdHlsZSI6eyIkaWQiOiIyMTgiLCJNYXJnaW4iOnsiJGlkIjoiMjE5IiwiVG9wIjowLjAsIkxlZnQiOjAuMCwiUmlnaHQiOjAuMCwiQm90dG9tIjowLjB9LCJQYWRkaW5nIjp7IiRpZCI6IjIyMCIsIlRvcCI6MC4wLCJMZWZ0IjowLjAsIlJpZ2h0IjowLjAsIkJvdHRvbSI6MC4wfSwiQmFja2dyb3VuZCI6eyIkaWQiOiIyMjEiLCJDb2xvciI6eyIkaWQiOiIyMjIiLCJBIjoyNTUsIlIiOjg0LCJHIjoxMywiQiI6MTEwfX0sIklzVmlzaWJsZSI6dHJ1ZSwiV2lkdGgiOjE4LjAsIkhlaWdodCI6MjAuMCwiQm9yZGVyU3R5bGUiOnsiJGlkIjoiMjIzIiwiTGluZUNvbG9yIjp7IiRpZCI6IjIyNCIsIiR0eXBlIjoiTkxSRS5Db21tb24uRG9tLlNvbGlkQ29sb3JCcnVzaCwgTkxSRS5Db21tb24iLCJDb2xvciI6eyIkaWQiOiIyMjUiLCJBIjoyNTUsIlIiOjI1NSwiRyI6MjU1LCJCIjoyNTV9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GlkIjoiMjI4IiwiQ29sb3IiOnsiJGlkIjoiMjI5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zMCIsIlRvcCI6MC4wLCJMZWZ0IjowLjAsIlJpZ2h0IjowLjAsIkJvdHRvbSI6MC4wfSwiUGFkZGluZyI6eyIkaWQiOiIyMzEiLCJUb3AiOjAuMCwiTGVmdCI6MC4wLCJSaWdodCI6MC4wLCJCb3R0b20iOjAuMH0sIkJhY2tncm91bmQiOnsiJGlkIjoiMjMyIiwiQ29sb3IiOnsiJGlkIjoiMjMzIiwiQSI6MCwiUiI6MjU1LCJHIjoyNTUsIkIiOjI1NX19LCJJc1Zpc2libGUiOnRydWUsIldpZHRoIjowLjAsIkhlaWdodCI6MC4wLCJCb3JkZXJTdHlsZSI6eyIkaWQiOiIyMzQiLCJMaW5lQ29sb3IiOm51bGwsIkxpbmVXZWlnaHQiOjAuMCwiTGluZVR5cGUiOjAsIlBhcmVudFN0eWxlIjpudWxsfSwiUGFyZW50U3R5bGUiOm51bGx9LCJEYXRlU3R5bGUiOnsiJGlkIjoiMjM1IiwiRm9udFNldHRpbmdzIjp7IiRpZCI6IjIzNiIsIkZvbnRTaXplIjo4LCJGb250TmFtZSI6IkNhbGlicmkiLCJJc0JvbGQiOmZhbHNlLCJJc0l0YWxpYyI6ZmFsc2UsIklzVW5kZXJsaW5lZCI6ZmFsc2UsIlBhcmVudFN0eWxlIjpudWxsfSwiQXV0b1NpemUiOjAsIkZvcmVncm91bmQiOnsiJGlkIjoiMjM3IiwiQ29sb3IiOnsiJGlkIjoiMjM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zkiLCJUb3AiOjAuMCwiTGVmdCI6MC4wLCJSaWdodCI6MC4wLCJCb3R0b20iOjAuMH0sIlBhZGRpbmciOnsiJGlkIjoiMjQwIiwiVG9wIjowLjAsIkxlZnQiOjAuMCwiUmlnaHQiOjAuMCwiQm90dG9tIjowLjB9LCJCYWNrZ3JvdW5kIjp7IiRpZCI6IjI0MSIsIkNvbG9yIjp7IiRpZCI6IjI0MiIsIkEiOjAsIlIiOjI1NSwiRyI6MjU1LCJCIjoyNTV9fSwiSXNWaXNpYmxlIjpmYWxzZSwiV2lkdGgiOjAuMCwiSGVpZ2h0IjowLjAsIkJvcmRlclN0eWxlIjp7IiRpZCI6IjI0MyIsIkxpbmVDb2xvciI6bnVsbCwiTGluZVdlaWdodCI6MC4wLCJMaW5lVHlwZSI6MCwiUGFyZW50U3R5bGUiOm51bGx9LCJQYXJlbnRTdHlsZSI6bnVsbH0sIkRhdGVGb3JtYXQiOnsiJGlkIjoiMjQ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NSIsIkZvcm1hdCI6MCwiSXNWaXNpYmxlIjpmYWxzZSwiTGFzdEtub3duVmlzaWJpbGl0eVN0YXRlIjpmYWxzZX0sIklzVmlzaWJsZSI6dHJ1ZSwiUGFyZW50U3R5bGUiOm51bGx9LCJJbmRleCI6OCwiUGVyY2VudGFnZUNvbXBsZXRlIjpudWxsLCJQb3NpdGlvbiI6eyJSYXRpbyI6MC4wLCJJc0N1c3RvbSI6ZmFsc2V9LCJEYXRlRm9ybWF0Ijp7IiRyZWYiOiIyNDQifSwiV2Vla051bWJlcmluZyI6eyIkaWQiOiIyNDYiLCJGb3JtYXQiOjAsIklzVmlzaWJsZSI6ZmFsc2UsIkxhc3RLbm93blZpc2liaWxpdHlTdGF0ZSI6ZmFsc2V9LCJSZWxhdGVkVGFza0lkIjoiYjZjYTRkODUtNjQzYS00YjQ3LTg1NWUtNWU0OWYyMWNlZWMwIiwiSWQiOiJlMzJjNWE4ZS0xYzNmLTRlNmEtODcyMS05MThlNWY0NGJkN2QiLCJJbXBvcnRJZCI6IjUiLCJUaXRsZSI6Ik1pbGVzdG9uZSA0IiwiTm90ZSI6bnVsbCwiSHlwZXJsaW5rIjp7IiRpZCI6IjI0NyIsIkFkZHJlc3MiOm51bGwsIlN1YkFkZHJlc3MiOm51bGx9LCJJc0NoYW5nZWQiOmZhbHNlLCJJc05ldyI6ZmFsc2V9XSwiVGFza0RlZmluaXRpb24iOnsiJGlkIjoiMjQ4IiwiR3JvdXBOYW1lIjpudWxsLCJTdGFydERhdGUiOiIyMDIyLTAzLTAxVDAwOjAwOjAwIiwiRW5kRGF0ZSI6IjIwMjItMDUtMTVUMjM6NTk6MDAiLCJQZXJjZW50YWdlQ29tcGxldGUiOm51bGwsIlN0eWxlIjp7IiRpZCI6IjI0OSIsIlNoYXBlIjozLCJTaGFwZVRoaWNrbmVzcyI6MCwiRHVyYXRpb25Gb3JtYXQiOjAsIkluY2x1ZGVOb25Xb3JraW5nRGF5c0luRHVyYXRpb24iOmZhbHNlLCJQZXJjZW50YWdlQ29tcGxldGVTdHlsZSI6eyIkaWQiOiIyNTAiLCJGb250U2V0dGluZ3MiOnsiJGlkIjoiMjUxIiwiRm9udFNpemUiOjEwLCJGb250TmFtZSI6IkNhbGlicmkiLCJJc0JvbGQiOmZhbHNlLCJJc0l0YWxpYyI6ZmFsc2UsIklzVW5kZXJsaW5lZCI6ZmFsc2UsIlBhcmVudFN0eWxlIjpudWxsfSwiQXV0b1NpemUiOjAsIkZvcmVncm91bmQiOnsiJGlkIjoiMjUyIiwiQ29sb3IiOnsiJGlkIjoiMjU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U0IiwiVG9wIjowLjAsIkxlZnQiOjAuMCwiUmlnaHQiOjAuMCwiQm90dG9tIjowLjB9LCJQYWRkaW5nIjp7IiRpZCI6IjI1NSIsIlRvcCI6MC4wLCJMZWZ0IjowLjAsIlJpZ2h0IjowLjAsIkJvdHRvbSI6MC4wfSwiQmFja2dyb3VuZCI6eyIkaWQiOiIyNTYiLCJDb2xvciI6eyIkaWQiOiIyNTciLCJBIjo4OSwiUiI6MCwiRyI6MCwiQiI6MH19LCJJc1Zpc2libGUiOnRydWUsIldpZHRoIjowLjAsIkhlaWdodCI6MC4wLCJCb3JkZXJTdHlsZSI6eyIkaWQiOiIyNTgiLCJMaW5lQ29sb3IiOm51bGwsIkxpbmVXZWlnaHQiOjAuMCwiTGluZVR5cGUiOjAsIlBhcmVudFN0eWxlIjpudWxsfSwiUGFyZW50U3R5bGUiOm51bGx9LCJEdXJhdGlvblN0eWxlIjp7IiRpZCI6IjI1OSIsIkZvbnRTZXR0aW5ncyI6eyIkaWQiOiIyNjAiLCJGb250U2l6ZSI6MTAsIkZvbnROYW1lIjoiQ2FsaWJyaSIsIklzQm9sZCI6ZmFsc2UsIklzSXRhbGljIjpmYWxzZSwiSXNVbmRlcmxpbmVkIjpmYWxzZSwiUGFyZW50U3R5bGUiOm51bGx9LCJBdXRvU2l6ZSI6MCwiRm9yZWdyb3VuZCI6eyIkaWQiOiIyNjEiLCJDb2xvciI6eyIkaWQiOiIy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jMiLCJUb3AiOjAuMCwiTGVmdCI6MC4wLCJSaWdodCI6MC4wLCJCb3R0b20iOjAuMH0sIlBhZGRpbmciOnsiJGlkIjoiMjY0IiwiVG9wIjowLjAsIkxlZnQiOjAuMCwiUmlnaHQiOjAuMCwiQm90dG9tIjowLjB9LCJCYWNrZ3JvdW5kIjp7IiRpZCI6IjI2NSIsIkNvbG9yIjp7IiRyZWYiOiIyNTcifX0sIklzVmlzaWJsZSI6dHJ1ZSwiV2lkdGgiOjAuMCwiSGVpZ2h0IjowLjAsIkJvcmRlclN0eWxlIjp7IiRpZCI6IjI2NiIsIkxpbmVDb2xvciI6bnVsbCwiTGluZVdlaWdodCI6MC4wLCJMaW5lVHlwZSI6MCwiUGFyZW50U3R5bGUiOm51bGx9LCJQYXJlbnRTdHlsZSI6bnVsbH0sIkhvcml6b250YWxDb25uZWN0b3JTdHlsZSI6eyIkaWQiOiIyNjciLCJMaW5lQ29sb3IiOnsiJGlkIjoiMjY4IiwiJHR5cGUiOiJOTFJFLkNvbW1vbi5Eb20uU29saWRDb2xvckJydXNoLCBOTFJFLkNvbW1vbiIsIkNvbG9yIjp7IiRpZCI6IjI2OSIsIkEiOjI1NSwiUiI6MjA0LCJHIjoyMDQsIkIiOjIwNH19LCJMaW5lV2VpZ2h0IjoxLjAsIkxpbmVUeXBlIjowLCJQYXJlbnRTdHlsZSI6bnVsbH0sIlZlcnRpY2FsQ29ubmVjdG9yU3R5bGUiOnsiJGlkIjoiMjcwIiwiTGluZUNvbG9yIjp7IiRpZCI6IjI3MSIsIiR0eXBlIjoiTkxSRS5Db21tb24uRG9tLlNvbGlkQ29sb3JCcnVzaCwgTkxSRS5Db21tb24iLCJDb2xvciI6eyIkaWQiOiIyNz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I3MyIsIk1hcmdpbiI6eyIkaWQiOiIyNzQiLCJUb3AiOjAuMCwiTGVmdCI6NC4wLCJSaWdodCI6NC4wLCJCb3R0b20iOjAuMH0sIlBhZGRpbmciOnsiJGlkIjoiMjc1IiwiVG9wIjowLjAsIkxlZnQiOjAuMCwiUmlnaHQiOjAuMCwiQm90dG9tIjowLjB9LCJCYWNrZ3JvdW5kIjp7IiRpZCI6IjI3NiIsIkNvbG9yIjp7IiRpZCI6IjI3NyIsIkEiOjI1NSwiUiI6MjU1LCJHIjoxMjMsIkIiOjB9fSwiSXNWaXNpYmxlIjp0cnVlLCJXaWR0aCI6MC4wLCJIZWlnaHQiOjEwLjAsIkJvcmRlclN0eWxlIjp7IiRpZCI6IjI3OCIsIkxpbmVDb2xvciI6eyIkaWQiOiIyNzkiLCIkdHlwZSI6Ik5MUkUuQ29tbW9uLkRvbS5Tb2xpZENvbG9yQnJ1c2gsIE5MUkUuQ29tbW9uIiwiQ29sb3IiOnsiJGlkIjoiMjgwIiwiQSI6MjU1LCJSIjoyNTUsIkciOjAsIkIiOjB9fSwiTGluZVdlaWdodCI6MC4wLCJMaW5lVHlwZSI6MCwiUGFyZW50U3R5bGUiOm51bGx9LCJQYXJlbnRTdHlsZSI6bnVsbH0sIlRpdGxlU3R5bGUiOnsiJGlkIjoiMjgxIiwiRm9udFNldHRpbmdzIjp7IiRpZCI6IjI4MiIsIkZvbnRTaXplIjoxMSwiRm9udE5hbWUiOiJDYWxpYnJpIiwiSXNCb2xkIjp0cnVlLCJJc0l0YWxpYyI6ZmFsc2UsIklzVW5kZXJsaW5lZCI6ZmFsc2UsIlBhcmVudFN0eWxlIjpudWxsfSwiQXV0b1NpemUiOjAsIkZvcmVncm91bmQiOnsiJGlkIjoiMjgzIiwiQ29sb3IiOnsiJGlkIjoiMjg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I4NSIsIlRvcCI6MC4wLCJMZWZ0IjowLjAsIlJpZ2h0IjowLjAsIkJvdHRvbSI6MC4wfSwiUGFkZGluZyI6eyIkaWQiOiIyODYiLCJUb3AiOjAuMCwiTGVmdCI6MC4wLCJSaWdodCI6MC4wLCJCb3R0b20iOjAuMH0sIkJhY2tncm91bmQiOnsiJGlkIjoiMjg3IiwiQ29sb3IiOnsiJGlkIjoiMjg4IiwiQSI6MCwiUiI6MjU1LCJHIjoyNTUsIkIiOjI1NX19LCJJc1Zpc2libGUiOnRydWUsIldpZHRoIjowLjAsIkhlaWdodCI6MC4wLCJCb3JkZXJTdHlsZSI6eyIkaWQiOiIyODkiLCJMaW5lQ29sb3IiOm51bGwsIkxpbmVXZWlnaHQiOjAuMCwiTGluZVR5cGUiOjAsIlBhcmVudFN0eWxlIjpudWxsfSwiUGFyZW50U3R5bGUiOm51bGx9LCJEYXRlU3R5bGUiOnsiJGlkIjoiMjkwIiwiRm9udFNldHRpbmdzIjp7IiRpZCI6IjI5MSIsIkZvbnRTaXplIjo4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UZvcm1hdCI6eyIkaWQiOiIyO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wIiwiRm9ybWF0IjowLCJJc1Zpc2libGUiOmZhbHNlLCJMYXN0S25vd25WaXNpYmlsaXR5U3RhdGUiOmZhbHNlfSwiSXNWaXNpYmxlIjp0cnVlLCJQYXJlbnRTdHlsZSI6bnVsbH0sIkluZGV4IjoxLCJTbWFydER1cmF0aW9uQWN0aXZhdGVkIjpmYWxzZSwiRGF0ZUZvcm1hdCI6eyIkcmVmIjoiMjk5In0sIldlZWtOdW1iZXJpbmciOnsiJGlkIjoiMzAxIiwiRm9ybWF0IjowLCJJc1Zpc2libGUiOmZhbHNlLCJMYXN0S25vd25WaXNpYmlsaXR5U3RhdGUiOmZhbHNlfSwiSWQiOiJiNmNhNGQ4NS02NDNhLTRiNDctODU1ZS01ZTQ5ZjIxY2VlYzAiLCJJbXBvcnRJZCI6IjE0IiwiVGl0bGUiOiJUYXNrIDIiLCJOb3RlIjpudWxsLCJIeXBlcmxpbmsiOnsiJGlkIjoiMzAyIiwiQWRkcmVzcyI6bnVsbCwiU3ViQWRkcmVzcyI6bnVsbH0sIklzQ2hhbmdlZCI6ZmFsc2UsIklzTmV3IjpmYWxzZX19XSwiX21pbGVzdG9uZXMiOlt7IiRpZCI6IjMwMyIsIklkIjoiMTI2M2I4ZTgtZGI4My00NTllLTg0OWQtODg3NmU5MTU2ZTI2IiwiSW5kZXgiOjAsIkdyb3VwSWQiOm51bGwsIlRpdGxlIjoiTWlsZXN0b25lIDUiLCJEYXRlVGltZSI6IjIwMjItMDUtMjVUMjM6NTk6MDAiLCJQZXJjZW50YWdlQ29tcGxldGUiOm51bGwsIk5vdGUiOm51bGwsIlN0eWxlIjp7IiRpZCI6IjMwNCIsIlRpdGxlUG9zaXRpb24iOiJSaWdodCIsIkRhdGVQb3NpdGlvbiI6IlJpZ2h0IiwiU2hhcGVUeXBlIjoxMywiU2hhcGVTaXplIjoxLCJTaGFwZVN0eWxlIjp7IiRpZCI6IjMwNSIsIk1hcmdpbiI6eyIkaWQiOiIzMDYiLCJUb3AiOjAuMCwiTGVmdCI6MC4wLCJSaWdodCI6MC4wLCJCb3R0b20iOjAuMH0sIlBhZGRpbmciOnsiJGlkIjoiMzA3IiwiVG9wIjowLjAsIkxlZnQiOjAuMCwiUmlnaHQiOjAuMCwiQm90dG9tIjowLjB9LCJCYWNrZ3JvdW5kIjp7IiRpZCI6IjMwOCIsIkNvbG9yIjp7IiRpZCI6IjMwOSIsIkEiOjI1NSwiUiI6ODQsIkciOjEzLCJCIjoxMTB9fSwiSXNWaXNpYmxlIjp0cnVlLCJXaWR0aCI6MTguMCwiSGVpZ2h0IjoyMC4wLCJCb3JkZXJTdHlsZSI6eyIkaWQiOiIzMTAiLCJMaW5lQ29sb3IiOnsiJGlkIjoiMzExIiwiJHR5cGUiOiJOTFJFLkNvbW1vbi5Eb20uU29saWRDb2xvckJydXNoLCBOTFJFLkNvbW1vbiIsIkNvbG9yIjp7IiRpZCI6IjMxMiIsIkEiOjI1NSwiUiI6MjU1LCJHIjowLCJCIjowfX0sIkxpbmVXZWlnaHQiOjAuMCwiTGluZVR5cGUiOjAsIlBhcmVudFN0eWxlIjpudWxsfSwiUGFyZW50U3R5bGUiOm51bGx9LCJUaXRsZVN0eWxlIjp7IiRpZCI6IjMxMyIsIkZvbnRTZXR0aW5ncyI6eyIkaWQiOiIzMTQiLCJGb250U2l6ZSI6MTEsIkZvbnROYW1lIjoiQ2FsaWJyaSIsIklzQm9sZCI6dHJ1ZSwiSXNJdGFsaWMiOmZhbHNlLCJJc1VuZGVybGluZWQiOmZhbHNlLCJQYXJlbnRTdHlsZSI6bnVsbH0sIkF1dG9TaXplIjowLCJGb3JlZ3JvdW5kIjp7IiRpZCI6IjMxNSIsIkNvbG9yIjp7IiRpZCI6IjM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TciLCJUb3AiOjAuMCwiTGVmdCI6MC4wLCJSaWdodCI6MC4wLCJCb3R0b20iOjAuMH0sIlBhZGRpbmciOnsiJGlkIjoiMzE4IiwiVG9wIjowLjAsIkxlZnQiOjAuMCwiUmlnaHQiOjAuMCwiQm90dG9tIjowLjB9LCJCYWNrZ3JvdW5kIjp7IiRpZCI6IjMxOSIsIkNvbG9yIjp7IiRpZCI6IjMyMCIsIkEiOjAsIlIiOjI1NSwiRyI6MjU1LCJCIjoyNTV9fSwiSXNWaXNpYmxlIjp0cnVlLCJXaWR0aCI6MC4wLCJIZWlnaHQiOjAuMCwiQm9yZGVyU3R5bGUiOm51bGwsIlBhcmVudFN0eWxlIjpudWxsfSwiRGF0ZVN0eWxlIjp7IiRpZCI6IjMyMSIsIkZvbnRTZXR0aW5ncyI6eyIkaWQiOiIzMjIiLCJGb250U2l6ZSI6OCwiRm9udE5hbWUiOiJDYWxpYnJpIiwiSXNCb2xkIjpmYWxzZSwiSXNJdGFsaWMiOmZhbHNlLCJJc1VuZGVybGluZWQiOmZhbHNlLCJQYXJlbnRTdHlsZSI6bnVsbH0sIkF1dG9TaXplIjowLCJGb3JlZ3JvdW5kIjp7IiRpZCI6IjMyMyIsIkNvbG9yIjp7IiRpZCI6IjMy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1IiwiVG9wIjowLjAsIkxlZnQiOjAuMCwiUmlnaHQiOjAuMCwiQm90dG9tIjowLjB9LCJQYWRkaW5nIjp7IiRpZCI6IjMyNiIsIlRvcCI6MC4wLCJMZWZ0IjowLjAsIlJpZ2h0IjowLjAsIkJvdHRvbSI6MC4wfSwiQmFja2dyb3VuZCI6eyIkaWQiOiIzMjciLCJDb2xvciI6eyIkaWQiOiIzMjgiLCJBIjowLCJSIjoyNTUsIkciOjI1NSwiQiI6MjU1fX0sIklzVmlzaWJsZSI6dHJ1ZSwiV2lkdGgiOjAuMCwiSGVpZ2h0IjowLjAsIkJvcmRlclN0eWxlIjpudWxsLCJQYXJlbnRTdHlsZSI6bnVsbH0sIkRhdGVGb3JtYXQiOnsiJGlkIjoiM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zMCIsIkZvcm1hdCI6MCwiSXNWaXNpYmxlIjpmYWxzZSwiTGFzdEtub3duVmlzaWJpbGl0eVN0YXRlIjpmYWxzZX0sIklzVmlzaWJsZSI6dHJ1ZSwiUGFyZW50U3R5bGUiOm51bGx9LCJIeXBlcmxpbmsiOm51bGwsIkltcG9ydElkIjoiNiJ9XSwiSWQiOiIyNTRhOGUwMC02YjNiLTQzZGQtOWNjYS0xNDg4NzY3ZGYxMmMiLCJJc1NpbmdsZUl0ZW1Sb3ciOmZhbHNlfV0sIkluZGV4IjoxLCJJZCI6IjkwOWI4ODIwLWNlNjEtNGZjZi1hYjkyLTViZTM3NmUyYTA4NiIsIkhlYWRlclRleHQiOiIiLCJJc0RlZmF1bHQiOnRydWUsIlN0eWxlIjp7IiRpZCI6IjMzMSIsIkhlYWRlclN0eWxlIjp7IiRpZCI6IjMzMiIsIlRleHRTdHlsZSI6eyIkaWQiOiIzMzMiLCJGb250U2V0dGluZ3MiOnsiJGlkIjoiMzM0IiwiRm9udFNpemUiOjExLCJGb250TmFtZSI6IkNhbGlicmkiLCJJc0JvbGQiOmZhbHNlLCJJc0l0YWxpYyI6ZmFsc2UsIklzVW5kZXJsaW5lZCI6ZmFsc2UsIlBhcmVudFN0eWxlIjpudWxsfSwiQXV0b1NpemUiOjIsIkZvcmVncm91bmQiOnsiJGlkIjoiMzM1IiwiQ29sb3IiOnsiJGlkIjoiMzM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zMzciLCJUb3AiOjAuMCwiTGVmdCI6MC4wLCJSaWdodCI6MC4wLCJCb3R0b20iOjAuMH0sIlBhZGRpbmciOnsiJGlkIjoiMzM4IiwiVG9wIjowLjAsIkxlZnQiOjAuMCwiUmlnaHQiOjAuMCwiQm90dG9tIjowLjB9LCJCYWNrZ3JvdW5kIjp7IiRpZCI6IjMzOSIsIkNvbG9yIjp7IiRpZCI6IjM0MCIsIkEiOjAsIlIiOjI1NSwiRyI6MjU1LCJCIjoyNTV9fSwiSXNWaXNpYmxlIjp0cnVlLCJXaWR0aCI6MC4wLCJIZWlnaHQiOjAuMCwiQm9yZGVyU3R5bGUiOm51bGwsIlBhcmVudFN0eWxlIjpudWxsfSwiUmVjdGFuZ2xlU3R5bGUiOnsiJGlkIjoiMzQxIiwiTWFyZ2luIjp7IiRpZCI6IjM0MiIsIlRvcCI6MC4wLCJMZWZ0IjowLjAsIlJpZ2h0IjowLjAsIkJvdHRvbSI6MC4wfSwiUGFkZGluZyI6eyIkaWQiOiIzNDMiLCJUb3AiOjAuMCwiTGVmdCI6MC4wLCJSaWdodCI6MC4wLCJCb3R0b20iOjAuMH0sIkJhY2tncm91bmQiOnsiJGlkIjoiMzQ0IiwiQ29sb3IiOnsiJGlkIjoiMzQ1IiwiQSI6NjMsIlIiOjIzNywiRyI6MTI1LCJCIjo0OX19LCJJc1Zpc2libGUiOnRydWUsIldpZHRoIjowLjAsIkhlaWdodCI6MC4wLCJCb3JkZXJTdHlsZSI6eyIkaWQiOiIzNDYiLCJMaW5lQ29sb3IiOnsiJGlkIjoiMzQ3IiwiJHR5cGUiOiJOTFJFLkNvbW1vbi5Eb20uU29saWRDb2xvckJydXNoLCBOTFJFLkNvbW1vbiIsIkNvbG9yIjp7IiRpZCI6IjM0OCIsIkEiOjI1NSwiUiI6MjU1LCJHIjowLCJCIjowfX0sIkxpbmVXZWlnaHQiOjAuMCwiTGluZVR5cGUiOjAsIlBhcmVudFN0eWxlIjpudWxsfSwiUGFyZW50U3R5bGUiOm51bGx9LCJNYXJnaW4iOnsiJGlkIjoiMzQ5IiwiVG9wIjowLjAsIkxlZnQiOjAuMCwiUmlnaHQiOjAuMCwiQm90dG9tIjowLjB9LCJQYWRkaW5nIjp7IiRpZCI6IjM1MCIsIlRvcCI6MC4wLCJMZWZ0IjowLjAsIlJpZ2h0IjowLjAsIkJvdHRvbSI6MC4wfSwiQmFja2dyb3VuZCI6bnVsbCwiSXNWaXNpYmxlIjp0cnVlLCJXaWR0aCI6MC4wLCJIZWlnaHQiOjAuMCwiQm9yZGVyU3R5bGUiOm51bGwsIlBhcmVudFN0eWxlIjpudWxsfSwiQmFja2dyb3VuZFN0eWxlIjp7IiRpZCI6IjM1MSIsIk1hcmdpbiI6eyIkaWQiOiIzNTIiLCJUb3AiOjAuMCwiTGVmdCI6MC4wLCJSaWdodCI6MC4wLCJCb3R0b20iOjAuMH0sIlBhZGRpbmciOnsiJGlkIjoiMzUzIiwiVG9wIjowLjAsIkxlZnQiOjAuMCwiUmlnaHQiOjAuMCwiQm90dG9tIjowLjB9LCJCYWNrZ3JvdW5kIjp7IiRpZCI6IjM1NCIsIkNvbG9yIjp7IiRpZCI6IjM1NSIsIkEiOjUxLCJSIjoxNjUsIkciOjE2NSwiQiI6MTY1fX0sIklzVmlzaWJsZSI6dHJ1ZSwiV2lkdGgiOjAuMCwiSGVpZ2h0IjowLjAsIkJvcmRlclN0eWxlIjp7IiRpZCI6IjM1NiIsIkxpbmVDb2xvciI6eyIkaWQiOiIzNTciLCIkdHlwZSI6Ik5MUkUuQ29tbW9uLkRvbS5Tb2xpZENvbG9yQnJ1c2gsIE5MUkUuQ29tbW9uIiwiQ29sb3IiOnsiJGlkIjoiMzU4IiwiQSI6MjU1LCJSIjoyNTUsIkciOjAsIkIiOjB9fSwiTGluZVdlaWdodCI6MC4wLCJMaW5lVHlwZSI6MCwiUGFyZW50U3R5bGUiOm51bGx9LCJQYXJlbnRTdHlsZSI6bnVsbH0sIk1hcmdpbiI6eyIkaWQiOiIzNTkiLCJUb3AiOjAuMCwiTGVmdCI6MC4wLCJSaWdodCI6MC4wLCJCb3R0b20iOjAuMH0sIlBhZGRpbmciOnsiJGlkIjoiMzYwIiwiVG9wIjowLjAsIkxlZnQiOjAuMCwiUmlnaHQiOjAuMCwiQm90dG9tIjowLjB9LCJJc1Zpc2libGUiOnRydWUsIldpZHRoIjowLjAsIkhlaWdodCI6MC4wLCJCb3JkZXJTdHlsZSI6bnVsbCwiUGFyZW50U3R5bGUiOm51bGx9fV0sIklkIjoiZDM5OTdmNmYtZjQxOC00YmRkLWExMWEtY2E4NmIyMTExMjI5IiwiSW5kZXgiOjEsIkhlYWRlclRleHQiOiJQaGFzZSAyIiwiU3R5bGUiOnsiJGlkIjoiMzYxIiwiSGVhZGVyU3R5bGUiOnsiJGlkIjoiMzYyIiwiVGV4dElzVmVydGljYWwiOmZhbHNlLCJUZXh0U3R5bGUiOnsiJGlkIjoiMzYzIiwiRm9udFNldHRpbmdzIjp7IiRpZCI6IjM2NC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M2NSIsIlRvcCI6MC4wLCJMZWZ0IjowLjAsIlJpZ2h0IjowLjAsIkJvdHRvbSI6MC4wfSwiUGFkZGluZyI6eyIkaWQiOiIzNjYiLCJUb3AiOjAuMCwiTGVmdCI6MC4wLCJSaWdodCI6MC4wLCJCb3R0b20iOjAuMH0sIkJhY2tncm91bmQiOnsiJGlkIjoiMzY3IiwiQ29sb3IiOnsiJGlkIjoiMzY4IiwiQSI6MCwiUiI6MjU1LCJHIjoyNTUsIkIiOjI1NX19LCJJc1Zpc2libGUiOnRydWUsIldpZHRoIjowLjAsIkhlaWdodCI6MC4wLCJCb3JkZXJTdHlsZSI6bnVsbCwiUGFyZW50U3R5bGUiOm51bGx9LCJSZWN0YW5nbGVTdHlsZSI6eyIkaWQiOiIzNjkiLCJNYXJnaW4iOnsiJGlkIjoiMzcwIiwiVG9wIjowLjAsIkxlZnQiOjAuMCwiUmlnaHQiOjAuMCwiQm90dG9tIjowLjB9LCJQYWRkaW5nIjp7IiRpZCI6IjM3MSIsIlRvcCI6MC4wLCJMZWZ0IjowLjAsIlJpZ2h0IjowLjAsIkJvdHRvbSI6MC4wfSwiQmFja2dyb3VuZCI6eyIkaWQiOiIzNzIiLCJDb2xvciI6eyIkaWQiOiIzNzMiLCJBIjoyNTUsIlIiOjI1NSwiRyI6MTIzLCJCIjowfX0sIklzVmlzaWJsZSI6dHJ1ZSwiV2lkdGgiOjAuMCwiSGVpZ2h0IjowLjAsIkJvcmRlclN0eWxlIjp7IiRpZCI6IjM3NCIsIkxpbmVDb2xvciI6eyIkaWQiOiIzNzUiLCIkdHlwZSI6Ik5MUkUuQ29tbW9uLkRvbS5Tb2xpZENvbG9yQnJ1c2gsIE5MUkUuQ29tbW9uIiwiQ29sb3IiOnsiJGlkIjoiMzc2IiwiQSI6MjU1LCJSIjoyNTUsIkciOjAsIkIiOjB9fSwiTGluZVdlaWdodCI6MC4wLCJMaW5lVHlwZSI6MCwiUGFyZW50U3R5bGUiOm51bGx9LCJQYXJlbnRTdHlsZSI6bnVsbH0sIk1hcmdpbiI6eyIkaWQiOiIzNzciLCJUb3AiOjAuMCwiTGVmdCI6MC4wLCJSaWdodCI6MC4wLCJCb3R0b20iOjAuMH0sIlBhZGRpbmciOnsiJGlkIjoiMzc4IiwiVG9wIjowLjAsIkxlZnQiOjAuMCwiUmlnaHQiOjAuMCwiQm90dG9tIjowLjB9LCJCYWNrZ3JvdW5kIjpudWxsLCJJc1Zpc2libGUiOnRydWUsIldpZHRoIjowLjAsIkhlaWdodCI6MC4wLCJCb3JkZXJTdHlsZSI6bnVsbCwiUGFyZW50U3R5bGUiOm51bGx9LCJCYWNrZ3JvdW5kU3R5bGUiOnsiJGlkIjoiMzc5IiwiTWFyZ2luIjp7IiRpZCI6IjM4MCIsIlRvcCI6MC4wLCJMZWZ0IjowLjAsIlJpZ2h0IjowLjAsIkJvdHRvbSI6MC4wfSwiUGFkZGluZyI6eyIkaWQiOiIzODEiLCJUb3AiOjAuMCwiTGVmdCI6MC4wLCJSaWdodCI6MC4wLCJCb3R0b20iOjAuMH0sIkJhY2tncm91bmQiOnsiJGlkIjoiMzgyIiwiQ29sb3IiOnsiJGlkIjoiMzgzIiwiQSI6NTEsIlIiOjE2NSwiRyI6MTY1LCJCIjoxNjV9fSwiSXNWaXNpYmxlIjp0cnVlLCJXaWR0aCI6MC4wLCJIZWlnaHQiOjAuMCwiQm9yZGVyU3R5bGUiOnsiJGlkIjoiMzg0IiwiTGluZUNvbG9yIjp7IiRpZCI6IjM4NSIsIiR0eXBlIjoiTkxSRS5Db21tb24uRG9tLlNvbGlkQ29sb3JCcnVzaCwgTkxSRS5Db21tb24iLCJDb2xvciI6eyIkaWQiOiIzODYiLCJBIjoyNTUsIlIiOjI1NSwiRyI6MCwiQiI6MH19LCJMaW5lV2VpZ2h0IjowLjAsIkxpbmVUeXBlIjowLCJQYXJlbnRTdHlsZSI6bnVsbH0sIlBhcmVudFN0eWxlIjpudWxsfSwiSXNBYm92ZVRpbWViYW5kIjpmYWxzZSwiTWFyZ2luIjp7IiRpZCI6IjM4NyIsIlRvcCI6MC4wLCJMZWZ0IjowLjAsIlJpZ2h0IjowLjAsIkJvdHRvbSI6MC4wfSwiUGFkZGluZyI6eyIkaWQiOiIzODgiLCJUb3AiOjAuMCwiTGVmdCI6MC4wLCJSaWdodCI6MC4wLCJCb3R0b20iOjAuMH0sIklzVmlzaWJsZSI6dHJ1ZSwiV2lkdGgiOjAuMCwiSGVpZ2h0IjowLjAsIkJvcmRlclN0eWxlIjp7IiRpZCI6IjM4OSIsIkxpbmVDb2xvciI6bnVsbCwiTGluZVdlaWdodCI6MC4wLCJMaW5lVHlwZSI6MCwiUGFyZW50U3R5bGUiOm51bGx9LCJQYXJlbnRTdHlsZSI6bnVsbH19LHsiJGlkIjoiMzkwIiwiX2FjdGl2aXRpZXMiOlt7IiRpZCI6IjM5MSIsIl9yb3dzIjpbeyIkaWQiOiIzOTIiLCJfdGFza3MiOlt7IiRpZCI6IjM5MyIsIl9hdHRhY2hlZE1pbGVzdG9uZXMiOlt7IiRpZCI6IjM5NCIsIkRhdGUiOiIyMDIyLTA2LTE3VDIzOjU5OjAwIiwiU3R5bGUiOnsiJGlkIjoiMzk1IiwiU2hhcGUiOjAsIkNvbm5lY3Rvck1hcmdpbiI6eyIkaWQiOiIzOTYiLCJUb3AiOjAuMCwiTGVmdCI6Mi4wLCJSaWdodCI6Mi4wLCJCb3R0b20iOjAuMH0sIkNvbm5lY3RvclN0eWxlIjp7IiRpZCI6IjM5NyIsIkxpbmVDb2xvciI6eyIkaWQiOiIzOTgiLCIkdHlwZSI6Ik5MUkUuQ29tbW9uLkRvbS5Tb2xpZENvbG9yQnJ1c2gsIE5MUkUuQ29tbW9uIiwiQ29sb3IiOnsiJGlkIjoiMzk5IiwiQSI6MTI3LCJSIjo3OSwiRyI6MTI5LCJCIjoxODl9fSwiTGluZVdlaWdodCI6MS4wLCJMaW5lVHlwZSI6MCwiUGFyZW50U3R5bGUiOm51bGx9LCJJc0JlbG93VGltZWJhbmQiOnRydWUsIlBvc2l0aW9uT25UYXNrIjozLCJIaWRlRGF0ZSI6ZmFsc2UsIlNoYXBlU2l6ZSI6MSwiU3BhY2luZyI6Mi4wLCJQYWRkaW5nIjp7IiRpZCI6IjQwMCIsIlRvcCI6Ny4wLCJMZWZ0IjozLjAsIlJpZ2h0IjowLjAsIkJvdHRvbSI6Mi4wfSwiU2hhcGVTdHlsZSI6eyIkaWQiOiI0MDEiLCJNYXJnaW4iOnsiJGlkIjoiNDAyIiwiVG9wIjowLjAsIkxlZnQiOjAuMCwiUmlnaHQiOjAuMCwiQm90dG9tIjowLjB9LCJQYWRkaW5nIjp7IiRpZCI6IjQwMyIsIlRvcCI6MC4wLCJMZWZ0IjowLjAsIlJpZ2h0IjowLjAsIkJvdHRvbSI6MC4wfSwiQmFja2dyb3VuZCI6eyIkaWQiOiI0MDQiLCJDb2xvciI6eyIkaWQiOiI0MDUiLCJBIjoyNTUsIlIiOjI1NSwiRyI6MTE5LCJCIjowfX0sIklzVmlzaWJsZSI6dHJ1ZSwiV2lkdGgiOjE4LjAsIkhlaWdodCI6MjAuMCwiQm9yZGVyU3R5bGUiOnsiJGlkIjoiNDA2IiwiTGluZUNvbG9yIjp7IiRpZCI6IjQwNyIsIiR0eXBlIjoiTkxSRS5Db21tb24uRG9tLlNvbGlkQ29sb3JCcnVzaCwgTkxSRS5Db21tb24iLCJDb2xvciI6eyIkaWQiOiI0MDgiLCJBIjoyNTUsIlIiOjI1NSwiRyI6MjU1LCJCIjoyNTV9fSwiTGluZVdlaWdodCI6MC4wLCJMaW5lVHlwZSI6MCwiUGFyZW50U3R5bGUiOm51bGx9LCJQYXJlbnRTdHlsZSI6bnVsbH0sIlRpdGxlU3R5bGUiOnsiJGlkIjoiNDA5IiwiRm9udFNldHRpbmdzIjp7IiRpZCI6IjQxMCIsIkZvbnRTaXplIjoxMSwiRm9udE5hbWUiOiJDYWxpYnJpIiwiSXNCb2xkIjp0cnVlLCJJc0l0YWxpYyI6ZmFsc2UsIklzVW5kZXJsaW5lZCI6ZmFsc2UsIlBhcmVudFN0eWxlIjpudWxsfSwiQXV0b1NpemUiOjAsIkZvcmVncm91bmQiOnsiJGlkIjoiNDExIiwiQ29sb3IiOnsiJGlkIjoiNDEy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xMyIsIlRvcCI6MC4wLCJMZWZ0IjowLjAsIlJpZ2h0IjowLjAsIkJvdHRvbSI6MC4wfSwiUGFkZGluZyI6eyIkaWQiOiI0MTQiLCJUb3AiOjAuMCwiTGVmdCI6MC4wLCJSaWdodCI6MC4wLCJCb3R0b20iOjAuMH0sIkJhY2tncm91bmQiOnsiJGlkIjoiNDE1IiwiQ29sb3IiOnsiJGlkIjoiNDE2IiwiQSI6MCwiUiI6MjU1LCJHIjoyNTUsIkIiOjI1NX19LCJJc1Zpc2libGUiOnRydWUsIldpZHRoIjowLjAsIkhlaWdodCI6MC4wLCJCb3JkZXJTdHlsZSI6eyIkaWQiOiI0MTciLCJMaW5lQ29sb3IiOm51bGwsIkxpbmVXZWlnaHQiOjAuMCwiTGluZVR5cGUiOjAsIlBhcmVudFN0eWxlIjpudWxsfSwiUGFyZW50U3R5bGUiOm51bGx9LCJEYXRlU3R5bGUiOnsiJGlkIjoiNDE4IiwiRm9udFNldHRpbmdzIjp7IiRpZCI6IjQxOSIsIkZvbnRTaXplIjo4LCJGb250TmFtZSI6IkNhbGlicmkiLCJJc0JvbGQiOmZhbHNlLCJJc0l0YWxpYyI6ZmFsc2UsIklzVW5kZXJsaW5lZCI6ZmFsc2UsIlBhcmVudFN0eWxlIjpudWxsfSwiQXV0b1NpemUiOjAsIkZvcmVncm91bmQiOnsiJGlkIjoiNDIwIiwiQ29sb3IiOnsiJGlkIjoiND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0MjIiLCJUb3AiOjAuMCwiTGVmdCI6MC4wLCJSaWdodCI6MC4wLCJCb3R0b20iOjAuMH0sIlBhZGRpbmciOnsiJGlkIjoiNDIzIiwiVG9wIjowLjAsIkxlZnQiOjAuMCwiUmlnaHQiOjAuMCwiQm90dG9tIjowLjB9LCJCYWNrZ3JvdW5kIjp7IiRpZCI6IjQyNCIsIkNvbG9yIjp7IiRpZCI6IjQyNSIsIkEiOjAsIlIiOjI1NSwiRyI6MjU1LCJCIjoyNTV9fSwiSXNWaXNpYmxlIjpmYWxz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yOCIsIkZvcm1hdCI6MCwiSXNWaXNpYmxlIjpmYWxzZSwiTGFzdEtub3duVmlzaWJpbGl0eVN0YXRlIjpmYWxzZX0sIklzVmlzaWJsZSI6dHJ1ZSwiUGFyZW50U3R5bGUiOm51bGx9LCJJbmRleCI6MTEsIlBlcmNlbnRhZ2VDb21wbGV0ZSI6bnVsbCwiUG9zaXRpb24iOnsiUmF0aW8iOjAuMCwiSXNDdXN0b20iOmZhbHNlfSwiRGF0ZUZvcm1hdCI6eyIkcmVmIjoiNDI3In0sIldlZWtOdW1iZXJpbmciOnsiJGlkIjoiNDI5IiwiRm9ybWF0IjowLCJJc1Zpc2libGUiOmZhbHNlLCJMYXN0S25vd25WaXNpYmlsaXR5U3RhdGUiOmZhbHNlfSwiUmVsYXRlZFRhc2tJZCI6ImNkYWZhNWY2LTRlOTItNDk5ZC04OTQ3LWQwMTRiOTcxY2ExYSIsIklkIjoiZmUyZmQyMWQtODdjZi00NDhjLWJiMjItNzQ3NjI0YmNiOGY5IiwiSW1wb3J0SWQiOiI4IiwiVGl0bGUiOiJNaWxlc3RvbmUgNiIsIk5vdGUiOm51bGwsIkh5cGVybGluayI6eyIkaWQiOiI0MzAiLCJBZGRyZXNzIjpudWxsLCJTdWJBZGRyZXNzIjpudWxsfSwiSXNDaGFuZ2VkIjpmYWxzZSwiSXNOZXciOmZhbHNlfSx7IiRpZCI6IjQzMSIsIkRhdGUiOiIyMDIyLTA4LTE1VDIzOjU5OjAwIiwiU3R5bGUiOnsiJGlkIjoiNDMyIiwiU2hhcGUiOjA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yNTUsIkciOjExOSwiQiI6MH19LCJMaW5lV2VpZ2h0IjoxLjAsIkxpbmVUeXBlIjowLCJQYXJlbnRTdHlsZSI6bnVsbH0sIklzQmVsb3dUaW1lYmFuZCI6dHJ1ZSwiUG9zaXRpb25PblRhc2siOjMsIkhpZGVEYXRlIjpmYWxzZSwiU2hhcGVTaXplIjoxLCJTcGFjaW5nIjoyLjAsIlBhZGRpbmciOnsiJGlkIjoiNDM3IiwiVG9wIjo3LjAsIkxlZnQiOjMuMCwiUmlnaHQiOjAuMCwiQm90dG9tIjoyLjB9LCJTaGFwZVN0eWxlIjp7IiRpZCI6IjQzOCIsIk1hcmdpbiI6eyIkaWQiOiI0MzkiLCJUb3AiOjAuMCwiTGVmdCI6MC4wLCJSaWdodCI6MC4wLCJCb3R0b20iOjAuMH0sIlBhZGRpbmciOnsiJGlkIjoiNDQwIiwiVG9wIjowLjAsIkxlZnQiOjAuMCwiUmlnaHQiOjAuMCwiQm90dG9tIjowLjB9LCJCYWNrZ3JvdW5kIjp7IiRpZCI6IjQ0MSIsIkNvbG9yIjp7IiRpZCI6IjQ0MiIsIkEiOjI1NSwiUiI6MjU1LCJHIjoxMTksIkIiOjB9fSwiSXNWaXNpYmxlIjp0cnVlLCJXaWR0aCI6MTguMCwiSGVpZ2h0IjoyMC4wLCJCb3JkZXJTdHlsZSI6eyIkaWQiOiI0NDMiLCJMaW5lQ29sb3IiOnsiJGlkIjoiNDQ0IiwiJHR5cGUiOiJOTFJFLkNvbW1vbi5Eb20uU29saWRDb2xvckJydXNoLCBOTFJFLkNvbW1vbiIsIkNvbG9yIjp7IiRpZCI6IjQ0NSIsIkEiOjI1NSwiUiI6MjU1LCJHIjoyNTUsIkIiOjI1NX19LCJMaW5lV2VpZ2h0IjowLjAsIkxpbmVUeXBlIjowLCJQYXJlbnRTdHlsZSI6bnVsbH0sIlBhcmVudFN0eWxlIjpudWxsfSwiVGl0bGVTdHlsZSI6eyIkaWQiOiI0NDYiLCJGb250U2V0dGluZ3MiOnsiJGlkIjoiNDQ3IiwiRm9udFNpemUiOjExLCJGb250TmFtZSI6IkNhbGlicmkiLCJJc0JvbGQiOnRydWUsIklzSXRhbGljIjpmYWxzZSwiSXNVbmRlcmxpbmVkIjpmYWxzZSwiUGFyZW50U3R5bGUiOm51bGx9LCJBdXRvU2l6ZSI6MCwiRm9yZWdyb3VuZCI6eyIkaWQiOiI0NDgiLCJDb2xvciI6eyIkaWQiOiI0N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UwIiwiVG9wIjowLjAsIkxlZnQiOjAuMCwiUmlnaHQiOjAuMCwiQm90dG9tIjowLjB9LCJQYWRkaW5nIjp7IiRpZCI6IjQ1MSIsIlRvcCI6MC4wLCJMZWZ0IjowLjAsIlJpZ2h0IjowLjAsIkJvdHRvbSI6MC4wfSwiQmFja2dyb3VuZCI6eyIkaWQiOiI0NTIiLCJDb2xvciI6eyIkaWQiOiI0NTMiLCJBIjowLCJSIjoyNTUsIkciOjI1NSwiQiI6MjU1fX0sIklzVmlzaWJsZSI6dHJ1ZSwiV2lkdGgiOjAuMCwiSGVpZ2h0IjowLjAsIkJvcmRlclN0eWxlIjp7IiRpZCI6IjQ1NCIsIkxpbmVDb2xvciI6bnVsbCwiTGluZVdlaWdodCI6MC4wLCJMaW5lVHlwZSI6MCwiUGFyZW50U3R5bGUiOm51bGx9LCJQYXJlbnRTdHlsZSI6bnVsbH0sIkRhdGVTdHlsZSI6eyIkaWQiOiI0NTUiLCJGb250U2V0dGluZ3MiOnsiJGlkIjoiNDU2IiwiRm9udFNpemUiOjg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mZhbHNlLCJXaWR0aCI6MC4wLCJIZWlnaHQiOjAuMCwiQm9yZGVyU3R5bGUiOnsiJGlkIjoiNDYzIiwiTGluZUNvbG9yIjpudWxsLCJMaW5lV2VpZ2h0IjowLjAsIkxpbmVUeXBlIjowLCJQYXJlbnRTdHlsZSI6bnVsbH0sIlBhcmVudFN0eWxlIjpudWxsfSwiRGF0ZUZvcm1hdCI6eyIkaWQiOiI0N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Y1IiwiRm9ybWF0IjowLCJJc1Zpc2libGUiOmZhbHNlLCJMYXN0S25vd25WaXNpYmlsaXR5U3RhdGUiOmZhbHNlfSwiSXNWaXNpYmxlIjp0cnVlLCJQYXJlbnRTdHlsZSI6bnVsbH0sIkluZGV4IjoxMiwiUGVyY2VudGFnZUNvbXBsZXRlIjpudWxsLCJQb3NpdGlvbiI6eyJSYXRpbyI6MC4wLCJJc0N1c3RvbSI6ZmFsc2V9LCJEYXRlRm9ybWF0Ijp7IiRyZWYiOiI0NjQifSwiV2Vla051bWJlcmluZyI6eyIkaWQiOiI0NjYiLCJGb3JtYXQiOjAsIklzVmlzaWJsZSI6ZmFsc2UsIkxhc3RLbm93blZpc2liaWxpdHlTdGF0ZSI6ZmFsc2V9LCJSZWxhdGVkVGFza0lkIjoiY2RhZmE1ZjYtNGU5Mi00OTlkLTg5NDctZDAxNGI5NzFjYTFhIiwiSWQiOiI0ZTNmMThkZi1kNGI4LTQ4MzAtOTU0MC0yYjNjZjQwMjQ0NjIiLCJJbXBvcnRJZCI6IjkiLCJUaXRsZSI6Ik1pbGVzdG9uZSA3IiwiTm90ZSI6bnVsbCwiSHlwZXJsaW5rIjp7IiRpZCI6IjQ2NyIsIkFkZHJlc3MiOm51bGwsIlN1YkFkZHJlc3MiOm51bGx9LCJJc0NoYW5nZWQiOmZhbHNlLCJJc05ldyI6ZmFsc2V9XSwiVGFza0RlZmluaXRpb24iOnsiJGlkIjoiNDY4IiwiR3JvdXBOYW1lIjpudWxsLCJTdGFydERhdGUiOiIyMDIyLTA0LTE1VDAwOjAwOjAwIiwiRW5kRGF0ZSI6IjIwMjItMTAtMTVUMjM6NTk6MDAiLCJQZXJjZW50YWdlQ29tcGxldGUiOm51bGwsIlN0eWxlIjp7IiRpZCI6IjQ2OSIsIlNoYXBlIjozLCJTaGFwZVRoaWNrbmVzcyI6MCwiRHVyYXRpb25Gb3JtYXQiOjAsIkluY2x1ZGVOb25Xb3JraW5nRGF5c0luRHVyYXRpb24iOmZhbHNlLCJQZXJjZW50YWdlQ29tcGxldGVTdHlsZSI6eyIkaWQiOiI0NzAiLCJGb250U2V0dGluZ3MiOnsiJGlkIjoiNDcxIiwiRm9udFNpemUiOjEwLCJGb250TmFtZSI6IkNhbGlicmkiLCJJc0JvbGQiOmZhbHNlLCJJc0l0YWxpYyI6ZmFsc2UsIklzVW5kZXJsaW5lZCI6ZmFsc2UsIlBhcmVudFN0eWxlIjpudWxsfSwiQXV0b1NpemUiOjAsIkZvcmVncm91bmQiOnsiJGlkIjoiNDcyIiwiQ29sb3IiOnsiJGlkIjoiNDc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c0IiwiVG9wIjowLjAsIkxlZnQiOjAuMCwiUmlnaHQiOjAuMCwiQm90dG9tIjowLjB9LCJQYWRkaW5nIjp7IiRpZCI6IjQ3NSIsIlRvcCI6MC4wLCJMZWZ0IjowLjAsIlJpZ2h0IjowLjAsIkJvdHRvbSI6MC4wfSwiQmFja2dyb3VuZCI6eyIkaWQiOiI0NzYiLCJDb2xvciI6eyIkaWQiOiI0NzciLCJBIjo4OSwiUiI6MCwiRyI6MCwiQiI6MH19LCJJc1Zpc2libGUiOnRydWUsIldpZHRoIjowLjAsIkhlaWdodCI6MC4wLCJCb3JkZXJTdHlsZSI6eyIkaWQiOiI0NzgiLCJMaW5lQ29sb3IiOm51bGwsIkxpbmVXZWlnaHQiOjAuMCwiTGluZVR5cGUiOjAsIlBhcmVudFN0eWxlIjpudWxsfSwiUGFyZW50U3R5bGUiOm51bGx9LCJEdXJhdGlvblN0eWxlIjp7IiRpZCI6IjQ3OSIsIkZvbnRTZXR0aW5ncyI6eyIkaWQiOiI0ODAiLCJGb250U2l6ZSI6MTAsIkZvbnROYW1lIjoiQ2FsaWJyaSIsIklzQm9sZCI6ZmFsc2UsIklzSXRhbGljIjpmYWxzZSwiSXNVbmRlcmxpbmVkIjpmYWxzZSwiUGFyZW50U3R5bGUiOm51bGx9LCJBdXRvU2l6ZSI6MCwiRm9yZWdyb3VuZCI6eyIkaWQiOiI0ODEiLCJDb2xvciI6eyIkaWQiOiI0OD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ODMiLCJUb3AiOjAuMCwiTGVmdCI6MC4wLCJSaWdodCI6MC4wLCJCb3R0b20iOjAuMH0sIlBhZGRpbmciOnsiJGlkIjoiNDg0IiwiVG9wIjowLjAsIkxlZnQiOjAuMCwiUmlnaHQiOjAuMCwiQm90dG9tIjowLjB9LCJCYWNrZ3JvdW5kIjp7IiRpZCI6IjQ4NSIsIkNvbG9yIjp7IiRyZWYiOiI0NzcifX0sIklzVmlzaWJsZSI6dHJ1ZSwiV2lkdGgiOjAuMCwiSGVpZ2h0IjowLjAsIkJvcmRlclN0eWxlIjp7IiRpZCI6IjQ4NiIsIkxpbmVDb2xvciI6bnVsbCwiTGluZVdlaWdodCI6MC4wLCJMaW5lVHlwZSI6MCwiUGFyZW50U3R5bGUiOm51bGx9LCJQYXJlbnRTdHlsZSI6bnVsbH0sIkhvcml6b250YWxDb25uZWN0b3JTdHlsZSI6eyIkaWQiOiI0ODciLCJMaW5lQ29sb3IiOnsiJGlkIjoiNDg4IiwiJHR5cGUiOiJOTFJFLkNvbW1vbi5Eb20uU29saWRDb2xvckJydXNoLCBOTFJFLkNvbW1vbiIsIkNvbG9yIjp7IiRpZCI6IjQ4OSIsIkEiOjI1NSwiUiI6MjA0LCJHIjoyMDQsIkIiOjIwNH19LCJMaW5lV2VpZ2h0IjoxLjAsIkxpbmVUeXBlIjowLCJQYXJlbnRTdHlsZSI6bnVsbH0sIlZlcnRpY2FsQ29ubmVjdG9yU3R5bGUiOnsiJGlkIjoiNDkwIiwiTGluZUNvbG9yIjp7IiRpZCI6IjQ5MSIsIiR0eXBlIjoiTkxSRS5Db21tb24uRG9tLlNvbGlkQ29sb3JCcnVzaCwgTkxSRS5Db21tb24iLCJDb2xvciI6eyIkaWQiOiI0OT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Q5MyIsIk1hcmdpbiI6eyIkaWQiOiI0OTQiLCJUb3AiOjAuMCwiTGVmdCI6NC4wLCJSaWdodCI6NC4wLCJCb3R0b20iOjAuMH0sIlBhZGRpbmciOnsiJGlkIjoiNDk1IiwiVG9wIjowLjAsIkxlZnQiOjAuMCwiUmlnaHQiOjAuMCwiQm90dG9tIjowLjB9LCJCYWNrZ3JvdW5kIjp7IiRpZCI6IjQ5NiIsIkNvbG9yIjp7IiRpZCI6IjQ5NyIsIkEiOjI1NSwiUiI6MTI2LCJHIjoxODgsIkIiOjEzN319LCJJc1Zpc2libGUiOnRydWUsIldpZHRoIjowLjAsIkhlaWdodCI6MTAuMCwiQm9yZGVyU3R5bGUiOnsiJGlkIjoiNDk4IiwiTGluZUNvbG9yIjp7IiRpZCI6IjQ5OSIsIiR0eXBlIjoiTkxSRS5Db21tb24uRG9tLlNvbGlkQ29sb3JCcnVzaCwgTkxSRS5Db21tb24iLCJDb2xvciI6eyIkaWQiOiI1MDAiLCJBIjoyNTUsIlIiOjI1NSwiRyI6MCwiQiI6MH19LCJMaW5lV2VpZ2h0IjowLjAsIkxpbmVUeXBlIjowLCJQYXJlbnRTdHlsZSI6bnVsbH0sIlBhcmVudFN0eWxlIjpudWxsfSwiVGl0bGVTdHlsZSI6eyIkaWQiOiI1MDEiLCJGb250U2V0dGluZ3MiOnsiJGlkIjoiNTAyIiwiRm9udFNpemUiOjExLCJGb250TmFtZSI6IkNhbGlicmkiLCJJc0JvbGQiOnRydWUsIklzSXRhbGljIjpmYWxzZSwiSXNVbmRlcmxpbmVkIjpmYWxzZSwiUGFyZW50U3R5bGUiOm51bGx9LCJBdXRvU2l6ZSI6MCwiRm9yZWdyb3VuZCI6eyIkaWQiOiI1MDMiLCJDb2xvciI6eyIkaWQiOiI1MDQ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TA1IiwiVG9wIjowLjAsIkxlZnQiOjAuMCwiUmlnaHQiOjAuMCwiQm90dG9tIjowLjB9LCJQYWRkaW5nIjp7IiRpZCI6IjUwNiIsIlRvcCI6MC4wLCJMZWZ0IjowLjAsIlJpZ2h0IjowLjAsIkJvdHRvbSI6MC4wfSwiQmFja2dyb3VuZCI6eyIkaWQiOiI1MDciLCJDb2xvciI6eyIkaWQiOiI1MDgiLCJBIjowLCJSIjoyNTUsIkciOjI1NSwiQiI6MjU1fX0sIklzVmlzaWJsZSI6dHJ1ZSwiV2lkdGgiOjAuMCwiSGVpZ2h0IjowLjAsIkJvcmRlclN0eWxlIjp7IiRpZCI6IjUwOSIsIkxpbmVDb2xvciI6bnVsbCwiTGluZVdlaWdodCI6MC4wLCJMaW5lVHlwZSI6MCwiUGFyZW50U3R5bGUiOm51bGx9LCJQYXJlbnRTdHlsZSI6bnVsbH0sIkRhdGVTdHlsZSI6eyIkaWQiOiI1MTAiLCJGb250U2V0dGluZ3MiOnsiJGlkIjoiNTExIiwiRm9udFNpemUiOjgsIkZvbnROYW1lIjoiQ2FsaWJyaSIsIklzQm9sZCI6ZmFsc2UsIklzSXRhbGljIjpmYWxzZSwiSXNVbmRlcmxpbmVkIjpmYWxzZSwiUGFyZW50U3R5bGUiOm51bGx9LCJBdXRvU2l6ZSI6MCwiRm9yZWdyb3VuZCI6eyIkaWQiOiI1MTIiLCJDb2xvciI6eyIkaWQiOiI1MT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xNCIsIlRvcCI6MC4wLCJMZWZ0IjowLjAsIlJpZ2h0IjowLjAsIkJvdHRvbSI6MC4wfSwiUGFkZGluZyI6eyIkaWQiOiI1MTUiLCJUb3AiOjAuMCwiTGVmdCI6MC4wLCJSaWdodCI6MC4wLCJCb3R0b20iOjAuMH0sIkJhY2tncm91bmQiOnsiJGlkIjoiNTE2IiwiQ29sb3IiOnsiJGlkIjoiNTE3IiwiQSI6MCwiUiI6MjU1LCJHIjoyNTUsIkIiOjI1NX19LCJJc1Zpc2libGUiOnRydWUsIldpZHRoIjowLjAsIkhlaWdodCI6MC4wLCJCb3JkZXJTdHlsZSI6eyIkaWQiOiI1MTgiLCJMaW5lQ29sb3IiOm51bGwsIkxpbmVXZWlnaHQiOjAuMCwiTGluZVR5cGUiOjAsIlBhcmVudFN0eWxlIjpudWxsfSwiUGFyZW50U3R5bGUiOm51bGx9LCJEYXRlRm9ybWF0Ijp7IiRpZCI6IjUx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AiLCJGb3JtYXQiOjAsIklzVmlzaWJsZSI6ZmFsc2UsIkxhc3RLbm93blZpc2liaWxpdHlTdGF0ZSI6ZmFsc2V9LCJJc1Zpc2libGUiOnRydWUsIlBhcmVudFN0eWxlIjpudWxsfSwiSW5kZXgiOjAsIlNtYXJ0RHVyYXRpb25BY3RpdmF0ZWQiOmZhbHNlLCJEYXRlRm9ybWF0Ijp7IiRyZWYiOiI1MTkifSwiV2Vla051bWJlcmluZyI6eyIkaWQiOiI1MjEiLCJGb3JtYXQiOjAsIklzVmlzaWJsZSI6ZmFsc2UsIkxhc3RLbm93blZpc2liaWxpdHlTdGF0ZSI6ZmFsc2V9LCJJZCI6ImNkYWZhNWY2LTRlOTItNDk5ZC04OTQ3LWQwMTRiOTcxY2ExYSIsIkltcG9ydElkIjoiMTMiLCJUaXRsZSI6IlRhc2sgMyIsIk5vdGUiOm51bGwsIkh5cGVybGluayI6eyIkaWQiOiI1MjIiLCJBZGRyZXNzIjpudWxsLCJTdWJBZGRyZXNzIjpudWxsfSwiSXNDaGFuZ2VkIjpmYWxzZSwiSXNOZXciOmZhbHNlfX1dLCJfbWlsZXN0b25lcyI6W10sIklkIjoiMDAwMDAwMDAtMDAwMC0wMDAwLTAwMDAtMDAwMDAwMDAwMDAwIiwiSXNTaW5nbGVJdGVtUm93Ijp0cnVlfV0sIkluZGV4IjoyLCJJZCI6Ijk3YTdkODUwLWZkMmItNDIzZS1iMjJkLTE3ZjE0NDMyYjk5YiIsIkhlYWRlclRleHQiOiIiLCJJc0RlZmF1bHQiOnRydWUsIlN0eWxlIjp7IiRpZCI6IjUyMyIsIkhlYWRlclN0eWxlIjp7IiRpZCI6IjUyNCIsIlRleHRTdHlsZSI6eyIkaWQiOiI1MjUiLCJGb250U2V0dGluZ3MiOnsiJGlkIjoiNTI2IiwiRm9udFNpemUiOjExLCJGb250TmFtZSI6IkNhbGlicmkiLCJJc0JvbGQiOmZhbHNlLCJJc0l0YWxpYyI6ZmFsc2UsIklzVW5kZXJsaW5lZCI6ZmFsc2UsIlBhcmVudFN0eWxlIjpudWxsfSwiQXV0b1NpemUiOjIsIkZvcmVncm91bmQiOnsiJGlkIjoiNTI3IiwiQ29sb3IiOnsiJGlkIjoiNTI4IiwiQSI6MjU1LCJSIjowLCJHIjowLCJCIjowfX0sIk1heFdpZHRoIjowLjAsIk1heEhlaWdodCI6IkluZmluaXR5IiwiU21hcnRGb3JlZ3JvdW5kSXNBY3RpdmUiOmZhbHNlLCJIb3Jpem9udGFsQWxpZ25tZW50Ijow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m51bGwsIlBhcmVudFN0eWxlIjpudWxsfSwiUmVjdGFuZ2xlU3R5bGUiOnsiJGlkIjoiNTMzIiwiTWFyZ2luIjp7IiRpZCI6IjUzNCIsIlRvcCI6MC4wLCJMZWZ0IjowLjAsIlJpZ2h0IjowLjAsIkJvdHRvbSI6MC4wfSwiUGFkZGluZyI6eyIkaWQiOiI1MzUiLCJUb3AiOjAuMCwiTGVmdCI6MC4wLCJSaWdodCI6MC4wLCJCb3R0b20iOjAuMH0sIkJhY2tncm91bmQiOnsiJGlkIjoiNTM2IiwiQ29sb3IiOnsiJGlkIjoiNTM3IiwiQSI6NjMsIlIiOjE2NSwiRyI6MTY1LCJCIjoxNjV9fSwiSXNWaXNpYmxlIjp0cnVlLCJXaWR0aCI6MC4wLCJIZWlnaHQiOjAuMCwiQm9yZGVyU3R5bGUiOnsiJGlkIjoiNTM4IiwiTGluZUNvbG9yIjp7IiRpZCI6IjUzOSIsIiR0eXBlIjoiTkxSRS5Db21tb24uRG9tLlNvbGlkQ29sb3JCcnVzaCwgTkxSRS5Db21tb24iLCJDb2xvciI6eyIkaWQiOiI1NDAiLCJBIjoyNTUsIlIiOjI1NSwiRyI6MCwiQiI6MH19LCJMaW5lV2VpZ2h0IjowLjAsIkxpbmVUeXBlIjowLCJQYXJlbnRTdHlsZSI6bnVsbH0sIlBhcmVudFN0eWxlIjpudWxsfSwiTWFyZ2luIjp7IiRpZCI6IjU0MSIsIlRvcCI6MC4wLCJMZWZ0IjowLjAsIlJpZ2h0IjowLjAsIkJvdHRvbSI6MC4wfSwiUGFkZGluZyI6eyIkaWQiOiI1NDIiLCJUb3AiOjAuMCwiTGVmdCI6MC4wLCJSaWdodCI6MC4wLCJCb3R0b20iOjAuMH0sIkJhY2tncm91bmQiOm51bGwsIklzVmlzaWJsZSI6dHJ1ZSwiV2lkdGgiOjAuMCwiSGVpZ2h0IjowLjAsIkJvcmRlclN0eWxlIjpudWxsLCJQYXJlbnRTdHlsZSI6bnVsbH0sIkJhY2tncm91bmRTdHlsZSI6eyIkaWQiOiI1NDMiLCJNYXJnaW4iOnsiJGlkIjoiNTQ0IiwiVG9wIjowLjAsIkxlZnQiOjAuMCwiUmlnaHQiOjAuMCwiQm90dG9tIjowLjB9LCJQYWRkaW5nIjp7IiRpZCI6IjU0NSIsIlRvcCI6MC4wLCJMZWZ0IjowLjAsIlJpZ2h0IjowLjAsIkJvdHRvbSI6MC4wfSwiQmFja2dyb3VuZCI6eyIkaWQiOiI1NDYiLCJDb2xvciI6eyIkaWQiOiI1NDciLCJBIjo1MSwiUiI6MTY1LCJHIjoxNjUsIkIiOjE2NX19LCJJc1Zpc2libGUiOnRydWUsIldpZHRoIjowLjAsIkhlaWdodCI6MC4wLCJCb3JkZXJTdHlsZSI6eyIkaWQiOiI1NDgiLCJMaW5lQ29sb3IiOnsiJGlkIjoiNTQ5IiwiJHR5cGUiOiJOTFJFLkNvbW1vbi5Eb20uU29saWRDb2xvckJydXNoLCBOTFJFLkNvbW1vbiIsIkNvbG9yIjp7IiRpZCI6IjU1MCIsIkEiOjI1NSwiUiI6MjU1LCJHIjowLCJCIjowfX0sIkxpbmVXZWlnaHQiOjAuMCwiTGluZVR5cGUiOjAsIlBhcmVudFN0eWxlIjpudWxsfSwiUGFyZW50U3R5bGUiOm51bGx9LCJNYXJnaW4iOnsiJGlkIjoiNTUxIiwiVG9wIjowLjAsIkxlZnQiOjAuMCwiUmlnaHQiOjAuMCwiQm90dG9tIjowLjB9LCJQYWRkaW5nIjp7IiRpZCI6IjU1MiIsIlRvcCI6MC4wLCJMZWZ0IjowLjAsIlJpZ2h0IjowLjAsIkJvdHRvbSI6MC4wfSwiSXNWaXNpYmxlIjp0cnVlLCJXaWR0aCI6MC4wLCJIZWlnaHQiOjAuMCwiQm9yZGVyU3R5bGUiOm51bGwsIlBhcmVudFN0eWxlIjpudWxsfX1dLCJJZCI6ImJiZjVmNjgyLTBlYWQtNDliNi05ZTU1LTEzOGU1MmY5NDAzNCIsIkluZGV4IjoyLCJIZWFkZXJUZXh0IjoiUGhhc2UgMyIsIlN0eWxlIjp7IiRpZCI6IjU1MyIsIkhlYWRlclN0eWxlIjp7IiRpZCI6IjU1NCIsIlRleHRJc1ZlcnRpY2FsIjpmYWxzZSwiVGV4dFN0eWxlIjp7IiRpZCI6IjU1NSIsIkZvbnRTZXR0aW5ncyI6eyIkaWQiOiI1NTYiLCJGb250U2l6ZSI6MTIsIkZvbnROYW1lIjoiQ2FsaWJyaSIsIklzQm9sZCI6dHJ1ZSwiSXNJdGFsaWMiOmZhbHNlLCJJc1VuZGVybGluZWQiOmZhbHNlLCJQYXJlbnRTdHlsZSI6bnVsbH0sIkF1dG9TaXplIjoyLCJGb3JlZ3JvdW5kIjp7IiRyZWYiOiIxODAifSwiTWF4V2lkdGgiOjc2LjAsIk1heEhlaWdodCI6IkluZmluaXR5IiwiU21hcnRGb3JlZ3JvdW5kSXNBY3RpdmUiOmZhbHNlLCJIb3Jpem9udGFsQWxpZ25tZW50IjowLCJWZXJ0aWNhbEFsaWdubWVudCI6MCwiU21hcnRGb3JlZ3JvdW5kIjpudWxsLCJCYWNrZ3JvdW5kRmlsbFR5cGUiOjAsIk1hcmdpbiI6eyIkaWQiOiI1NTciLCJUb3AiOjAuMCwiTGVmdCI6MC4wLCJSaWdodCI6MC4wLCJCb3R0b20iOjAuMH0sIlBhZGRpbmciOnsiJGlkIjoiNTU4IiwiVG9wIjowLjAsIkxlZnQiOjAuMCwiUmlnaHQiOjAuMCwiQm90dG9tIjowLjB9LCJCYWNrZ3JvdW5kIjp7IiRpZCI6IjU1OSIsIkNvbG9yIjp7IiRpZCI6IjU2MCIsIkEiOjAsIlIiOjI1NSwiRyI6MjU1LCJCIjoyNTV9fSwiSXNWaXNpYmxlIjp0cnVlLCJXaWR0aCI6MC4wLCJIZWlnaHQiOjAuMCwiQm9yZGVyU3R5bGUiOm51bGwsIlBhcmVudFN0eWxlIjpudWxsfSwiUmVjdGFuZ2xlU3R5bGUiOnsiJGlkIjoiNTYxIiwiTWFyZ2luIjp7IiRpZCI6IjU2MiIsIlRvcCI6MC4wLCJMZWZ0IjowLjAsIlJpZ2h0IjowLjAsIkJvdHRvbSI6MC4wfSwiUGFkZGluZyI6eyIkaWQiOiI1NjMiLCJUb3AiOjAuMCwiTGVmdCI6MC4wLCJSaWdodCI6MC4wLCJCb3R0b20iOjAuMH0sIkJhY2tncm91bmQiOnsiJGlkIjoiNTY0IiwiQ29sb3IiOnsiJGlkIjoiNTY1IiwiQSI6MjU1LCJSIjoxMjYsIkciOjE4OCwiQiI6MTM3fX0sIklzVmlzaWJsZSI6dHJ1ZSwiV2lkdGgiOjAuMCwiSGVpZ2h0IjowLjAsIkJvcmRlclN0eWxlIjp7IiRpZCI6IjU2NiIsIkxpbmVDb2xvciI6eyIkaWQiOiI1NjciLCIkdHlwZSI6Ik5MUkUuQ29tbW9uLkRvbS5Tb2xpZENvbG9yQnJ1c2gsIE5MUkUuQ29tbW9uIiwiQ29sb3IiOnsiJGlkIjoiNTY4IiwiQSI6MjU1LCJSIjoyNTUsIkciOjAsIkIiOjB9fSwiTGluZVdlaWdodCI6MC4wLCJMaW5lVHlwZSI6MCwiUGFyZW50U3R5bGUiOm51bGx9LCJQYXJlbnRTdHlsZSI6bnVsbH0sIk1hcmdpbiI6eyIkaWQiOiI1NjkiLCJUb3AiOjAuMCwiTGVmdCI6MC4wLCJSaWdodCI6MC4wLCJCb3R0b20iOjAuMH0sIlBhZGRpbmciOnsiJGlkIjoiNTcwIiwiVG9wIjowLjAsIkxlZnQiOjAuMCwiUmlnaHQiOjAuMCwiQm90dG9tIjowLjB9LCJCYWNrZ3JvdW5kIjpudWxsLCJJc1Zpc2libGUiOnRydWUsIldpZHRoIjowLjAsIkhlaWdodCI6MC4wLCJCb3JkZXJTdHlsZSI6bnVsbCwiUGFyZW50U3R5bGUiOm51bGx9LCJCYWNrZ3JvdW5kU3R5bGUiOnsiJGlkIjoiNTcxIiwiTWFyZ2luIjp7IiRpZCI6IjU3MiIsIlRvcCI6MC4wLCJMZWZ0IjowLjAsIlJpZ2h0IjowLjAsIkJvdHRvbSI6MC4wfSwiUGFkZGluZyI6eyIkaWQiOiI1NzMiLCJUb3AiOjAuMCwiTGVmdCI6MC4wLCJSaWdodCI6MC4wLCJCb3R0b20iOjAuMH0sIkJhY2tncm91bmQiOnsiJGlkIjoiNTc0IiwiQ29sb3IiOnsiJGlkIjoiNTc1IiwiQSI6NTEsIlIiOjE2NSwiRyI6MTY1LCJCIjoxNjV9fSwiSXNWaXNpYmxlIjp0cnVlLCJXaWR0aCI6MC4wLCJIZWlnaHQiOjAuMCwiQm9yZGVyU3R5bGUiOnsiJGlkIjoiNTc2IiwiTGluZUNvbG9yIjp7IiRpZCI6IjU3NyIsIiR0eXBlIjoiTkxSRS5Db21tb24uRG9tLlNvbGlkQ29sb3JCcnVzaCwgTkxSRS5Db21tb24iLCJDb2xvciI6eyIkaWQiOiI1NzgiLCJBIjoyNTUsIlIiOjI1NSwiRyI6MCwiQiI6MH19LCJMaW5lV2VpZ2h0IjowLjAsIkxpbmVUeXBlIjowLCJQYXJlbnRTdHlsZSI6bnVsbH0sIlBhcmVudFN0eWxlIjpudWxsfSwiSXNBYm92ZVRpbWViYW5kIjpmYWxzZSwiTWFyZ2luIjp7IiRpZCI6IjU3OSIsIlRvcCI6MC4wLCJMZWZ0IjowLjAsIlJpZ2h0IjowLjAsIkJvdHRvbSI6MC4wfSwiUGFkZGluZyI6eyIkaWQiOiI1ODAiLCJUb3AiOjAuMCwiTGVmdCI6MC4wLCJSaWdodCI6MC4wLCJCb3R0b20iOjAuMH0sIklzVmlzaWJsZSI6dHJ1ZSwiV2lkdGgiOjAuMCwiSGVpZ2h0IjowLjAsIkJvcmRlclN0eWxlIjp7IiRpZCI6IjU4MSIsIkxpbmVDb2xvciI6bnVsbCwiTGluZVdlaWdodCI6MC4wLCJMaW5lVHlwZSI6MCwiUGFyZW50U3R5bGUiOm51bGx9LCJQYXJlbnRTdHlsZSI6bnVsbH19LHsiJGlkIjoiNTgyIiwiX2FjdGl2aXRpZXMiOlt7IiRpZCI6IjU4MyIsIl9yb3dzIjpbeyIkaWQiOiI1ODQiLCJfdGFza3MiOlt7IiRpZCI6IjU4NSIsIl9hdHRhY2hlZE1pbGVzdG9uZXMiOlt7IiRpZCI6IjU4NiIsIkRhdGUiOiIyMDIyLTEyLTA0VDIzOjU5OjAwIiwiU3R5bGUiOnsiJGlkIjoiNTg3IiwiU2hhcGUiOjE3LCJDb25uZWN0b3JNYXJnaW4iOnsiJGlkIjoiNTg4IiwiVG9wIjowLjAsIkxlZnQiOjIuMCwiUmlnaHQiOjIuMCwiQm90dG9tIjowLjB9LCJDb25uZWN0b3JTdHlsZSI6eyIkaWQiOiI1ODkiLCJMaW5lQ29sb3IiOnsiJGlkIjoiNTkwIiwiJHR5cGUiOiJOTFJFLkNvbW1vbi5Eb20uU29saWRDb2xvckJydXNoLCBOTFJFLkNvbW1vbiIsIkNvbG9yIjp7IiRpZCI6IjU5MSIsIkEiOjEyNywiUiI6ODQsIkciOjEzLCJCIjoxMTB9fSwiTGluZVdlaWdodCI6MS4wLCJMaW5lVHlwZSI6MCwiUGFyZW50U3R5bGUiOm51bGx9LCJJc0JlbG93VGltZWJhbmQiOnRydWUsIlBvc2l0aW9uT25UYXNrIjozLCJIaWRlRGF0ZSI6ZmFsc2UsIlNoYXBlU2l6ZSI6MSwiU3BhY2luZyI6Mi4wLCJQYWRkaW5nIjp7IiRpZCI6IjU5MiIsIlRvcCI6Ny4wLCJMZWZ0IjozLjAsIlJpZ2h0IjowLjAsIkJvdHRvbSI6Mi4wfSwiU2hhcGVTdHlsZSI6eyIkaWQiOiI1OTMiLCJNYXJnaW4iOnsiJGlkIjoiNTk0IiwiVG9wIjowLjAsIkxlZnQiOjAuMCwiUmlnaHQiOjAuMCwiQm90dG9tIjowLjB9LCJQYWRkaW5nIjp7IiRpZCI6IjU5NSIsIlRvcCI6MC4wLCJMZWZ0IjowLjAsIlJpZ2h0IjowLjAsIkJvdHRvbSI6MC4wfSwiQmFja2dyb3VuZCI6eyIkaWQiOiI1OTYiLCJDb2xvciI6eyIkaWQiOiI1OTciLCJBIjoyNTUsIlIiOjg0LCJHIjoxMywiQiI6MTEwfX0sIklzVmlzaWJsZSI6dHJ1ZSwiV2lkdGgiOjIwLjAsIkhlaWdodCI6MjAuMCwiQm9yZGVyU3R5bGUiOnsiJGlkIjoiNTk4IiwiTGluZUNvbG9yIjp7IiRpZCI6IjU5OSIsIiR0eXBlIjoiTkxSRS5Db21tb24uRG9tLlNvbGlkQ29sb3JCcnVzaCwgTkxSRS5Db21tb24iLCJDb2xvciI6eyIkaWQiOiI2MDAiLCJBIjoyNTUsIlIiOjI1NSwiRyI6MjU1LCJCIjoyNTV9fSwiTGluZVdlaWdodCI6MC4wLCJMaW5lVHlwZSI6MCwiUGFyZW50U3R5bGUiOm51bGx9LCJQYXJlbnRTdHlsZSI6bnVsbH0sIlRpdGxlU3R5bGUiOnsiJGlkIjoiNjAxIiwiRm9udFNldHRpbmdzIjp7IiRpZCI6IjYwMiIsIkZvbnRTaXplIjoxMSwiRm9udE5hbWUiOiJDYWxpYnJpIiwiSXNCb2xkIjp0cnVlLCJJc0l0YWxpYyI6ZmFsc2UsIklzVW5kZXJsaW5lZCI6ZmFsc2UsIlBhcmVudFN0eWxlIjpudWxsfSwiQXV0b1NpemUiOjAsIkZvcmVncm91bmQiOnsiJGlkIjoiNjAzIiwiQ29sb3IiOnsiJGlkIjoiNjA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wNSIsIlRvcCI6MC4wLCJMZWZ0IjowLjAsIlJpZ2h0IjowLjAsIkJvdHRvbSI6MC4wfSwiUGFkZGluZyI6eyIkaWQiOiI2MDYiLCJUb3AiOjAuMCwiTGVmdCI6MC4wLCJSaWdodCI6MC4wLCJCb3R0b20iOjAuMH0sIkJhY2tncm91bmQiOnsiJGlkIjoiNjA3IiwiQ29sb3IiOnsiJGlkIjoiNjA4IiwiQSI6MCwiUiI6MjU1LCJHIjoyNTUsIkIiOjI1NX19LCJJc1Zpc2libGUiOnRydWUsIldpZHRoIjowLjAsIkhlaWdodCI6MC4wLCJCb3JkZXJTdHlsZSI6eyIkaWQiOiI2MDkiLCJMaW5lQ29sb3IiOm51bGwsIkxpbmVXZWlnaHQiOjAuMCwiTGluZVR5cGUiOjAsIlBhcmVudFN0eWxlIjpudWxsfSwiUGFyZW50U3R5bGUiOm51bGx9LCJEYXRlU3R5bGUiOnsiJGlkIjoiNjEwIiwiRm9udFNldHRpbmdzIjp7IiRpZCI6IjYxMSIsIkZvbnRTaXplIjo4LCJGb250TmFtZSI6IkNhbGlicmkiLCJJc0JvbGQiOmZhbHNlLCJJc0l0YWxpYyI6ZmFsc2UsIklzVW5kZXJsaW5lZCI6ZmFsc2UsIlBhcmVudFN0eWxlIjpudWxsfSwiQXV0b1NpemUiOjAsIkZvcmVncm91bmQiOnsiJGlkIjoiNjEyIiwiQ29sb3IiOnsiJGlkIjoiNjE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mYWxzZSwiV2lkdGgiOjAuMCwiSGVpZ2h0IjowLjAsIkJvcmRlclN0eWxlIjp7IiRpZCI6IjYxOCIsIkxpbmVDb2xvciI6bnVsbCwiTGluZVdlaWdodCI6MC4wLCJMaW5lVHlwZSI6MCwiUGFyZW50U3R5bGUiOm51bGx9LCJQYXJlbnRTdHlsZSI6bnVsbH0sIkRhdGVGb3JtYXQiOnsiJGlkIjoiN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yMCIsIkZvcm1hdCI6MCwiSXNWaXNpYmxlIjpmYWxzZSwiTGFzdEtub3duVmlzaWJpbGl0eVN0YXRlIjpmYWxzZX0sIklzVmlzaWJsZSI6dHJ1ZSwiUGFyZW50U3R5bGUiOm51bGx9LCJJbmRleCI6MTQsIlBlcmNlbnRhZ2VDb21wbGV0ZSI6bnVsbCwiUG9zaXRpb24iOnsiUmF0aW8iOjAuMCwiSXNDdXN0b20iOmZhbHNlfSwiRGF0ZUZvcm1hdCI6eyIkcmVmIjoiNjE5In0sIldlZWtOdW1iZXJpbmciOnsiJGlkIjoiNjIxIiwiRm9ybWF0IjowLCJJc1Zpc2libGUiOmZhbHNlLCJMYXN0S25vd25WaXNpYmlsaXR5U3RhdGUiOmZhbHNlfSwiUmVsYXRlZFRhc2tJZCI6IjEzNTBmOGVkLTdkNDktNGI5ZC1iMjY2LWVhNTc4M2VlOGRiZSIsIklkIjoiYzUzYzAwZmEtNmM5OS00MjgyLTgxYzYtYzhiYWRhNWE3MDMzIiwiSW1wb3J0SWQiOiIxMSIsIlRpdGxlIjoiTWlsZXN0b25lIDgiLCJOb3RlIjpudWxsLCJIeXBlcmxpbmsiOnsiJGlkIjoiNjIyIiwiQWRkcmVzcyI6bnVsbCwiU3ViQWRkcmVzcyI6bnVsbH0sIklzQ2hhbmdlZCI6ZmFsc2UsIklzTmV3IjpmYWxzZX1dLCJUYXNrRGVmaW5pdGlvbiI6eyIkaWQiOiI2MjMiLCJHcm91cE5hbWUiOm51bGwsIlN0YXJ0RGF0ZSI6IjIwMjItMDktMTVUMDA6MDA6MDAiLCJFbmREYXRlIjoiMjAyMi0xMi0yOVQyMzo1OTowMCIsIlBlcmNlbnRhZ2VDb21wbGV0ZSI6bnVsbCwiU3R5bGUiOnsiJGlkIjoiNjI0IiwiU2hhcGUiOjMsIlNoYXBlVGhpY2tuZXNzIjowLCJEdXJhdGlvbkZvcm1hdCI6MCwiSW5jbHVkZU5vbldvcmtpbmdEYXlzSW5EdXJhdGlvbiI6ZmFsc2UsIlBlcmNlbnRhZ2VDb21wbGV0ZVN0eWxlIjp7IiRpZCI6IjYyNSIsIkZvbnRTZXR0aW5ncyI6eyIkaWQiOiI2MjYiLCJGb250U2l6ZSI6MTAsIkZvbnROYW1lIjoiQ2FsaWJyaSIsIklzQm9sZCI6ZmFsc2UsIklzSXRhbGljIjpmYWxzZSwiSXNVbmRlcmxpbmVkIjpmYWxzZSwiUGFyZW50U3R5bGUiOm51bGx9LCJBdXRvU2l6ZSI6MCwiRm9yZWdyb3VuZCI6eyIkaWQiOiI2MjciLCJDb2xvciI6eyIkaWQiOiI2Mj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jkiLCJUb3AiOjAuMCwiTGVmdCI6MC4wLCJSaWdodCI6MC4wLCJCb3R0b20iOjAuMH0sIlBhZGRpbmciOnsiJGlkIjoiNjMwIiwiVG9wIjowLjAsIkxlZnQiOjAuMCwiUmlnaHQiOjAuMCwiQm90dG9tIjowLjB9LCJCYWNrZ3JvdW5kIjp7IiRpZCI6IjYzMSIsIkNvbG9yIjp7IiRpZCI6IjYzMiIsIkEiOjg5LCJSIjowLCJHIjowLCJCIjowfX0sIklzVmlzaWJsZSI6dHJ1ZSwiV2lkdGgiOjAuMCwiSGVpZ2h0IjowLjAsIkJvcmRlclN0eWxlIjp7IiRpZCI6IjYzMyIsIkxpbmVDb2xvciI6bnVsbCwiTGluZVdlaWdodCI6MC4wLCJMaW5lVHlwZSI6MCwiUGFyZW50U3R5bGUiOm51bGx9LCJQYXJlbnRTdHlsZSI6bnVsbH0sIkR1cmF0aW9uU3R5bGUiOnsiJGlkIjoiNjM0IiwiRm9udFNldHRpbmdzIjp7IiRpZCI6IjYzNSIsIkZvbnRTaXplIjoxMCwiRm9udE5hbWUiOiJDYWxpYnJpIiwiSXNCb2xkIjpmYWxzZSwiSXNJdGFsaWMiOmZhbHNlLCJJc1VuZGVybGluZWQiOmZhbHNlLCJQYXJlbnRTdHlsZSI6bnVsbH0sIkF1dG9TaXplIjowLCJGb3JlZ3JvdW5kIjp7IiRpZCI6IjYzNiIsIkNvbG9yIjp7IiRpZCI6IjYz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zOCIsIlRvcCI6MC4wLCJMZWZ0IjowLjAsIlJpZ2h0IjowLjAsIkJvdHRvbSI6MC4wfSwiUGFkZGluZyI6eyIkaWQiOiI2MzkiLCJUb3AiOjAuMCwiTGVmdCI6MC4wLCJSaWdodCI6MC4wLCJCb3R0b20iOjAuMH0sIkJhY2tncm91bmQiOnsiJGlkIjoiNjQwIiwiQ29sb3IiOnsiJHJlZiI6IjYzMiJ9fSwiSXNWaXNpYmxlIjp0cnVlLCJXaWR0aCI6MC4wLCJIZWlnaHQiOjAuMCwiQm9yZGVyU3R5bGUiOnsiJGlkIjoiNjQxIiwiTGluZUNvbG9yIjpudWxsLCJMaW5lV2VpZ2h0IjowLjAsIkxpbmVUeXBlIjowLCJQYXJlbnRTdHlsZSI6bnVsbH0sIlBhcmVudFN0eWxlIjpudWxsfSwiSG9yaXpvbnRhbENvbm5lY3RvclN0eWxlIjp7IiRpZCI6IjY0MiIsIkxpbmVDb2xvciI6eyIkaWQiOiI2NDMiLCIkdHlwZSI6Ik5MUkUuQ29tbW9uLkRvbS5Tb2xpZENvbG9yQnJ1c2gsIE5MUkUuQ29tbW9uIiwiQ29sb3IiOnsiJGlkIjoiNjQ0IiwiQSI6MjU1LCJSIjoyMDQsIkciOjIwNCwiQiI6MjA0fX0sIkxpbmVXZWlnaHQiOjEuMCwiTGluZVR5cGUiOjAsIlBhcmVudFN0eWxlIjpudWxsfSwiVmVydGljYWxDb25uZWN0b3JTdHlsZSI6eyIkaWQiOiI2NDUiLCJMaW5lQ29sb3IiOnsiJGlkIjoiNjQ2IiwiJHR5cGUiOiJOTFJFLkNvbW1vbi5Eb20uU29saWRDb2xvckJydXNoLCBOTFJFLkNvbW1vbiIsIkNvbG9yIjp7IiRpZCI6IjY0NyIsIkEiOjI1NSwiUiI6MjA0LCJHIjoyMDQsIkIiOjIwNH19LCJMaW5lV2VpZ2h0IjowLjAsIkxpbmVUeXBlIjowLCJQYXJlbnRTdHlsZSI6bnVsbH0sIk1hcmdpbiI6bnVsbCwiU3RhcnREYXRlUG9zaXRpb24iOjMsIkVuZERhdGVQb3NpdGlvbiI6MywiRGF0ZUlzVmlzaWJsZSI6dHJ1ZSwiVGl0bGVQb3NpdGlvbiI6MiwiRHVyYXRpb25Qb3NpdGlvbiI6NiwiUGVyY2VudGFnZUNvbXBsZXRlZFBvc2l0aW9uIjo2LCJTcGFjaW5nIjo1LCJJc0JlbG93VGltZWJhbmQiOnRydWUsIlBlcmNlbnRhZ2VDb21wbGV0ZVNoYXBlT3BhY2l0eSI6MzUsIlNoYXBlU3R5bGUiOnsiJGlkIjoiNjQ4IiwiTWFyZ2luIjp7IiRpZCI6IjY0OSIsIlRvcCI6MC4wLCJMZWZ0Ijo0LjAsIlJpZ2h0Ijo0LjAsIkJvdHRvbSI6MC4wfSwiUGFkZGluZyI6eyIkaWQiOiI2NTAiLCJUb3AiOjAuMCwiTGVmdCI6MC4wLCJSaWdodCI6MC4wLCJCb3R0b20iOjAuMH0sIkJhY2tncm91bmQiOnsiJGlkIjoiNjUxIiwiQ29sb3IiOnsiJGlkIjoiNjUyIiwiQSI6MjU1LCJSIjoxNCwiRyI6MTczLCJCIjoxMDV9fSwiSXNWaXNpYmxlIjp0cnVlLCJXaWR0aCI6MC4wLCJIZWlnaHQiOjEwLjAsIkJvcmRlclN0eWxlIjp7IiRpZCI6IjY1MyIsIkxpbmVDb2xvciI6eyIkaWQiOiI2NTQiLCIkdHlwZSI6Ik5MUkUuQ29tbW9uLkRvbS5Tb2xpZENvbG9yQnJ1c2gsIE5MUkUuQ29tbW9uIiwiQ29sb3IiOnsiJGlkIjoiNjU1IiwiQSI6MjU1LCJSIjoyNTUsIkciOjAsIkIiOjB9fSwiTGluZVdlaWdodCI6MC4wLCJMaW5lVHlwZSI6MCwiUGFyZW50U3R5bGUiOm51bGx9LCJQYXJlbnRTdHlsZSI6bnVsbH0sIlRpdGxlU3R5bGUiOnsiJGlkIjoiNjU2IiwiRm9udFNldHRpbmdzIjp7IiRpZCI6IjY1NyIsIkZvbnRTaXplIjoxMSwiRm9udE5hbWUiOiJDYWxpYnJpIiwiSXNCb2xkIjp0cnVlLCJJc0l0YWxpYyI6ZmFsc2UsIklzVW5kZXJsaW5lZCI6ZmFsc2UsIlBhcmVudFN0eWxlIjpudWxsfSwiQXV0b1NpemUiOjAsIkZvcmVncm91bmQiOnsiJGlkIjoiNjU4IiwiQ29sb3IiOnsiJGlkIjoiNjU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Y2MCIsIlRvcCI6MC4wLCJMZWZ0IjowLjAsIlJpZ2h0IjowLjAsIkJvdHRvbSI6MC4wfSwiUGFkZGluZyI6eyIkaWQiOiI2NjEiLCJUb3AiOjAuMCwiTGVmdCI6MC4wLCJSaWdodCI6MC4wLCJCb3R0b20iOjAuMH0sIkJhY2tncm91bmQiOnsiJGlkIjoiNjYyIiwiQ29sb3IiOnsiJGlkIjoiNjYzIiwiQSI6MCwiUiI6MjU1LCJHIjoyNTUsIkIiOjI1NX19LCJJc1Zpc2libGUiOnRydWUsIldpZHRoIjowLjAsIkhlaWdodCI6MC4wLCJCb3JkZXJTdHlsZSI6eyIkaWQiOiI2NjQiLCJMaW5lQ29sb3IiOm51bGwsIkxpbmVXZWlnaHQiOjAuMCwiTGluZVR5cGUiOjAsIlBhcmVudFN0eWxlIjpudWxsfSwiUGFyZW50U3R5bGUiOm51bGx9LCJEYXRlU3R5bGUiOnsiJGlkIjoiNjY1IiwiRm9udFNldHRpbmdzIjp7IiRpZCI6IjY2NiIsIkZvbnRTaXplIjo4LCJGb250TmFtZSI6IkNhbGlicmkiLCJJc0JvbGQiOmZhbHNlLCJJc0l0YWxpYyI6ZmFsc2UsIklzVW5kZXJsaW5lZCI6ZmFsc2UsIlBhcmVudFN0eWxlIjpudWxsfSwiQXV0b1NpemUiOjAsIkZvcmVncm91bmQiOnsiJGlkIjoiNjY3IiwiQ29sb3IiOnsiJGlkIjoiNjY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AsIlIiOjI1NSwiRyI6MjU1LCJCIjoyNTV9fSwiSXNWaXNpYmxlIjp0cnVlLCJXaWR0aCI6MC4wLCJIZWlnaHQiOjAuMCwiQm9yZGVyU3R5bGUiOnsiJGlkIjoiNjczIiwiTGluZUNvbG9yIjpudWxsLCJMaW5lV2VpZ2h0IjowLjAsIkxpbmVUeXBlIjowLCJQYXJlbnRTdHlsZSI6bnVsbH0sIlBhcmVudFN0eWxlIjpudWxsfSwiRGF0ZUZvcm1hdCI6eyIkaWQiOiI2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c1IiwiRm9ybWF0IjowLCJJc1Zpc2libGUiOmZhbHNlLCJMYXN0S25vd25WaXNpYmlsaXR5U3RhdGUiOmZhbHNlfSwiSXNWaXNpYmxlIjp0cnVlLCJQYXJlbnRTdHlsZSI6bnVsbH0sIkluZGV4IjowLCJTbWFydER1cmF0aW9uQWN0aXZhdGVkIjpmYWxzZSwiRGF0ZUZvcm1hdCI6eyIkcmVmIjoiNjc0In0sIldlZWtOdW1iZXJpbmciOnsiJGlkIjoiNjc2IiwiRm9ybWF0IjowLCJJc1Zpc2libGUiOmZhbHNlLCJMYXN0S25vd25WaXNpYmlsaXR5U3RhdGUiOmZhbHNlfSwiSWQiOiIxMzUwZjhlZC03ZDQ5LTRiOWQtYjI2Ni1lYTU3ODNlZThkYmUiLCJJbXBvcnRJZCI6IjEyIiwiVGl0bGUiOiJUYXNrIDQiLCJOb3RlIjpudWxsLCJIeXBlcmxpbmsiOnsiJGlkIjoiNjc3IiwiQWRkcmVzcyI6bnVsbCwiU3ViQWRkcmVzcyI6bnVsbH0sIklzQ2hhbmdlZCI6ZmFsc2UsIklzTmV3IjpmYWxzZX19XSwiX21pbGVzdG9uZXMiOltdLCJJZCI6IjAwMDAwMDAwLTAwMDAtMDAwMC0wMDAwLTAwMDAwMDAwMDAwMCIsIklzU2luZ2xlSXRlbVJvdyI6dHJ1ZX1dLCJJbmRleCI6MywiSWQiOiI3NTljYWZlOS00ODI0LTQ3NGUtYjZkOS0wYWYxYWU0NjExZDYiLCJIZWFkZXJUZXh0IjoiIiwiSXNEZWZhdWx0Ijp0cnVlLCJTdHlsZSI6eyIkaWQiOiI2NzgiLCJIZWFkZXJTdHlsZSI6eyIkaWQiOiI2NzkiLCJUZXh0U3R5bGUiOnsiJGlkIjoiNjgwIiwiRm9udFNldHRpbmdzIjp7IiRpZCI6IjY4MSIsIkZvbnRTaXplIjoxMSwiRm9udE5hbWUiOiJDYWxpYnJpIiwiSXNCb2xkIjpmYWxzZSwiSXNJdGFsaWMiOmZhbHNlLCJJc1VuZGVybGluZWQiOmZhbHNlLCJQYXJlbnRTdHlsZSI6bnVsbH0sIkF1dG9TaXplIjoyLCJGb3JlZ3JvdW5kIjp7IiRpZCI6IjY4MiIsIkNvbG9yIjp7IiRpZCI6IjY4MyIsIkEiOjI1NSwiUiI6MCwiRyI6MCwiQiI6MH19LCJNYXhXaWR0aCI6MC4wLCJNYXhIZWlnaHQiOiJJbmZpbml0eSIsIlNtYXJ0Rm9yZWdyb3VuZElzQWN0aXZlIjpmYWxzZSwiSG9yaXpvbnRhbEFsaWdubWVudCI6MCwiVmVydGljYWxBbGlnbm1lbnQiOjAsIlNtYXJ0Rm9yZWdyb3VuZCI6bnVsbCwiQmFja2dyb3VuZEZpbGxUeXBlIjowLCJNYXJnaW4iOnsiJGlkIjoiNjg0IiwiVG9wIjowLjAsIkxlZnQiOjAuMCwiUmlnaHQiOjAuMCwiQm90dG9tIjowLjB9LCJQYWRkaW5nIjp7IiRpZCI6IjY4NSIsIlRvcCI6MC4wLCJMZWZ0IjowLjAsIlJpZ2h0IjowLjAsIkJvdHRvbSI6MC4wfSwiQmFja2dyb3VuZCI6eyIkaWQiOiI2ODYiLCJDb2xvciI6eyIkaWQiOiI2ODciLCJBIjowLCJSIjoyNTUsIkciOjI1NSwiQiI6MjU1fX0sIklzVmlzaWJsZSI6dHJ1ZSwiV2lkdGgiOjAuMCwiSGVpZ2h0IjowLjAsIkJvcmRlclN0eWxlIjpudWxsLCJQYXJlbnRTdHlsZSI6bnVsbH0sIlJlY3RhbmdsZVN0eWxlIjp7IiRpZCI6IjY4OCIsIk1hcmdpbiI6eyIkaWQiOiI2ODkiLCJUb3AiOjAuMCwiTGVmdCI6MC4wLCJSaWdodCI6MC4wLCJCb3R0b20iOjAuMH0sIlBhZGRpbmciOnsiJGlkIjoiNjkwIiwiVG9wIjowLjAsIkxlZnQiOjAuMCwiUmlnaHQiOjAuMCwiQm90dG9tIjowLjB9LCJCYWNrZ3JvdW5kIjp7IiRpZCI6IjY5MSIsIkNvbG9yIjp7IiRpZCI6IjY5MiIsIkEiOjYzLCJSIjoyNTUsIkciOjE5MiwiQiI6MH19LCJJc1Zpc2libGUiOnRydWUsIldpZHRoIjowLjAsIkhlaWdodCI6MC4wLCJCb3JkZXJTdHlsZSI6eyIkaWQiOiI2OTMiLCJMaW5lQ29sb3IiOnsiJGlkIjoiNjk0IiwiJHR5cGUiOiJOTFJFLkNvbW1vbi5Eb20uU29saWRDb2xvckJydXNoLCBOTFJFLkNvbW1vbiIsIkNvbG9yIjp7IiRpZCI6IjY5NSIsIkEiOjI1NSwiUiI6MjU1LCJHIjowLCJCIjowfX0sIkxpbmVXZWlnaHQiOjAuMCwiTGluZVR5cGUiOjAsIlBhcmVudFN0eWxlIjpudWxsfSwiUGFyZW50U3R5bGUiOm51bGx9LCJNYXJnaW4iOnsiJGlkIjoiNjk2IiwiVG9wIjowLjAsIkxlZnQiOjAuMCwiUmlnaHQiOjAuMCwiQm90dG9tIjowLjB9LCJQYWRkaW5nIjp7IiRpZCI6IjY5NyIsIlRvcCI6MC4wLCJMZWZ0IjowLjAsIlJpZ2h0IjowLjAsIkJvdHRvbSI6MC4wfSwiQmFja2dyb3VuZCI6bnVsbCwiSXNWaXNpYmxlIjp0cnVlLCJXaWR0aCI6MC4wLCJIZWlnaHQiOjAuMCwiQm9yZGVyU3R5bGUiOm51bGwsIlBhcmVudFN0eWxlIjpudWxsfSwiQmFja2dyb3VuZF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UxLCJSIjoxNjUsIkciOjE2NSwiQiI6MTY1fX0sIklzVmlzaWJsZSI6dHJ1ZSwiV2lkdGgiOjAuMCwiSGVpZ2h0IjowLjAsIkJvcmRlclN0eWxlIjp7IiRpZCI6IjcwMyIsIkxpbmVDb2xvciI6eyIkaWQiOiI3MDQiLCIkdHlwZSI6Ik5MUkUuQ29tbW9uLkRvbS5Tb2xpZENvbG9yQnJ1c2gsIE5MUkUuQ29tbW9uIiwiQ29sb3IiOnsiJGlkIjoiNzA1IiwiQSI6MjU1LCJSIjoyNTUsIkciOjAsIkIiOjB9fSwiTGluZVdlaWdodCI6MC4wLCJMaW5lVHlwZSI6MCwiUGFyZW50U3R5bGUiOm51bGx9LCJQYXJlbnRTdHlsZSI6bnVsbH0sIk1hcmdpbiI6eyIkaWQiOiI3MDYiLCJUb3AiOjAuMCwiTGVmdCI6MC4wLCJSaWdodCI6MC4wLCJCb3R0b20iOjAuMH0sIlBhZGRpbmciOnsiJGlkIjoiNzA3IiwiVG9wIjowLjAsIkxlZnQiOjAuMCwiUmlnaHQiOjAuMCwiQm90dG9tIjowLjB9LCJJc1Zpc2libGUiOnRydWUsIldpZHRoIjowLjAsIkhlaWdodCI6MC4wLCJCb3JkZXJTdHlsZSI6bnVsbCwiUGFyZW50U3R5bGUiOm51bGx9fV0sIklkIjoiMGFlZjZmMmQtMzQ1ZS00OTU1LWFiYzItODA2ZDA3M2I1N2ExIiwiSW5kZXgiOjMsIkhlYWRlclRleHQiOiJQaGFzZSA0IiwiU3R5bGUiOnsiJGlkIjoiNzA4IiwiSGVhZGVyU3R5bGUiOnsiJGlkIjoiNzA5IiwiVGV4dElzVmVydGljYWwiOmZhbHNlLCJUZXh0U3R5bGUiOnsiJGlkIjoiNzEwIiwiRm9udFNldHRpbmdzIjp7IiRpZCI6IjcxMS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cxMiIsIlRvcCI6MC4wLCJMZWZ0IjowLjAsIlJpZ2h0IjowLjAsIkJvdHRvbSI6MC4wfSwiUGFkZGluZyI6eyIkaWQiOiI3MTMiLCJUb3AiOjAuMCwiTGVmdCI6MC4wLCJSaWdodCI6MC4wLCJCb3R0b20iOjAuMH0sIkJhY2tncm91bmQiOnsiJGlkIjoiNzE0IiwiQ29sb3IiOnsiJGlkIjoiNzE1IiwiQSI6MCwiUiI6MjU1LCJHIjoyNTUsIkIiOjI1NX19LCJJc1Zpc2libGUiOnRydWUsIldpZHRoIjowLjAsIkhlaWdodCI6MC4wLCJCb3JkZXJTdHlsZSI6bnVsbCwiUGFyZW50U3R5bGUiOm51bGx9LCJSZWN0YW5nbGVTdHlsZSI6eyIkaWQiOiI3MTYiLCJNYXJnaW4iOnsiJGlkIjoiNzE3IiwiVG9wIjowLjAsIkxlZnQiOjAuMCwiUmlnaHQiOjAuMCwiQm90dG9tIjowLjB9LCJQYWRkaW5nIjp7IiRpZCI6IjcxOCIsIlRvcCI6MC4wLCJMZWZ0IjowLjAsIlJpZ2h0IjowLjAsIkJvdHRvbSI6MC4wfSwiQmFja2dyb3VuZCI6eyIkaWQiOiI3MTkiLCJDb2xvciI6eyIkaWQiOiI3MjAiLCJBIjoyNTUsIlIiOjE0LCJHIjoxNzMsIkIiOjEwNX19LCJJc1Zpc2libGUiOnRydWUsIldpZHRoIjowLjAsIkhlaWdodCI6MC4wLCJCb3JkZXJTdHlsZSI6eyIkaWQiOiI3MjEiLCJMaW5lQ29sb3IiOnsiJGlkIjoiNzIyIiwiJHR5cGUiOiJOTFJFLkNvbW1vbi5Eb20uU29saWRDb2xvckJydXNoLCBOTFJFLkNvbW1vbiIsIkNvbG9yIjp7IiRpZCI6IjcyMyIsIkEiOjI1NSwiUiI6MjU1LCJHIjowLCJCIjowfX0sIkxpbmVXZWlnaHQiOjAuMCwiTGluZVR5cGUiOjAsIlBhcmVudFN0eWxlIjpudWxsfSwiUGFyZW50U3R5bGUiOm51bGx9LCJNYXJnaW4iOnsiJGlkIjoiNzI0IiwiVG9wIjowLjAsIkxlZnQiOjAuMCwiUmlnaHQiOjAuMCwiQm90dG9tIjowLjB9LCJQYWRkaW5nIjp7IiRpZCI6IjcyNSIsIlRvcCI6MC4wLCJMZWZ0IjowLjAsIlJpZ2h0IjowLjAsIkJvdHRvbSI6MC4wfSwiQmFja2dyb3VuZCI6bnVsbCwiSXNWaXNpYmxlIjp0cnVlLCJXaWR0aCI6MC4wLCJIZWlnaHQiOjAuMCwiQm9yZGVyU3R5bGUiOm51bGwsIlBhcmVudFN0eWxlIjpudWxsfSwiQmFja2dyb3VuZFN0eWxlIjp7IiRpZCI6IjcyNiIsIk1hcmdpbiI6eyIkaWQiOiI3MjciLCJUb3AiOjAuMCwiTGVmdCI6MC4wLCJSaWdodCI6MC4wLCJCb3R0b20iOjAuMH0sIlBhZGRpbmciOnsiJGlkIjoiNzI4IiwiVG9wIjowLjAsIkxlZnQiOjAuMCwiUmlnaHQiOjAuMCwiQm90dG9tIjowLjB9LCJCYWNrZ3JvdW5kIjp7IiRpZCI6IjcyOSIsIkNvbG9yIjp7IiRpZCI6IjczMCIsIkEiOjUxLCJSIjoxNjUsIkciOjE2NSwiQiI6MTY1fX0sIklzVmlzaWJsZSI6dHJ1ZSwiV2lkdGgiOjAuMCwiSGVpZ2h0IjowLjAsIkJvcmRlclN0eWxlIjp7IiRpZCI6IjczMSIsIkxpbmVDb2xvciI6eyIkaWQiOiI3MzIiLCIkdHlwZSI6Ik5MUkUuQ29tbW9uLkRvbS5Tb2xpZENvbG9yQnJ1c2gsIE5MUkUuQ29tbW9uIiwiQ29sb3IiOnsiJGlkIjoiNzMzIiwiQSI6MjU1LCJSIjoyNTUsIkciOjAsIkIiOjB9fSwiTGluZVdlaWdodCI6MC4wLCJMaW5lVHlwZSI6MCwiUGFyZW50U3R5bGUiOm51bGx9LCJQYXJlbnRTdHlsZSI6bnVsbH0sIklzQWJvdmVUaW1lYmFuZCI6ZmFsc2UsIk1hcmdpbiI6eyIkaWQiOiI3MzQiLCJUb3AiOjAuMCwiTGVmdCI6MC4wLCJSaWdodCI6MC4wLCJCb3R0b20iOjAuMH0sIlBhZGRpbmciOnsiJGlkIjoiNzM1IiwiVG9wIjowLjAsIkxlZnQiOjAuMCwiUmlnaHQiOjAuMCwiQm90dG9tIjowLjB9LCJJc1Zpc2libGUiOnRydWUsIldpZHRoIjowLjAsIkhlaWdodCI6MC4wLCJCb3JkZXJTdHlsZSI6eyIkaWQiOiI3MzYiLCJMaW5lQ29sb3IiOm51bGwsIkxpbmVXZWlnaHQiOjAuMCwiTGluZVR5cGUiOjAsIlBhcmVudFN0eWxlIjpudWxsfSwiUGFyZW50U3R5bGUiOm51bGx9fV0sIkN1bHR1cmVJbmZvTmFtZSI6ImVuLVVTIiwiU3R5bGVOYW1lIjpudWxsLCJWZXJzaW9uIjp7IiRpZCI6IjczNyIsIlZlcnNpb24iOiIzLjYuMiIsIk9yaWdpbmFsQXNzZW1ibHlWZXJzaW9uIjpudWxsLCJFZGl0aW9uIjpudWxsLCJMYXN0U2F2ZWRFZGl0aW9uIjozLCJJc1BsdXNFZGl0aW9uIjpmYWxzZSwiSXNQcm9FZGl0aW9uIjpmYWxzZX0sIkVmZmVjdCI6MCwiU3R5bGUiOnsiJGlkIjoiNzM4IiwiVGltZWJhbmRTdHlsZSI6eyIkaWQiOiI3MzkiLCJTY2FsZU1hcmtpbmciOjEsIlNoYXBlIjowLCJTaGFwZVN0eWxlIjp7IiRpZCI6Ijc0MCIsIk1hcmdpbiI6eyIkaWQiOiI3NDEiLCJUb3AiOjAuMCwiTGVmdCI6MTAuMCwiUmlnaHQiOjEwLjAsIkJvdHRvbSI6MC4wfSwiUGFkZGluZyI6eyIkaWQiOiI3NDIiLCJUb3AiOjMuMCwiTGVmdCI6MC4wLCJSaWdodCI6MC4wLCJCb3R0b20iOjMuMH0sIkJhY2tncm91bmQiOnsiJGlkIjoiNzQzIiwiQ29sb3IiOnsiJGlkIjoiNzQ0IiwiQSI6MjU1LCJSIjo4NCwiRyI6MTMsIkIiOjExMH19LCJJc1Zpc2libGUiOnRydWUsIldpZHRoIjo4NTguMCwiSGVpZ2h0IjoxNC4zOTk5OTk2MTg1MzAyNzMsIkJvcmRlclN0eWxlIjp7IiRpZCI6Ijc0NSIsIkxpbmVDb2xvciI6eyIkaWQiOiI3NDYiLCIkdHlwZSI6Ik5MUkUuQ29tbW9uLkRvbS5Tb2xpZENvbG9yQnJ1c2gsIE5MUkUuQ29tbW9uIiwiQ29sb3IiOnsiJGlkIjoiNzQ3IiwiQSI6MjU1LCJSIjoyNTUsIkciOjAsIkIiOjB9fSwiTGluZVdlaWdodCI6MC4wLCJMaW5lVHlwZSI6MCwiUGFyZW50U3R5bGUiOm51bGx9LCJQYXJlbnRTdHlsZSI6bnVsbH0sIk1pZGRsZVRpZXJTaGFwZVN0eWxlIjp7IiRpZCI6Ijc0OCIsIk1hcmdpbiI6eyIkaWQiOiI3NDkiLCJUb3AiOjAuMCwiTGVmdCI6MTAuMCwiUmlnaHQiOjEwLjAsIkJvdHRvbSI6MC4wfSwiUGFkZGluZyI6eyIkaWQiOiI3NTAiLCJUb3AiOjMuMCwiTGVmdCI6MC4wLCJSaWdodCI6MC4wLCJCb3R0b20iOjMuMH0sIkJhY2tncm91bmQiOnsiJGlkIjoiNzUxIiwiQ29sb3IiOnsiJGlkIjoiNzUyIiwiQSI6MjU1LCJSIjoyNTUsIkciOjEyMywiQiI6MH19LCJJc1Zpc2libGUiOnRydWUsIldpZHRoIjo4NTguMCwiSGVpZ2h0IjoxNC4zOTk5OTk2MTg1MzAyNzMsIkJvcmRlclN0eWxlIjp7IiRpZCI6Ijc1MyIsIkxpbmVDb2xvciI6eyIkaWQiOiI3NTQiLCIkdHlwZSI6Ik5MUkUuQ29tbW9uLkRvbS5Tb2xpZENvbG9yQnJ1c2gsIE5MUkUuQ29tbW9uIiwiQ29sb3IiOnsiJGlkIjoiNzU1IiwiQSI6MjU1LCJSIjoyNTUsIkciOjAsIkIiOjB9fSwiTGluZVdlaWdodCI6MC4wLCJMaW5lVHlwZSI6MCwiUGFyZW50U3R5bGUiOm51bGx9LCJQYXJlbnRTdHlsZSI6bnVsbH0sIkJvdHRvbVRpZXJTaGFwZVN0eWxlIjp7IiRpZCI6Ijc1NiIsIk1hcmdpbiI6eyIkaWQiOiI3NTciLCJUb3AiOjAuMCwiTGVmdCI6MTAuMCwiUmlnaHQiOjEwLjAsIkJvdHRvbSI6MC4wfSwiUGFkZGluZyI6eyIkaWQiOiI3NTgiLCJUb3AiOjMuMCwiTGVmdCI6MC4wLCJSaWdodCI6MC4wLCJCb3R0b20iOjMuMH0sIkJhY2tncm91bmQiOnsiJGlkIjoiNzU5IiwiQ29sb3IiOnsiJGlkIjoiNzYwIiwiQSI6MjU1LCJSIjoxNCwiRyI6MTczLCJCIjoxMDV9fSwiSXNWaXNpYmxlIjp0cnVlLCJXaWR0aCI6ODU4LjAsIkhlaWdodCI6MTQuMzk5OTk5NjE4NTMwMjczLCJCb3JkZXJTdHlsZSI6eyIkaWQiOiI3NjEiLCJMaW5lQ29sb3IiOnsiJGlkIjoiNzYyIiwiJHR5cGUiOiJOTFJFLkNvbW1vbi5Eb20uU29saWRDb2xvckJydXNoLCBOTFJFLkNvbW1vbiIsIkNvbG9yIjp7IiRpZCI6Ijc2MyIsIkEiOjI1NSwiUiI6MjU1LCJHIjowLCJCIjowfX0sIkxpbmVXZWlnaHQiOjAuMCwiTGluZVR5cGUiOjAsIlBhcmVudFN0eWxlIjpudWxsfSwiUGFyZW50U3R5bGUiOm51bGx9LCJSaWdodEVuZENhcHNTdHlsZSI6eyIkaWQiOiI3NjQiLCJGb250U2V0dGluZ3MiOnsiJGlkIjoiNzY1IiwiRm9udFNpemUiOjE4LCJGb250TmFtZSI6IkNhbGlicmkiLCJJc0JvbGQiOnRydWUsIklzSXRhbGljIjpmYWxzZSwiSXNVbmRlcmxpbmVkIjpmYWxzZSwiUGFyZW50U3R5bGUiOm51bGx9LCJBdXRvU2l6ZSI6MCwiRm9yZWdyb3VuZCI6eyIkaWQiOiI3NjYiLCJDb2xvciI6eyIkaWQiOiI3Njc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c2OCIsIlRvcCI6MC4wLCJMZWZ0IjowLjAsIlJpZ2h0IjoyMC4wLCJCb3R0b20iOjAuMH0sIlBhZGRpbmciOnsiJGlkIjoiNzY5IiwiVG9wIjowLjAsIkxlZnQiOjAuMCwiUmlnaHQiOjAuMCwiQm90dG9tIjowLjB9LCJCYWNrZ3JvdW5kIjp7IiRpZCI6Ijc3MCIsIkNvbG9yIjp7IiRpZCI6Ijc3MSIsIkEiOjAsIlIiOjAsIkciOjAsIkIiOjB9fSwiSXNWaXNpYmxlIjpmYWxzZSwiV2lkdGgiOjAuMCwiSGVpZ2h0IjowLjAsIkJvcmRlclN0eWxlIjpudWxsLCJQYXJlbnRTdHlsZSI6bnVsbH0sIkxlZnRFbmRDYXBzU3R5bGUiOnsiJGlkIjoiNzcyIiwiRm9udFNldHRpbmdzIjp7IiRpZCI6Ijc3MyIsIkZvbnRTaXplIjoxOCwiRm9udE5hbWUiOiJDYWxpYnJpIiwiSXNCb2xkIjp0cnVlLCJJc0l0YWxpYyI6ZmFsc2UsIklzVW5kZXJsaW5lZCI6ZmFsc2UsIlBhcmVudFN0eWxlIjpudWxsfSwiQXV0b1NpemUiOjAsIkZvcmVncm91bmQiOnsiJGlkIjoiNzc0IiwiQ29sb3IiOnsiJGlkIjoiNzc1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zYiLCJUb3AiOjAuMCwiTGVmdCI6NDQuNTA2NjY2NjY2NjY2NjYxLCJSaWdodCI6MC4wLCJCb3R0b20iOjAuMH0sIlBhZGRpbmciOnsiJGlkIjoiNzc3IiwiVG9wIjowLjAsIkxlZnQiOjAuMCwiUmlnaHQiOjAuMCwiQm90dG9tIjowLjB9LCJCYWNrZ3JvdW5kIjp7IiRpZCI6Ijc3OCIsIkNvbG9yIjp7IiRyZWYiOiI3NzEifX0sIklzVmlzaWJsZSI6ZmFsc2UsIldpZHRoIjowLjAsIkhlaWdodCI6MC4wLCJCb3JkZXJTdHlsZSI6bnVsbCwiUGFyZW50U3R5bGUiOm51bGx9LCJUb2RheVRleHRTdHlsZSI6eyIkaWQiOiI3NzkiLCJGb250U2V0dGluZ3MiOnsiJGlkIjoiNzgwIiwiRm9udFNpemUiOjEyLCJGb250TmFtZSI6IkNhbGlicmkiLCJJc0JvbGQiOmZhbHNlLCJJc0l0YWxpYyI6ZmFsc2UsIklzVW5kZXJsaW5lZCI6ZmFsc2UsIlBhcmVudFN0eWxlIjpudWxsfSwiQXV0b1NpemUiOjAsIkZvcmVncm91bmQiOnsiJGlkIjoiNzgxIiwiQ29sb3IiOnsiJGlkIjoiNzg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4MyIsIlRvcCI6MC4wLCJMZWZ0IjowLjAsIlJpZ2h0IjowLjAsIkJvdHRvbSI6MC4wfSwiUGFkZGluZyI6eyIkaWQiOiI3ODQiLCJUb3AiOjAuMCwiTGVmdCI6MC4wLCJSaWdodCI6MC4wLCJCb3R0b20iOjAuMH0sIkJhY2tncm91bmQiOnsiJGlkIjoiNzg1IiwiQ29sb3IiOnsiJHJlZiI6Ijc3MSJ9fSwiSXNWaXNpYmxlIjpmYWxzZSwiV2lkdGgiOjAuMCwiSGVpZ2h0IjowLjAsIkJvcmRlclN0eWxlIjpudWxsLCJQYXJlbnRTdHlsZSI6bnVsbH0sIlRvZGF5TWFya2VyU3R5bGUiOnsiJGlkIjoiNzg2IiwiTWFyZ2luIjp7IiRpZCI6Ijc4NyIsIlRvcCI6MC4wLCJMZWZ0IjowLjAsIlJpZ2h0IjowLjAsIkJvdHRvbSI6MC4wfSwiUGFkZGluZyI6eyIkaWQiOiI3ODgiLCJUb3AiOjAuMCwiTGVmdCI6MC4wLCJSaWdodCI6MC4wLCJCb3R0b20iOjAuMH0sIkJhY2tncm91bmQiOnsiJGlkIjoiNzg5IiwiQ29sb3IiOnsiJGlkIjoiNzkwIiwiQSI6MjU1LCJSIjoyNTUsIkciOjAsIkIiOjB9fSwiSXNWaXNpYmxlIjp0cnVlLCJXaWR0aCI6MC4wLCJIZWlnaHQiOjAuMCwiQm9yZGVyU3R5bGUiOm51bGwsIlBhcmVudFN0eWxlIjpudWxsfSwiU2NhbGVTdHlsZSI6eyIkaWQiOiI3OTEiLCJTaGFwZSI6MCwiU2hvd1NlZ21lbnRTZXBhcmF0b3JzIjp0cnVlLCJTZWdtZW50U2VwYXJhdG9yT3BhY2l0eSI6MzAsIkhhc0JlZW5WaXNpYmxlQmVmb3JlIjp0cnVlLCJGb250U2V0dGluZ3MiOnsiJGlkIjoiNzkyIiwiRm9udFNpemUiOjEyLCJGb250TmFtZSI6IkNhbGlicmkiLCJJc0JvbGQiOmZhbHNlLCJJc0l0YWxpYyI6ZmFsc2UsIklzVW5kZXJsaW5lZCI6ZmFsc2UsIlBhcmVudFN0eWxlIjpudWxsfSwiQXV0b1NpemUiOjAsIkZvcmVncm91bmQiOnsiJGlkIjoiNzkzIiwiQ29sb3IiOnsiJGlkIjoiNzk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5NSIsIlRvcCI6MC4wLCJMZWZ0Ijo1LjAsIlJpZ2h0IjowLjAsIkJvdHRvbSI6MC4wfSwiUGFkZGluZyI6eyIkaWQiOiI3OTYiLCJUb3AiOjAuMCwiTGVmdCI6MC4wLCJSaWdodCI6MC4wLCJCb3R0b20iOjAuMH0sIkJhY2tncm91bmQiOnsiJGlkIjoiNzk3IiwiQ29sb3IiOnsiJHJlZiI6Ijc3MSJ9fSwiSXNWaXNpYmxlIjp0cnVlLCJXaWR0aCI6MC4wLCJIZWlnaHQiOjAuMCwiQm9yZGVyU3R5bGUiOm51bGwsIlBhcmVudFN0eWxlIjpudWxsfSwiU2luZ2xlU2NhbGVTaGFwZVN0eWxlIjp7IiRpZCI6Ijc5OCIsIlNoYXBlIjozLCJIZWlnaHQiOjIwLjB9LCJNaWRkbGVUaWVyU2NhbGVTdHlsZSI6eyIkaWQiOiI3OTkiLCJTaGFwZSI6MCwiU2hvd1NlZ21lbnRTZXBhcmF0b3JzIjpmYWxzZSwiU2VnbWVudFNlcGFyYXRvck9wYWNpdHkiOjMwLCJIYXNCZWVuVmlzaWJsZUJlZm9yZSI6dHJ1ZSwiRm9udFNldHRpbmdzIjp7IiRpZCI6IjgwMCIsIkZvbnRTaXplIjoxMiwiRm9udE5hbWUiOiJDYWxpYnJpIiwiSXNCb2xkIjpmYWxzZSwiSXNJdGFsaWMiOmZhbHNlLCJJc1VuZGVybGluZWQiOmZhbHNlLCJQYXJlbnRTdHlsZSI6bnVsbH0sIkF1dG9TaXplIjowLCJGb3JlZ3JvdW5kIjp7IiRpZCI6IjgwMSIsIkNvbG9yIjp7IiRpZCI6IjgwM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MDMiLCJUb3AiOjAuMCwiTGVmdCI6NS4wLCJSaWdodCI6MC4wLCJCb3R0b20iOjAuMH0sIlBhZGRpbmciOnsiJGlkIjoiODA0IiwiVG9wIjowLjAsIkxlZnQiOjAuMCwiUmlnaHQiOjAuMCwiQm90dG9tIjowLjB9LCJCYWNrZ3JvdW5kIjp7IiRpZCI6IjgwNSIsIkNvbG9yIjp7IiRpZCI6IjgwNiIsIkEiOjAsIlIiOjAsIkciOjAsIkIiOjB9fSwiSXNWaXNpYmxlIjp0cnVlLCJXaWR0aCI6MC4wLCJIZWlnaHQiOjAuMCwiQm9yZGVyU3R5bGUiOm51bGwsIlBhcmVudFN0eWxlIjpudWxsfSwiQm90dG9tVGllclNjYWxlU3R5bGUiOnsiJGlkIjoiODA3IiwiU2hhcGUiOjAsIlNob3dTZWdtZW50U2VwYXJhdG9ycyI6ZmFsc2UsIlNlZ21lbnRTZXBhcmF0b3JPcGFjaXR5IjozMCwiSGFzQmVlblZpc2libGVCZWZvcmUiOnRydWUsIkZvbnRTZXR0aW5ncyI6eyIkaWQiOiI4MDgiLCJGb250U2l6ZSI6MTIsIkZvbnROYW1lIjoiQ2FsaWJyaSIsIklzQm9sZCI6ZmFsc2UsIklzSXRhbGljIjpmYWxzZSwiSXNVbmRlcmxpbmVkIjpmYWxzZSwiUGFyZW50U3R5bGUiOm51bGx9LCJBdXRvU2l6ZSI6MCwiRm9yZWdyb3VuZCI6eyIkaWQiOiI4MDkiLCJDb2xvciI6eyIkaWQiOiI4MTA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DExIiwiVG9wIjowLjAsIkxlZnQiOjUuMCwiUmlnaHQiOjAuMCwiQm90dG9tIjowLjB9LCJQYWRkaW5nIjp7IiRpZCI6IjgxMiIsIlRvcCI6MC4wLCJMZWZ0IjowLjAsIlJpZ2h0IjowLjAsIkJvdHRvbSI6MC4wfSwiQmFja2dyb3VuZCI6eyIkaWQiOiI4MTMiLCJDb2xvciI6eyIkaWQiOiI4MTQiLCJBIjowLCJSIjowLCJHIjowLCJCIjowfX0sIklzVmlzaWJsZSI6dHJ1ZSwiV2lkdGgiOjAuMCwiSGVpZ2h0IjowLjAsIkJvcmRlclN0eWxlIjpudWxsLCJQYXJlbnRTdHlsZSI6bnVsbH0sIkVsYXBzZWRUaW1lQmFja2dyb3VuZCI6eyIkaWQiOiI4MTUiLCJDb2xvciI6eyIkaWQiOiI4MTYiLCJBIjoxOTEsIlIiOjI1NSwiRyI6MCwiQiI6MH19LCJBcHBlbmRZZWFyT25ZZWFyQ2hhbmdlIjpmYWxzZSwiRWxhcHNlZFRpbWVGb3JtYXQiOjAsIlRvZGF5TWFya2VyUG9zaXRpb24iOjAsIlF1aWNrUG9zaXRpb24iOjMsIkFic29sdXRlUG9zaXRpb24iOjE1MS4yLCJNYXJnaW4iOnsiJGlkIjoiODE3IiwiVG9wIjowLjAsIkxlZnQiOjEwLjAsIlJpZ2h0IjoxMC4wLCJCb3R0b20iOjAuMH0sIlBhZGRpbmciOnsiJGlkIjoiODE4IiwiVG9wIjowLjAsIkxlZnQiOjAuMCwiUmlnaHQiOjAuMCwiQm90dG9tIjowLjB9LCJCYWNrZ3JvdW5kIjp7IiRpZCI6IjgxOSIsIkNvbG9yIjp7IiRpZCI6IjgyMCIsIkEiOjI1NSwiUiI6NDcsIkciOjU0LCJCIjoxNTN9fSwiSXNWaXNpYmxlIjp0cnVlLCJXaWR0aCI6MC4wLCJIZWlnaHQiOjAuMCwiQm9yZGVyU3R5bGUiOm51bGwsIlBhcmVudFN0eWxlIjpudWxsfSwiRGVmYXVsdE1pbGVzdG9uZVN0eWxlIjp7IiRpZCI6IjgyMSIsIlNoYXBlIjoxOSwiQ29ubmVjdG9yTWFyZ2luIjp7IiRpZCI6IjgyMiIsIlRvcCI6MC4wLCJMZWZ0IjoyLjAsIlJpZ2h0IjoyLjAsIkJvdHRvbSI6MC4wfSwiQ29ubmVjdG9yU3R5bGUiOnsiJGlkIjoiODIzIiwiTGluZUNvbG9yIjp7IiRpZCI6IjgyNCIsIiR0eXBlIjoiTkxSRS5Db21tb24uRG9tLlNvbGlkQ29sb3JCcnVzaCwgTkxSRS5Db21tb24iLCJDb2xvciI6eyIkaWQiOiI4MjUiLCJBIjoxMjcsIlIiOjc5LCJHIjoxMjksIkIiOjE4OX19LCJMaW5lV2VpZ2h0IjoxLjAsIkxpbmVUeXBlIjowLCJQYXJlbnRTdHlsZSI6bnVsbH0sIklzQmVsb3dUaW1lYmFuZCI6ZmFsc2UsIlBvc2l0aW9uT25UYXNrIjowLCJIaWRlRGF0ZSI6ZmFsc2UsIlNoYXBlU2l6ZSI6MSwiU3BhY2luZyI6Mi4wLCJQYWRkaW5nIjp7IiRpZCI6IjgyNiIsIlRvcCI6Ny4wLCJMZWZ0IjozLjAsIlJpZ2h0IjowLjAsIkJvdHRvbSI6Mi4wf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g0LCJHIjoxMywiQiI6MTEwfX0sIklzVmlzaWJsZSI6dHJ1ZSwiV2lkdGgiOjEzLjAsIkhlaWdodCI6MTMuMCwiQm9yZGVyU3R5bGUiOnsiJGlkIjoiODMyIiwiTGluZUNvbG9yIjp7IiRpZCI6IjgzMyIsIiR0eXBlIjoiTkxSRS5Db21tb24uRG9tLlNvbGlkQ29sb3JCcnVzaCwgTkxSRS5Db21tb24iLCJDb2xvciI6eyIkaWQiOiI4MzQiLCJBIjoyNTUsIlIiOjI1NSwiRyI6MCwiQiI6MH19LCJMaW5lV2VpZ2h0IjowLjAsIkxpbmVUeXBlIjowLCJQYXJlbnRTdHlsZSI6bnVsbH0sIlBhcmVudFN0eWxlIjpudWxsfSwiVGl0bGVTdHlsZSI6eyIkaWQiOiI4MzUiLCJGb250U2V0dGluZ3MiOnsiJGlkIjoiODM2IiwiRm9udFNpemUiOjExLCJGb250TmFtZSI6Ik1vbnRzZXJyYXQgU2VtaUJvbGQiLCJJc0JvbGQiOnRydWUsIklzSXRhbGljIjpmYWxzZSwiSXNVbmRlcmxpbmVkIjpmYWxzZSwiUGFyZW50U3R5bGUiOm51bGx9LCJBdXRvU2l6ZSI6MCwiRm9yZWdyb3VuZCI6eyIkaWQiOiI4MzciLCJDb2xvciI6eyIkaWQiOiI4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DM5IiwiVG9wIjowLjAsIkxlZnQiOjAuMCwiUmlnaHQiOjAuMCwiQm90dG9tIjowLjB9LCJQYWRkaW5nIjp7IiRpZCI6Ijg0MCIsIlRvcCI6MC4wLCJMZWZ0IjowLjAsIlJpZ2h0IjowLjAsIkJvdHRvbSI6MC4wfSwiQmFja2dyb3VuZCI6eyIkaWQiOiI4NDEiLCJDb2xvciI6eyIkcmVmIjoiNzcxIn19LCJJc1Zpc2libGUiOnRydWUsIldpZHRoIjowLjAsIkhlaWdodCI6MC4wLCJCb3JkZXJTdHlsZSI6bnVsbCwiUGFyZW50U3R5bGUiOm51bGx9LCJEYXRlU3R5bGUiOnsiJGlkIjoiODQyIiwiRm9udFNldHRpbmdzIjp7IiRpZCI6Ijg0MyIsIkZvbnRTaXplIjo4LCJGb250TmFtZSI6Ik1vbnRzZXJyYXQiLCJJc0JvbGQiOmZhbHNlLCJJc0l0YWxpYyI6ZmFsc2UsIklzVW5kZXJsaW5lZCI6ZmFsc2UsIlBhcmVudFN0eWxlIjpudWxsfSwiQXV0b1NpemUiOjAsIkZvcmVncm91bmQiOnsiJGlkIjoiODQ0IiwiQ29sb3IiOnsiJGlkIjoiOD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yZWYiOiI3NzEifX0sIklzVmlzaWJsZSI6dHJ1ZSwiV2lkdGgiOjAuMCwiSGVpZ2h0IjowLjAsIkJvcmRlclN0eWxlIjpudWxsLCJQYXJlbnRTdHlsZSI6bnVsbH0sIkRhdGVGb3JtYXQiOnsiJGlkIjoiODQ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1MCIsIkZvcm1hdCI6MCwiSXNWaXNpYmxlIjpmYWxzZSwiTGFzdEtub3duVmlzaWJpbGl0eVN0YXRlIjpmYWxzZX0sIklzVmlzaWJsZSI6dHJ1ZSwiUGFyZW50U3R5bGUiOm51bGx9LCJEZWZhdWx0VGFza1N0eWxlIjp7IiRpZCI6Ijg1MSIsIlNoYXBlIjoxLCJTaGFwZVRoaWNrbmVzcyI6MCwiRHVyYXRpb25Gb3JtYXQiOjAsIkluY2x1ZGVOb25Xb3JraW5nRGF5c0luRHVyYXRpb24iOmZhbHNlLCJQZXJjZW50YWdlQ29tcGxldGVTdHlsZSI6eyIkaWQiOiI4NTIiLCJGb250U2V0dGluZ3MiOnsiJGlkIjoiODUzIiwiRm9udFNpemUiOjEwLCJGb250TmFtZSI6IkNhbGlicmkiLCJJc0JvbGQiOmZhbHNlLCJJc0l0YWxpYyI6ZmFsc2UsIklzVW5kZXJsaW5lZCI6ZmFsc2UsIlBhcmVudFN0eWxlIjpudWxsfSwiQXV0b1NpemUiOjAsIkZvcmVncm91bmQiOnsiJGlkIjoiODU0IiwiQ29sb3IiOnsiJGlkIjoiODU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U2IiwiVG9wIjowLjAsIkxlZnQiOjAuMCwiUmlnaHQiOjAuMCwiQm90dG9tIjowLjB9LCJQYWRkaW5nIjp7IiRpZCI6Ijg1NyIsIlRvcCI6MC4wLCJMZWZ0IjowLjAsIlJpZ2h0IjowLjAsIkJvdHRvbSI6MC4wfSwiQmFja2dyb3VuZCI6eyIkaWQiOiI4NTgiLCJDb2xvciI6eyIkcmVmIjoiNzcxIn19LCJJc1Zpc2libGUiOnRydWUsIldpZHRoIjowLjAsIkhlaWdodCI6MC4wLCJCb3JkZXJTdHlsZSI6bnVsbCwiUGFyZW50U3R5bGUiOm51bGx9LCJEdXJhdGlvblN0eWxlIjp7IiRpZCI6Ijg1OSIsIkZvbnRTZXR0aW5ncyI6eyIkaWQiOiI4NjAiLCJGb250U2l6ZSI6MTAsIkZvbnROYW1lIjoiQ2FsaWJyaSIsIklzQm9sZCI6ZmFsc2UsIklzSXRhbGljIjpmYWxzZSwiSXNVbmRlcmxpbmVkIjpmYWxzZSwiUGFyZW50U3R5bGUiOm51bGx9LCJBdXRvU2l6ZSI6MCwiRm9yZWdyb3VuZCI6eyIkaWQiOiI4NjEiLCJDb2xvciI6eyIkaWQiOiI4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jMiLCJUb3AiOjAuMCwiTGVmdCI6MC4wLCJSaWdodCI6MC4wLCJCb3R0b20iOjAuMH0sIlBhZGRpbmciOnsiJGlkIjoiODY0IiwiVG9wIjowLjAsIkxlZnQiOjAuMCwiUmlnaHQiOjAuMCwiQm90dG9tIjowLjB9LCJCYWNrZ3JvdW5kIjp7IiRpZCI6Ijg2NSIsIkNvbG9yIjp7IiRyZWYiOiI3NzEifX0sIklzVmlzaWJsZSI6dHJ1ZSwiV2lkdGgiOjAuMCwiSGVpZ2h0IjowLjAsIkJvcmRlclN0eWxlIjpudWxsLCJQYXJlbnRTdHlsZSI6bnVsbH0sIkhvcml6b250YWxDb25uZWN0b3JTdHlsZSI6eyIkaWQiOiI4NjYiLCJMaW5lQ29sb3IiOnsiJGlkIjoiODY3IiwiJHR5cGUiOiJOTFJFLkNvbW1vbi5Eb20uU29saWRDb2xvckJydXNoLCBOTFJFLkNvbW1vbiIsIkNvbG9yIjp7IiRpZCI6Ijg2OCIsIkEiOjI1NSwiUiI6MjA0LCJHIjoyMDQsIkIiOjIwNH19LCJMaW5lV2VpZ2h0IjoxLjAsIkxpbmVUeXBlIjowLCJQYXJlbnRTdHlsZSI6bnVsbH0sIlZlcnRpY2FsQ29ubmVjdG9yU3R5bGUiOnsiJGlkIjoiODY5IiwiTGluZUNvbG9yIjp7IiRpZCI6Ijg3MCIsIiR0eXBlIjoiTkxSRS5Db21tb24uRG9tLlNvbGlkQ29sb3JCcnVzaCwgTkxSRS5Db21tb24iLCJDb2xvciI6eyIkaWQiOiI4NzEiLCJBIjoyNTUsIlIiOjIwNCwiRyI6MjA0LCJCIjoyMDR9fSwiTGluZVdlaWdodCI6MC4wLCJMaW5lVHlwZSI6MCwiUGFyZW50U3R5bGUiOm51bGx9LCJNYXJnaW4iOm51bGwsIlN0YXJ0RGF0ZVBvc2l0aW9uIjoxLCJFbmREYXRlUG9zaXRpb24iOjEsIkRhdGVJc1Zpc2libGUiOnRydWUsIlRpdGxlUG9zaXRpb24iOjQsIkR1cmF0aW9uUG9zaXRpb24iOjYsIlBlcmNlbnRhZ2VDb21wbGV0ZWRQb3NpdGlvbiI6NiwiU3BhY2luZyI6NSwiSXNCZWxvd1RpbWViYW5kIjpmYWxzZSwiUGVyY2VudGFnZUNvbXBsZXRlU2hhcGVPcGFjaXR5IjozNSwiU2hhcGVTdHlsZSI6eyIkaWQiOiI4NzIiLCJNYXJnaW4iOnsiJGlkIjoiODczIiwiVG9wIjowLjAsIkxlZnQiOjQuMCwiUmlnaHQiOjQuMCwiQm90dG9tIjowLjB9LCJQYWRkaW5nIjp7IiRpZCI6Ijg3NCIsIlRvcCI6MC4wLCJMZWZ0IjowLjAsIlJpZ2h0IjowLjAsIkJvdHRvbSI6MC4wfSwiQmFja2dyb3VuZCI6eyIkaWQiOiI4NzUiLCJDb2xvciI6eyIkaWQiOiI4NzYiLCJBIjoyNTUsIlIiOjAsIkciOjExNCwiQiI6MTg4fX0sIklzVmlzaWJsZSI6dHJ1ZSwiV2lkdGgiOjAuMCwiSGVpZ2h0IjoxMC4wLCJCb3JkZXJTdHlsZSI6eyIkaWQiOiI4NzciLCJMaW5lQ29sb3IiOnsiJGlkIjoiODc4IiwiJHR5cGUiOiJOTFJFLkNvbW1vbi5Eb20uU29saWRDb2xvckJydXNoLCBOTFJFLkNvbW1vbiIsIkNvbG9yIjp7IiRpZCI6Ijg3OSIsIkEiOjI1NSwiUiI6MjU1LCJHIjowLCJCIjowfX0sIkxpbmVXZWlnaHQiOjAuMCwiTGluZVR5cGUiOjAsIlBhcmVudFN0eWxlIjpudWxsfSwiUGFyZW50U3R5bGUiOm51bGx9LCJUaXRsZVN0eWxlIjp7IiRpZCI6Ijg4MCIsIkZvbnRTZXR0aW5ncyI6eyIkaWQiOiI4ODEiLCJGb250U2l6ZSI6MTEsIkZvbnROYW1lIjoiTW9udHNlcnJhdCBTZW1pQm9sZCIsIklzQm9sZCI6dHJ1ZSwiSXNJdGFsaWMiOmZhbHNlLCJJc1VuZGVybGluZWQiOmZhbHNlLCJQYXJlbnRTdHlsZSI6bnVsbH0sIkF1dG9TaXplIjowLCJGb3JlZ3JvdW5kIjp7IiRpZCI6Ijg4MiIsIkNvbG9yIjp7IiRpZCI6Ijg4My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4ODQiLCJUb3AiOjAuMCwiTGVmdCI6MC4wLCJSaWdodCI6MC4wLCJCb3R0b20iOjAuMH0sIlBhZGRpbmciOnsiJGlkIjoiODg1IiwiVG9wIjowLjAsIkxlZnQiOjAuMCwiUmlnaHQiOjAuMCwiQm90dG9tIjowLjB9LCJCYWNrZ3JvdW5kIjp7IiRpZCI6Ijg4NiIsIkNvbG9yIjp7IiRyZWYiOiI3NzEifX0sIklzVmlzaWJsZSI6dHJ1ZSwiV2lkdGgiOjAuMCwiSGVpZ2h0IjowLjAsIkJvcmRlclN0eWxlIjpudWxsLCJQYXJlbnRTdHlsZSI6bnVsbH0sIkRhdGVTdHlsZSI6eyIkaWQiOiI4ODciLCJGb250U2V0dGluZ3MiOnsiJGlkIjoiODg4IiwiRm9udFNpemUiOjgsIkZvbnROYW1lIjoiTW9udHNlcnJhdCIsIklzQm9sZCI6ZmFsc2UsIklzSXRhbGljIjpmYWxzZSwiSXNVbmRlcmxpbmVkIjpmYWxzZSwiUGFyZW50U3R5bGUiOm51bGx9LCJBdXRvU2l6ZSI6MCwiRm9yZWdyb3VuZCI6eyIkaWQiOiI4ODkiLCJDb2xvciI6eyIkaWQiOiI4O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5MSIsIlRvcCI6MC4wLCJMZWZ0IjowLjAsIlJpZ2h0IjowLjAsIkJvdHRvbSI6MC4wfSwiUGFkZGluZyI6eyIkaWQiOiI4OTIiLCJUb3AiOjAuMCwiTGVmdCI6MC4wLCJSaWdodCI6MC4wLCJCb3R0b20iOjAuMH0sIkJhY2tncm91bmQiOnsiJGlkIjoiODkzIiwiQ29sb3IiOnsiJHJlZiI6Ijc3MSJ9fSwiSXNWaXNpYmxlIjp0cnVlLCJXaWR0aCI6MC4wLCJIZWlnaHQiOjAuMCwiQm9yZGVyU3R5bGUiOm51bGwsIlBhcmVudFN0eWxlIjpudWxsfSwiRGF0ZUZvcm1hdCI6eyIkaWQiOiI4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k1IiwiRm9ybWF0IjowLCJJc1Zpc2libGUiOmZhbHNlLCJMYXN0S25vd25WaXNpYmlsaXR5U3RhdGUiOmZhbHNlfSwiSXNWaXNpYmxlIjp0cnVlLCJQYXJlbnRTdHlsZSI6bnVsbCwiX2V4cGxpY2l0bHlTZXQiOnsiJGlkIjoiODk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4OTciLCJHcmlkbGluZVN0eWxlIjp7IiRpZCI6Ijg5OCIsIkxpbmVDb2xvciI6eyIkaWQiOiI4OTkiLCIkdHlwZSI6Ik5MUkUuQ29tbW9uLkRvbS5Tb2xpZENvbG9yQnJ1c2gsIE5MUkUuQ29tbW9uIiwiQ29sb3IiOnsiJGlkIjoiOTAwIiwiQSI6MzgsIlIiOjE2NSwiRyI6MTY1LCJCIjoxNjV9fSwiTGluZVdlaWdodCI6MS4wLCJMaW5lVHlwZSI6MCwiUGFyZW50U3R5bGUiOm51bGx9LCJNYXJnaW4iOnsiJGlkIjoiOTAxIiwiVG9wIjowLjAsIkxlZnQiOjAuMCwiUmlnaHQiOjAuMCwiQm90dG9tIjowLjB9LCJQYWRkaW5nIjp7IiRpZCI6IjkwMiIsIlRvcCI6MC4wLCJMZWZ0IjowLjAsIlJpZ2h0IjowLjAsIkJvdHRvbSI6MC4wfSwiQmFja2dyb3VuZCI6bnVsbCwiSXNWaXNpYmxlIjp0cnVlLCJXaWR0aCI6MC4wLCJIZWlnaHQiOjAuMCwiQm9yZGVyU3R5bGUiOnsiJGlkIjoiOTAzIiwiTGluZUNvbG9yIjpudWxsLCJMaW5lV2VpZ2h0IjowLjAsIkxpbmVUeXBlIjowLCJQYXJlbnRTdHlsZSI6bnVsbH0sIlBhcmVudFN0eWxlIjpudWxsfSwiQWN0aXZpdHlMaW5lUGFuZWxTdHlsZSI6eyIkaWQiOiI5MDQiLCJBY3Rpdml0eUxpbmVTdHlsZSI6eyIkaWQiOiI5MDUiLCJMaW5lQ29sb3IiOnsiJGlkIjoiOTA2IiwiJHR5cGUiOiJOTFJFLkNvbW1vbi5Eb20uU29saWRDb2xvckJydXNoLCBOTFJFLkNvbW1vbiIsIkNvbG9yIjp7IiRpZCI6IjkwNyIsIkEiOjM4LCJSIjo2OCwiRyI6MTE0LCJCIjoxOTZ9fSwiTGluZVdlaWdodCI6MS4wLCJMaW5lVHlwZSI6MCwiUGFyZW50U3R5bGUiOm51bGx9LCJNYXJnaW4iOnsiJGlkIjoiOTA4IiwiVG9wIjowLjAsIkxlZnQiOjAuMCwiUmlnaHQiOjAuMCwiQm90dG9tIjowLjB9LCJQYWRkaW5nIjp7IiRpZCI6IjkwOSIsIlRvcCI6MC4wLCJMZWZ0IjowLjAsIlJpZ2h0IjowLjAsIkJvdHRvbSI6MC4wfSwiQmFja2dyb3VuZCI6bnVsbCwiSXNWaXNpYmxlIjp0cnVlLCJXaWR0aCI6MC4wLCJIZWlnaHQiOjAuMCwiQm9yZGVyU3R5bGUiOnsiJGlkIjoiOTEwIiwiTGluZUNvbG9yIjpudWxsLCJMaW5lV2VpZ2h0IjowLjAsIkxpbmVUeXBlIjowLCJQYXJlbnRTdHlsZSI6bnVsbH0sIlBhcmVudFN0eWxlIjpudWxsfSwiU2hvd0VsYXBzZWRUaW1lR3JhZGllbnRTdHlsZSI6ZmFsc2UsIlRpbWViYW5kUmVzZXJ2ZWRMZWZ0QXJlYVN0eWxlIjp7IiRpZCI6IjkxMSIsIkFjdGl2aXR5SGVhZGVyV2lkdGgiOjAuMCwiSXNTZXQiOmZhbHNlfSwiRGVmYXVsdFN3aW1sYW5lU3R5bGUiOm51bGx9LCJTY2FsZSI6bnVsbCwiU2NhbGVWMiI6eyIkaWQiOiI5MTIiLCJTdGFydERhdGUiOiIwMDAxLTAxLTAxVDAwOjAwOjAwIiwiRW5kRGF0ZSI6IjAwMDEtMDEtMDFUMDA6MDA6MDAiLCJBdXRvRGF0ZVJhbmdlIjp0cnVlLCJXb3JraW5nRGF5cyI6MzEsIkZpc2NhbFllYXIiOnsiJGlkIjoiOTEzIiwiU3RhcnRNb250aCI6MSwiVXNlU3RhcnRpbmdZZWFyRm9yTnVtYmVyaW5nIjp0cnVlLCJTaG93RmlzY2FsWWVhckxhYmVsIjp0cnVlfSwiVG9kYXlNYXJrZXJUZXh0IjoiVG9kYXkiLCJBdXRvU2NhbGVUeXBlIjpmYWxzZSwiVGltZWJhbmRTY2FsZXMiOnsiJGlkIjoiOTE0IiwiVG9wU2NhbGVMYXllciI6eyIkaWQiOiI5MTUiLCJGb3JtYXQiOiJNTU0iLCJUeXBlIjozfSwiTWlkZGxlU2NhbGVMYXllciI6eyIkaWQiOiI5MTYiLCJGb3JtYXQiOiJNTU0iLCJUeXBlIjoyfSwiQm90dG9tU2NhbGVMYXllciI6eyIkaWQiOiI5MTciLCJGb3JtYXQiOiJNTU0iLCJUeXBlIjo1fX19LCJNaWxlc3RvbmVzIjpbeyIkaWQiOiI5MTgiLCJEYXRlIjoiMjAyMi0wMy0zMVQyMzo1OTowMCIsIlN0eWxlIjp7IiRpZCI6IjkxOSIsIlNoYXBlIjoyLCJDb25uZWN0b3JNYXJnaW4iOnsiJGlkIjoiOTIwIiwiVG9wIjowLjAsIkxlZnQiOjIuMCwiUmlnaHQiOjIuMCwiQm90dG9tIjowLjB9LCJDb25uZWN0b3JTdHlsZSI6eyIkaWQiOiI5MjEiLCJMaW5lQ29sb3IiOnsiJGlkIjoiOTIyIiwiJHR5cGUiOiJOTFJFLkNvbW1vbi5Eb20uU29saWRDb2xvckJydXNoLCBOTFJFLkNvbW1vbiIsIkNvbG9yIjp7IiRpZCI6IjkyMyIsIkEiOjEyNywiUiI6ODQsIkciOjEzLCJCIjoxMTB9fSwiTGluZVdlaWdodCI6MS4wLCJMaW5lVHlwZSI6MCwiUGFyZW50U3R5bGUiOm51bGx9LCJJc0JlbG93VGltZWJhbmQiOmZhbHNlLCJQb3NpdGlvbk9uVGFzayI6MCwiSGlkZURhdGUiOmZhbHNlLCJTaGFwZVNpemUiOjEsIlNwYWNpbmciOjIuMCwiUGFkZGluZyI6eyIkaWQiOiI5MjQiLCJUb3AiOjcuMCwiTGVmdCI6My4wLCJSaWdodCI6MC4wLCJCb3R0b20iOjIuMH0sIlNoYXBlU3R5bGUiOnsiJGlkIjoiOTI1IiwiTWFyZ2luIjp7IiRpZCI6IjkyNiIsIlRvcCI6MC4wLCJMZWZ0IjowLjAsIlJpZ2h0IjowLjAsIkJvdHRvbSI6MC4wfSwiUGFkZGluZyI6eyIkaWQiOiI5MjciLCJUb3AiOjAuMCwiTGVmdCI6MC4wLCJSaWdodCI6MC4wLCJCb3R0b20iOjAuMH0sIkJhY2tncm91bmQiOnsiJGlkIjoiOTI4IiwiQ29sb3IiOnsiJGlkIjoiOTI5IiwiQSI6MjU1LCJSIjo4NCwiRyI6MTMsIkIiOjExMH19LCJJc1Zpc2libGUiOnRydWUsIldpZHRoIjoxMy4wLCJIZWlnaHQiOjEzLjAsIkJvcmRlclN0eWxlIjp7IiRpZCI6IjkzMCIsIkxpbmVDb2xvciI6eyIkaWQiOiI5MzEiLCIkdHlwZSI6Ik5MUkUuQ29tbW9uLkRvbS5Tb2xpZENvbG9yQnJ1c2gsIE5MUkUuQ29tbW9uIiwiQ29sb3IiOnsiJGlkIjoiOTMyIiwiQSI6MjU1LCJSIjoyNTUsIkciOjI1NSwiQiI6MjU1fX0sIkxpbmVXZWlnaHQiOjAuMCwiTGluZVR5cGUiOjAsIlBhcmVudFN0eWxlIjpudWxsfSwiUGFyZW50U3R5bGUiOm51bGx9LCJUaXRsZVN0eWxlIjp7IiRpZCI6IjkzMyIsIkZvbnRTZXR0aW5ncyI6eyIkaWQiOiI5MzQiLCJGb250U2l6ZSI6MTEsIkZvbnROYW1lIjoiQ2FsaWJyaSIsIklzQm9sZCI6dHJ1ZSwiSXNJdGFsaWMiOmZhbHNlLCJJc1VuZGVybGluZWQiOmZhbHNlLCJQYXJlbnRTdHlsZSI6bnVsbH0sIkF1dG9TaXplIjowLCJGb3JlZ3JvdW5kIjp7IiRpZCI6IjkzNSIsIkNvbG9yIjp7IiRpZCI6Ijkz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5MzciLCJUb3AiOjAuMCwiTGVmdCI6MC4wLCJSaWdodCI6MC4wLCJCb3R0b20iOjAuMH0sIlBhZGRpbmciOnsiJGlkIjoiOTM4IiwiVG9wIjowLjAsIkxlZnQiOjAuMCwiUmlnaHQiOjAuMCwiQm90dG9tIjowLjB9LCJCYWNrZ3JvdW5kIjp7IiRpZCI6IjkzOSIsIkNvbG9yIjp7IiRpZCI6Ijk0MCIsIkEiOjAsIlIiOjI1NSwiRyI6MjU1LCJCIjoyNTV9fSwiSXNWaXNpYmxlIjp0cnVlLCJXaWR0aCI6MC4wLCJIZWlnaHQiOjAuMCwiQm9yZGVyU3R5bGUiOnsiJGlkIjoiOTQxIiwiTGluZUNvbG9yIjpudWxsLCJMaW5lV2VpZ2h0IjowLjAsIkxpbmVUeXBlIjowLCJQYXJlbnRTdHlsZSI6bnVsbH0sIlBhcmVudFN0eWxlIjpudWxsfSwiRGF0ZVN0eWxlIjp7IiRpZCI6Ijk0MiIsIkZvbnRTZXR0aW5ncyI6eyIkaWQiOiI5NDMiLCJGb250U2l6ZSI6OCwiRm9udE5hbWUiOiJDYWxpYnJpIiwiSXNCb2xkIjpmYWxzZSwiSXNJdGFsaWMiOmZhbHNlLCJJc1VuZGVybGluZWQiOmZhbHNlLCJQYXJlbnRTdHlsZSI6bnVsbH0sIkF1dG9TaXplIjowLCJGb3JlZ3JvdW5kIjp7IiRpZCI6Ijk0NCIsIkNvbG9yIjp7IiRpZCI6Ijk0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Q2IiwiVG9wIjowLjAsIkxlZnQiOjAuMCwiUmlnaHQiOjAuMCwiQm90dG9tIjowLjB9LCJQYWRkaW5nIjp7IiRpZCI6Ijk0NyIsIlRvcCI6MC4wLCJMZWZ0IjowLjAsIlJpZ2h0IjowLjAsIkJvdHRvbSI6MC4wfSwiQmFja2dyb3VuZCI6eyIkaWQiOiI5NDgiLCJDb2xvciI6eyIkaWQiOiI5NDkiLCJBIjowLCJSIjoyNTUsIkciOjI1NSwiQiI6MjU1fX0sIklzVmlzaWJsZSI6dHJ1ZSwiV2lkdGgiOjAuMCwiSGVpZ2h0IjowLjAsIkJvcmRlclN0eWxlIjp7IiRpZCI6Ijk1MCIsIkxpbmVDb2xvciI6bnVsbCwiTGluZVdlaWdodCI6MC4wLCJMaW5lVHlwZSI6MCwiUGFyZW50U3R5bGUiOm51bGx9LCJQYXJlbnRTdHlsZSI6bnVsbH0sIkRhdGVGb3JtYXQiOnsiJGlkIjoiOTU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1MiIsIkZvcm1hdCI6MCwiSXNWaXNpYmxlIjpmYWxzZSwiTGFzdEtub3duVmlzaWJpbGl0eVN0YXRlIjpmYWxzZX0sIklzVmlzaWJsZSI6dHJ1ZSwiUGFyZW50U3R5bGUiOm51bGx9LCJJbmRleCI6MCwiUGVyY2VudGFnZUNvbXBsZXRlIjpudWxsLCJQb3NpdGlvbiI6eyJSYXRpbyI6MC4wLCJJc0N1c3RvbSI6ZmFsc2V9LCJEYXRlRm9ybWF0Ijp7IiRyZWYiOiI5NTEifSwiV2Vla051bWJlcmluZyI6eyIkaWQiOiI5NTMiLCJGb3JtYXQiOjAsIklzVmlzaWJsZSI6ZmFsc2UsIkxhc3RLbm93blZpc2liaWxpdHlTdGF0ZSI6ZmFsc2V9LCJSZWxhdGVkVGFza0lkIjoiMDAwMDAwMDAtMDAwMC0wMDAwLTAwMDAtMDAwMDAwMDAwMDAwIiwiSWQiOiIwZTE3YWRmOS1iMTE3LTQwNGUtYWVjNy1hYWJjMWQ3N2QyNjYiLCJJbXBvcnRJZCI6IjQiLCJUaXRsZSI6Ik1ham9yIE1pbGVzdG9uZSIsIk5vdGUiOm51bGwsIkh5cGVybGluayI6eyIkaWQiOiI5NTQiLCJBZGRyZXNzIjpudWxsLCJTdWJBZGRyZXNzIjpudWxsfSwiSXNDaGFuZ2VkIjpmYWxzZSwiSXNOZXciOmZhbHNlfSx7IiRpZCI6Ijk1NSIsIkRhdGUiOiIyMDIyLTA2LTMwVDIzOjU5OjAwIiwiU3R5bGUiOnsiJGlkIjoiOTU2IiwiU2hhcGUiOjIsIkNvbm5lY3Rvck1hcmdpbiI6eyIkaWQiOiI5NTciLCJUb3AiOjAuMCwiTGVmdCI6Mi4wLCJSaWdodCI6Mi4wLCJCb3R0b20iOjAuMH0sIkNvbm5lY3RvclN0eWxlIjp7IiRpZCI6Ijk1OCIsIkxpbmVDb2xvciI6eyIkaWQiOiI5NTkiLCIkdHlwZSI6Ik5MUkUuQ29tbW9uLkRvbS5Tb2xpZENvbG9yQnJ1c2gsIE5MUkUuQ29tbW9uIiwiQ29sb3IiOnsiJGlkIjoiOTYwIiwiQSI6MTI3LCJSIjo4NCwiRyI6MTMsIkIiOjExMH19LCJMaW5lV2VpZ2h0IjoxLjAsIkxpbmVUeXBlIjowLCJQYXJlbnRTdHlsZSI6bnVsbH0sIklzQmVsb3dUaW1lYmFuZCI6ZmFsc2UsIlBvc2l0aW9uT25UYXNrIjowLCJIaWRlRGF0ZSI6ZmFsc2UsIlNoYXBlU2l6ZSI6MSwiU3BhY2luZyI6Mi4wLCJQYWRkaW5nIjp7IiRpZCI6Ijk2MSIsIlRvcCI6Ny4wLCJMZWZ0IjozLjAsIlJpZ2h0IjowLjAsIkJvdHRvbSI6Mi4wfSwiU2hhcGVTdHlsZSI6eyIkaWQiOiI5NjIiLCJNYXJnaW4iOnsiJGlkIjoiOTYzIiwiVG9wIjowLjAsIkxlZnQiOjAuMCwiUmlnaHQiOjAuMCwiQm90dG9tIjowLjB9LCJQYWRkaW5nIjp7IiRpZCI6Ijk2NCIsIlRvcCI6MC4wLCJMZWZ0IjowLjAsIlJpZ2h0IjowLjAsIkJvdHRvbSI6MC4wfSwiQmFja2dyb3VuZCI6eyIkaWQiOiI5NjUiLCJDb2xvciI6eyIkaWQiOiI5NjYiLCJBIjoyNTUsIlIiOjg0LCJHIjoxMywiQiI6MTEwfX0sIklzVmlzaWJsZSI6dHJ1ZSwiV2lkdGgiOjEzLjAsIkhlaWdodCI6MTMuMCwiQm9yZGVyU3R5bGUiOnsiJGlkIjoiOTY3IiwiTGluZUNvbG9yIjp7IiRpZCI6Ijk2OCIsIiR0eXBlIjoiTkxSRS5Db21tb24uRG9tLlNvbGlkQ29sb3JCcnVzaCwgTkxSRS5Db21tb24iLCJDb2xvciI6eyIkaWQiOiI5NjkiLCJBIjoyNTUsIlIiOjI1NSwiRyI6MjU1LCJCIjoyNTV9fSwiTGluZVdlaWdodCI6MC4wLCJMaW5lVHlwZSI6MCwiUGFyZW50U3R5bGUiOm51bGx9LCJQYXJlbnRTdHlsZSI6bnVsbH0sIlRpdGxlU3R5bGUiOnsiJGlkIjoiOTcwIiwiRm9udFNldHRpbmdzIjp7IiRpZCI6Ijk3MSIsIkZvbnRTaXplIjoxMSwiRm9udE5hbWUiOiJDYWxpYnJpIiwiSXNCb2xkIjp0cnVlLCJJc0l0YWxpYyI6ZmFsc2UsIklzVW5kZXJsaW5lZCI6ZmFsc2UsIlBhcmVudFN0eWxlIjpudWxsfSwiQXV0b1NpemUiOjAsIkZvcmVncm91bmQiOnsiJGlkIjoiOTcyIiwiQ29sb3IiOnsiJGlkIjoiOTc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k3NCIsIlRvcCI6MC4wLCJMZWZ0IjowLjAsIlJpZ2h0IjowLjAsIkJvdHRvbSI6MC4wfSwiUGFkZGluZyI6eyIkaWQiOiI5NzUiLCJUb3AiOjAuMCwiTGVmdCI6MC4wLCJSaWdodCI6MC4wLCJCb3R0b20iOjAuMH0sIkJhY2tncm91bmQiOnsiJGlkIjoiOTc2IiwiQ29sb3IiOnsiJGlkIjoiOTc3IiwiQSI6MCwiUiI6MjU1LCJHIjoyNTUsIkIiOjI1NX19LCJJc1Zpc2libGUiOnRydWUsIldpZHRoIjowLjAsIkhlaWdodCI6MC4wLCJCb3JkZXJTdHlsZSI6eyIkaWQiOiI5NzgiLCJMaW5lQ29sb3IiOm51bGwsIkxpbmVXZWlnaHQiOjAuMCwiTGluZVR5cGUiOjAsIlBhcmVudFN0eWxlIjpudWxsfSwiUGFyZW50U3R5bGUiOm51bGx9LCJEYXRlU3R5bGUiOnsiJGlkIjoiOTc5IiwiRm9udFNldHRpbmdzIjp7IiRpZCI6Ijk4MCIsIkZvbnRTaXplIjo4LCJGb250TmFtZSI6IkNhbGlicmkiLCJJc0JvbGQiOmZhbHNlLCJJc0l0YWxpYyI6ZmFsc2UsIklzVW5kZXJsaW5lZCI6ZmFsc2UsIlBhcmVudFN0eWxlIjpudWxsfSwiQXV0b1NpemUiOjAsIkZvcmVncm91bmQiOnsiJGlkIjoiOTgxIiwiQ29sb3IiOnsiJGlkIjoiOTg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MiLCJUb3AiOjAuMCwiTGVmdCI6MC4wLCJSaWdodCI6MC4wLCJCb3R0b20iOjAuMH0sIlBhZGRpbmciOnsiJGlkIjoiOTg0IiwiVG9wIjowLjAsIkxlZnQiOjAuMCwiUmlnaHQiOjAuMCwiQm90dG9tIjowLjB9LCJCYWNrZ3JvdW5kIjp7IiRpZCI6Ijk4NSIsIkNvbG9yIjp7IiRpZCI6Ijk4NiIsIkEiOjAsIlIiOjI1NSwiRyI6MjU1LCJCIjoyNTV9fSwiSXNWaXNpYmxlIjp0cnVlLCJXaWR0aCI6MC4wLCJIZWlnaHQiOjAuMCwiQm9yZGVyU3R5bGUiOnsiJGlkIjoiOTg3IiwiTGluZUNvbG9yIjpudWxsLCJMaW5lV2VpZ2h0IjowLjAsIkxpbmVUeXBlIjowLCJQYXJlbnRTdHlsZSI6bnVsbH0sIlBhcmVudFN0eWxlIjpudWxsfSwiRGF0ZUZvcm1hdCI6eyIkaWQiOiI5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5IiwiRm9ybWF0IjowLCJJc1Zpc2libGUiOmZhbHNlLCJMYXN0S25vd25WaXNpYmlsaXR5U3RhdGUiOmZhbHNlfSwiSXNWaXNpYmxlIjp0cnVlLCJQYXJlbnRTdHlsZSI6bnVsbH0sIkluZGV4IjoxLCJQZXJjZW50YWdlQ29tcGxldGUiOm51bGwsIlBvc2l0aW9uIjp7IlJhdGlvIjowLjAsIklzQ3VzdG9tIjpmYWxzZX0sIkRhdGVGb3JtYXQiOnsiJHJlZiI6Ijk4OCJ9LCJXZWVrTnVtYmVyaW5nIjp7IiRpZCI6Ijk5MCIsIkZvcm1hdCI6MCwiSXNWaXNpYmxlIjpmYWxzZSwiTGFzdEtub3duVmlzaWJpbGl0eVN0YXRlIjpmYWxzZX0sIlJlbGF0ZWRUYXNrSWQiOiIwMDAwMDAwMC0wMDAwLTAwMDAtMDAwMC0wMDAwMDAwMDAwMDAiLCJJZCI6IjU4NmQxOTZhLTM1ODctNDcyOC1hNjJhLTZlODZiNDkwZTUwZCIsIkltcG9ydElkIjoiNyIsIlRpdGxlIjoiTWFqb3IgTWlsZXN0b25lIiwiTm90ZSI6bnVsbCwiSHlwZXJsaW5rIjp7IiRpZCI6Ijk5MSIsIkFkZHJlc3MiOm51bGwsIlN1YkFkZHJlc3MiOm51bGx9LCJJc0NoYW5nZWQiOmZhbHNlLCJJc05ldyI6ZmFsc2V9LHsiJGlkIjoiOTkyIiwiRGF0ZSI6IjIwMjItMDktMzBUMjM6NTk6MDAiLCJTdHlsZSI6eyIkaWQiOiI5OTMiLCJTaGFwZSI6MiwiQ29ubmVjdG9yTWFyZ2luIjp7IiRpZCI6Ijk5NCIsIlRvcCI6MC4wLCJMZWZ0IjoyLjAsIlJpZ2h0IjoyLjAsIkJvdHRvbSI6MC4wfSwiQ29ubmVjdG9yU3R5bGUiOnsiJGlkIjoiOTk1IiwiTGluZUNvbG9yIjp7IiRpZCI6Ijk5NiIsIiR0eXBlIjoiTkxSRS5Db21tb24uRG9tLlNvbGlkQ29sb3JCcnVzaCwgTkxSRS5Db21tb24iLCJDb2xvciI6eyIkaWQiOiI5OTciLCJBIjoxMjcsIlIiOjg0LCJHIjoxMywiQiI6MTEwfX0sIkxpbmVXZWlnaHQiOjEuMCwiTGluZVR5cGUiOjAsIlBhcmVudFN0eWxlIjpudWxsfSwiSXNCZWxvd1RpbWViYW5kIjpmYWxzZSwiUG9zaXRpb25PblRhc2siOjAsIkhpZGVEYXRlIjpmYWxzZSwiU2hhcGVTaXplIjoxLCJTcGFjaW5nIjoyLjAsIlBhZGRpbmciOnsiJGlkIjoiOTk4IiwiVG9wIjo3LjAsIkxlZnQiOjMuMCwiUmlnaHQiOjAuMCwiQm90dG9tIjoyLjB9LCJTaGFwZVN0eWxlIjp7IiRpZCI6Ijk5OSIsIk1hcmdpbiI6eyIkaWQiOiIxMDAwIiwiVG9wIjowLjAsIkxlZnQiOjAuMCwiUmlnaHQiOjAuMCwiQm90dG9tIjowLjB9LCJQYWRkaW5nIjp7IiRpZCI6IjEwMDEiLCJUb3AiOjAuMCwiTGVmdCI6MC4wLCJSaWdodCI6MC4wLCJCb3R0b20iOjAuMH0sIkJhY2tncm91bmQiOnsiJGlkIjoiMTAwMiIsIkNvbG9yIjp7IiRpZCI6IjEwMDMiLCJBIjoyNTUsIlIiOjg0LCJHIjoxMywiQiI6MTEwfX0sIklzVmlzaWJsZSI6dHJ1ZSwiV2lkdGgiOjEzLjAsIkhlaWdodCI6MTMuMCwiQm9yZGVyU3R5bGUiOnsiJGlkIjoiMTAwNCIsIkxpbmVDb2xvciI6eyIkaWQiOiIxMDA1IiwiJHR5cGUiOiJOTFJFLkNvbW1vbi5Eb20uU29saWRDb2xvckJydXNoLCBOTFJFLkNvbW1vbiIsIkNvbG9yIjp7IiRpZCI6IjEwMDYiLCJBIjoyNTUsIlIiOjI1NSwiRyI6MCwiQiI6MH19LCJMaW5lV2VpZ2h0IjowLjAsIkxpbmVUeXBlIjowLCJQYXJlbnRTdHlsZSI6bnVsbH0sIlBhcmVudFN0eWxlIjpudWxsfSwiVGl0bGVTdHlsZSI6eyIkaWQiOiIxMDA3IiwiRm9udFNldHRpbmdzIjp7IiRpZCI6IjEwMDgiLCJGb250U2l6ZSI6MTEsIkZvbnROYW1lIjoiQ2FsaWJyaSIsIklzQm9sZCI6dHJ1ZSwiSXNJdGFsaWMiOmZhbHNlLCJJc1VuZGVybGluZWQiOmZhbHNlLCJQYXJlbnRTdHlsZSI6bnVsbH0sIkF1dG9TaXplIjowLCJGb3JlZ3JvdW5kIjp7IiRpZCI6IjEwMDkiLCJDb2xvciI6eyIkaWQiOiIxMDE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MTEiLCJUb3AiOjAuMCwiTGVmdCI6MC4wLCJSaWdodCI6MC4wLCJCb3R0b20iOjAuMH0sIlBhZGRpbmciOnsiJGlkIjoiMTAxMiIsIlRvcCI6MC4wLCJMZWZ0IjowLjAsIlJpZ2h0IjowLjAsIkJvdHRvbSI6MC4wfSwiQmFja2dyb3VuZCI6eyIkaWQiOiIxMDEzIiwiQ29sb3IiOnsiJGlkIjoiMTAxNCIsIkEiOjAsIlIiOjI1NSwiRyI6MjU1LCJCIjoyNTV9fSwiSXNWaXNpYmxlIjp0cnVlLCJXaWR0aCI6MC4wLCJIZWlnaHQiOjAuMCwiQm9yZGVyU3R5bGUiOnsiJGlkIjoiMTAxNSIsIkxpbmVDb2xvciI6bnVsbCwiTGluZVdlaWdodCI6MC4wLCJMaW5lVHlwZSI6MCwiUGFyZW50U3R5bGUiOm51bGx9LCJQYXJlbnRTdHlsZSI6bnVsbH0sIkRhdGVTdHlsZSI6eyIkaWQiOiIxMDE2IiwiRm9udFNldHRpbmdzIjp7IiRpZCI6IjEwMTciLCJGb250U2l6ZSI6OCwiRm9udE5hbWUiOiJDYWxpYnJpIiwiSXNCb2xkIjpmYWxzZSwiSXNJdGFsaWMiOmZhbHNlLCJJc1VuZGVybGluZWQiOmZhbHNlLCJQYXJlbnRTdHlsZSI6bnVsbH0sIkF1dG9TaXplIjowLCJGb3JlZ3JvdW5kIjp7IiRpZCI6IjEwMTgiLCJDb2xvciI6eyIkaWQiOiIxMDE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DIwIiwiVG9wIjowLjAsIkxlZnQiOjAuMCwiUmlnaHQiOjAuMCwiQm90dG9tIjowLjB9LCJQYWRkaW5nIjp7IiRpZCI6IjEwMjEiLCJUb3AiOjAuMCwiTGVmdCI6MC4wLCJSaWdodCI6MC4wLCJCb3R0b20iOjAuMH0sIkJhY2tncm91bmQiOnsiJGlkIjoiMTAyMiIsIkNvbG9yIjp7IiRpZCI6IjEwMjMiLCJBIjowLCJSIjoyNTUsIkciOjI1NSwiQiI6MjU1fX0sIklzVmlzaWJsZSI6dHJ1ZSwiV2lkdGgiOjAuMCwiSGVpZ2h0IjowLjAsIkJvcmRlclN0eWxlIjp7IiRpZCI6IjEwMjQiLCJMaW5lQ29sb3IiOm51bGwsIkxpbmVXZWlnaHQiOjAuMCwiTGluZVR5cGUiOjAsIlBhcmVudFN0eWxlIjpudWxsfSwiUGFyZW50U3R5bGUiOm51bGx9LCJEYXRlRm9ybWF0Ijp7IiRpZCI6IjEw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yNiIsIkZvcm1hdCI6MCwiSXNWaXNpYmxlIjpmYWxzZSwiTGFzdEtub3duVmlzaWJpbGl0eVN0YXRlIjpmYWxzZX0sIklzVmlzaWJsZSI6dHJ1ZSwiUGFyZW50U3R5bGUiOm51bGx9LCJJbmRleCI6MiwiUGVyY2VudGFnZUNvbXBsZXRlIjpudWxsLCJQb3NpdGlvbiI6eyJSYXRpbyI6MC4wLCJJc0N1c3RvbSI6ZmFsc2V9LCJEYXRlRm9ybWF0Ijp7IiRyZWYiOiIxMDI1In0sIldlZWtOdW1iZXJpbmciOnsiJGlkIjoiMTAyNyIsIkZvcm1hdCI6MCwiSXNWaXNpYmxlIjpmYWxzZSwiTGFzdEtub3duVmlzaWJpbGl0eVN0YXRlIjpmYWxzZX0sIlJlbGF0ZWRUYXNrSWQiOiIwMDAwMDAwMC0wMDAwLTAwMDAtMDAwMC0wMDAwMDAwMDAwMDAiLCJJZCI6ImI0ZmJhY2VkLWJmMDktNDA4OS04NjI2LWMwZWJkMWRjMGU2NyIsIkltcG9ydElkIjoiMTAiLCJUaXRsZSI6Ik1ham9yIE1pbGVzdG9uZSIsIk5vdGUiOm51bGwsIkh5cGVybGluayI6eyIkaWQiOiIxMDI4IiwiQWRkcmVzcyI6bnVsbCwiU3ViQWRkcmVzcyI6bnVsbH0sIklzQ2hhbmdlZCI6ZmFsc2UsIklzTmV3IjpmYWxzZX1dLCJUYXNrcyI6W10sIlN3aW1sYW5lcyI6W10sIk1zUHJvamVjdEl0ZW1zVHJlZSI6eyIkaWQiOiIxMDI5IiwiUm9vdCI6eyJJbXBvcnRJZCI6bnVsbCwiSXNJbXBvcnRlZCI6ZmFsc2UsIkNoaWxkcmVuIjpbXX19LCJNZXRhZGF0YSI6eyIkaWQiOiIxMDMwIiwiRXhjZWxTaGVldE5hbWUiOiJUaW1lbGluZSBEYXRhIiwiSXRlbXNUaXRsZXMiOiJbXCJNaWxlc3RvbmUgMVwiLFwiTWlsZXN0b25lIDJcIixcIk1pbGVzdG9uZSAzXCIsXCJNYWpvciBNaWxlc3RvbmVcIixcIk1pbGVzdG9uZSA0XCIsXCJNaWxlc3RvbmUgNVwiLFwiTWFqb3IgTWlsZXN0b25lXCIsXCJNaWxlc3RvbmUgNlwiLFwiTWlsZXN0b25lIDdcIixcIk1ham9yIE1pbGVzdG9uZVwiLFwiTWlsZXN0b25lIDhcIixcIlBoYXNlIDRcIixcIlBoYXNlIDNcIixcIlBoYXNlIDJcIixcIlBoYXNlIDFcIl0iLCJJdGVtc1N3aW1sYW5lcyI6IltdIiwiTXNlTGF0ZXN0SW1wb3J0SXRlbXMiOiJ7XCIkaWRcIjpcIjFcIixcIlJvb3RcIjp7XCJJbXBvcnRJZFwiOm51bGwsXCJJc0ltcG9ydGVkXCI6ZmFsc2UsXCJDaGlsZHJlblwiOlt7XCIkaWRcIjpcIjJcIixcIkltcG9ydElkXCI6XCIxXCIsXCJJc0ltcG9ydGVkXCI6dHJ1ZSxcIkNoaWxkcmVuXCI6W119LHtcIiRpZFwiOlwiM1wiLFwiSW1wb3J0SWRcIjpcIjJcIixcIklzSW1wb3J0ZWRcIjp0cnVlLFwiQ2hpbGRyZW5cIjpbXX0se1wiJGlkXCI6XCI0XCIsXCJJbXBvcnRJZFwiOlwiM1wiLFwiSXNJbXBvcnRlZFwiOnRydWUsXCJDaGlsZHJlblwiOltdfSx7XCIkaWRcIjpcIjVcIixcIkltcG9ydElkXCI6XCI0XCIsXCJJc0ltcG9ydGVkXCI6dHJ1ZSxcIkNoaWxkcmVuXCI6W119LHtcIiRpZFwiOlwiNlwiLFwiSW1wb3J0SWRcIjpcIjVcIixcIklzSW1wb3J0ZWRcIjp0cnVlLFwiQ2hpbGRyZW5cIjpbXX0se1wiJGlkXCI6XCI3XCIsXCJJbXBvcnRJZFwiOlwiNlwiLFwiSXNJbXBvcnRlZFwiOnRydWUsXCJDaGlsZHJlblwiOltdfSx7XCIkaWRcIjpcIjhcIixcIkltcG9ydElkXCI6XCI3XCIsXCJJc0ltcG9ydGVkXCI6dHJ1ZSxcIkNoaWxkcmVuXCI6W119LHtcIiRpZFwiOlwiOVwiLFwiSW1wb3J0SWRcIjpcIjhcIixcIklzSW1wb3J0ZWRcIjp0cnVlLFwiQ2hpbGRyZW5cIjpbXX0se1wiJGlkXCI6XCIxMFwiLFwiSW1wb3J0SWRcIjpcIjlcIixcIklzSW1wb3J0ZWRcIjp0cnVlLFwiQ2hpbGRyZW5cIjpbXX0se1wiJGlkXCI6XCIxMVwiLFwiSW1wb3J0SWRcIjpcIjEwXCIsXCJJc0ltcG9ydGVkXCI6dHJ1ZSxcIkNoaWxkcmVuXCI6W119LHtcIiRpZFwiOlwiMTJcIixcIkltcG9ydElkXCI6XCIxMVwiLFwiSXNJbXBvcnRlZFwiOnRydWUsXCJDaGlsZHJlblwiOltdfSx7XCIkaWRcIjpcIjEzXCIsXCJJbXBvcnRJZFwiOlwiMTJcIixcIklzSW1wb3J0ZWRcIjp0cnVlLFwiQ2hpbGRyZW5cIjpbXX0se1wiJGlkXCI6XCIxNFwiLFwiSW1wb3J0SWRcIjpcIjEzXCIsXCJJc0ltcG9ydGVkXCI6dHJ1ZSxcIkNoaWxkcmVuXCI6W119LHtcIiRpZFwiOlwiMTVcIixcIkltcG9ydElkXCI6XCIxNFwiLFwiSXNJbXBvcnRlZFwiOnRydWUsXCJDaGlsZHJlblwiOltdfSx7XCIkaWRcIjpcIjE2XCIsXCJJbXBvcnRJZFwiOlwiMTVcIixcIklzSW1wb3J0ZWRcIjp0cnVlLFwiQ2hpbGRyZW5cIjpbXX1dfX0iLCJDb2x1bW5zTWFwcGluZyI6Ilt7XCIkaWRcIjpcIjFcIixcIlNlbGVjdGVkTWFwcGluZ1wiOjgsXCJDb2x1bW5IZWFkZXJcIjpcIkNvbHVtbjBcIixcIkNvbHVtbkZyaWVuZGx5TmFtZVwiOlwiVW5pcXVlIElEXCJ9LHtcIiRpZFwiOlwiMlwiLFwiU2VsZWN0ZWRNYXBwaW5nXCI6MixcIkNvbHVtbkhlYWRlclwiOlwiQ29sdW1uMVwiLFwiQ29sdW1uRnJpZW5kbHlOYW1lXCI6XCJUaXRsZVwifSx7XCIkaWRcIjpcIjNcIixcIlNlbGVjdGVkTWFwcGluZ1wiOjMsXCJDb2x1bW5IZWFkZXJcIjpcIkNvbHVtbjJcIixcIkNvbHVtbkZyaWVuZGx5TmFtZVwiOlwiU3RhcnQgZGF0ZVwifSx7XCIkaWRcIjpcIjRcIixcIlNlbGVjdGVkTWFwcGluZ1wiOjQsXCJDb2x1bW5IZWFkZXJcIjpcIkNvbHVtbjNcIixcIkNvbHVtbkZyaWVuZGx5TmFtZVwiOlwiRW5kIGRhdGVcIn0se1wiJGlkXCI6XCI1XCIsXCJTZWxlY3RlZE1hcHBpbmdcIjo1LFwiQ29sdW1uSGVhZGVyXCI6XCJDb2x1bW41XCIsXCJDb2x1bW5GcmllbmRseU5hbWVcIjpcIiUgQ29tcGxldGVkXCJ9LHtcIiRpZFwiOlwiNlwiLFwiU2VsZWN0ZWRNYXBwaW5nXCI6NixcIkNvbHVtbkhlYWRlclwiOlwiQ29sdW1uNlwiLFwiQ29sdW1uRnJpZW5kbHlOYW1lXCI6XCJOb3RlXCJ9XSIsIkhlYWRlclJvd0luZGV4IjoiMCIsIk1zZVN5bmNCeVVpZCI6IlRydWUiLCJTb3VyY2VUZW1wbGF0ZSI6IntcIiRpZFwiOlwiMVwiLFwiSWRcIjpcImNjMjZmODYzLTI3Y2UtNDgwZS1hNTg5LWIzZjEyZjJkNmViMFwiLFwiQ3VsdHVyZUluZm9OYW1lXCI6XCJlbi1VU1wiLFwiVmVyc2lvblwiOntcIiRpZFwiOlwiMlwiLFwiVGVtcGxhdGVEb21WZXJzaW9uXCI6XCIxLjIuMFwifSxcIkVmZmVjdFwiOjE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mYWxz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mZhbHN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yxcIlF1aWNrUG9zaXRpb25cIjoyLFwiQWJzb2x1dGVQb3NpdGlvblwiOjQw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VXBkYXRlU2NhbGVGb3JJbXBvcnRlZFRpbWVsaW5lIjoiRmFsc2UifSwiU2V0dGluZ3MiOnsiJGlkIjoiMTAzMSIsIkltcGFPcHRpb25zIjp7IiRpZCI6IjEwMz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QsIkZpbGVQYXRoIjoiRjpcXFdvcmtcXFJlZG9pbmcgT3V0ZGF0ZWQgVGVtcGxhdGVzXFxTYWxlcyBQbGFuXFxUaW1lbGluZSBEYXRhLnhsc3giLCJUaW1lQ29uZmlndXJhdGlvbiI6eyIkaWQiOiIxMDMzIiwiVXNlVGltZSI6ZmFsc2UsIldvcmtEYXlTdGFydCI6IjAwOjAwOjAwIiwiV29ya0RheUVuZCI6IjIzOjU5OjAwIn0sIkxhc3RVc2VkVGVtcGxhdGVJZCI6ImNjMjZmODYzLTI3Y2UtNDgwZS1hNTg5LWIzZjEyZjJkNmViMCIsIkZpcnN0V2Vla09mWWVhciI6MCwiUGxhY2VNaWxlc3RvbmVBdFRoZUJlZ2lubmluZ09mVGhlRGF5IjpmYWxzZX0="/>
  <p:tag name="__MASTER" val="__part_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Quarter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Hid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Quarter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Widescreen</PresentationFormat>
  <Paragraphs>197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2022-07-26T12:54:49Z</dcterms:created>
  <dcterms:modified xsi:type="dcterms:W3CDTF">2025-02-17T13:11:44Z</dcterms:modified>
</cp:coreProperties>
</file>