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8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D79"/>
    <a:srgbClr val="B05110"/>
    <a:srgbClr val="843C0C"/>
    <a:srgbClr val="E66E00"/>
    <a:srgbClr val="FFC000"/>
    <a:srgbClr val="FF7B00"/>
    <a:srgbClr val="0982CD"/>
    <a:srgbClr val="540D6E"/>
    <a:srgbClr val="FFB069"/>
    <a:srgbClr val="62B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0FC2C-B005-4D65-BC9D-C52C95CDF487}" v="6" dt="2024-10-04T11:27:5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D43-DFD1-067F-BB7C-C70F99AE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D4EBF-9AF6-1849-1905-D82B59857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CBCF-2FF0-30F3-07CE-003738DC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87AF-8098-612E-C83C-1D91E3DC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CB91-4853-4636-193D-E6CF5B5D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0E43-C6D7-67DF-C0F9-7B7A0CEA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CEE6-F927-CAAD-ABB6-141B6C5F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6D56-D0CC-E24C-FC8F-1F844A78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C3A3-F595-1E47-F6F1-73F575A1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908A-C17B-CD7D-C091-B752B0C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D8EFE-DA7C-2D94-8D8B-4D7828B0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44DA5-BD92-AB20-B809-7491A0FD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5624-2821-EE92-547A-8F93090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9631-2D0E-F13E-DFF5-FFCD1482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4B7D-D6C9-CCE0-6DE4-4269E04C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2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47F4-9B05-A056-8FE4-85174306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31E1-12E6-2A55-005C-6CDCD3BD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AE67-DC46-BC14-4C9A-297851E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0C47-2AC3-4B34-5561-33DF1FD8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3517-EE9B-75F2-1E19-ABF99863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CF5-088B-901B-08B2-0976A697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4525-AD97-8A2E-5C4B-8DED82BC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0C83-516C-439C-9A53-3CB686D3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2547-52EE-033A-D524-F26DE2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EA30-CDD1-376A-9FEE-55B2C0B1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8869-488D-0812-8370-0DD0F98A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48AA-C3F8-45F6-62B8-9BC173C0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2336F-63FD-FBBF-591F-C28548F5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2160-4D8A-8035-7CFE-865685CD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C7843-F19B-4BFD-8049-55CF3693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0AB9-9441-39D3-A946-CD626B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1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9378-AB27-BD3E-C3D4-F9686377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A991-6204-B956-3AF8-A7F5535A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EB6E6-EB83-3497-EDD5-0B8D4EA2C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AAD44-0CB9-0B18-E0CB-F96647DEF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FF103-70A5-5A38-C590-31983D37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8961D-BD7A-BE3E-1119-4BD8AB9D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C9996-874C-50C2-C20F-7CE6E369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B4013-49BB-2D27-F8D8-B026A336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1C65-7564-8E26-FB62-3A54D962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EB1E3-7E42-FCAE-3159-B668964A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FCB26-E6DA-2DCC-2B19-AA402CF5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98A02-457D-2980-D3AE-0C85AE03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C4629-A888-63EA-34CA-3A98EE60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FFED6-61A2-C247-956D-3C510B4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C3C00-9320-3F1F-AE86-4BE3B4D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E9BE-87CD-31CB-6400-24E0AD55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9090-2265-FB45-59FB-CD1E52C3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7225-5F88-49FA-616D-CB1CC0D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A078-8700-D13A-254C-E1A1FE0C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C9E34-DF48-DAD1-F16B-400F89AE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D468-8151-CB2F-6025-408566E6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C0D-7042-F348-D091-343DEFD2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67A4F-280C-3503-DC10-6D4EA889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D299-F8B1-DB02-1EE2-0119EAA0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1A28-4F34-42B2-4BBC-CE79DC1A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44DE-0198-3F38-FB58-36462F4B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2672-9FCD-8B92-3995-1CAF953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FFB76-C049-595B-CB8A-98CED05B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604C-CE01-E5CE-5BA0-E7EAE9FC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C197-697A-E630-A794-C8D477A5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7649-7092-4ED4-950B-15982029C150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0BCD-5EFB-BE6E-066B-BD962F50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F449-C935-FDEB-0FBF-6388E9838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335" Type="http://schemas.openxmlformats.org/officeDocument/2006/relationships/tags" Target="../tags/tag335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46" Type="http://schemas.openxmlformats.org/officeDocument/2006/relationships/tags" Target="../tags/tag346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315" Type="http://schemas.openxmlformats.org/officeDocument/2006/relationships/tags" Target="../tags/tag315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326" Type="http://schemas.openxmlformats.org/officeDocument/2006/relationships/tags" Target="../tags/tag326.xml"/><Relationship Id="rId65" Type="http://schemas.openxmlformats.org/officeDocument/2006/relationships/tags" Target="../tags/tag65.xml"/><Relationship Id="rId130" Type="http://schemas.openxmlformats.org/officeDocument/2006/relationships/tags" Target="../tags/tag130.xml"/><Relationship Id="rId172" Type="http://schemas.openxmlformats.org/officeDocument/2006/relationships/tags" Target="../tags/tag172.xml"/><Relationship Id="rId228" Type="http://schemas.openxmlformats.org/officeDocument/2006/relationships/tags" Target="../tags/tag228.xml"/><Relationship Id="rId281" Type="http://schemas.openxmlformats.org/officeDocument/2006/relationships/tags" Target="../tags/tag281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76" Type="http://schemas.openxmlformats.org/officeDocument/2006/relationships/tags" Target="../tags/tag76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83" Type="http://schemas.openxmlformats.org/officeDocument/2006/relationships/tags" Target="../tags/tag183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45" Type="http://schemas.openxmlformats.org/officeDocument/2006/relationships/tags" Target="../tags/tag45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348" Type="http://schemas.openxmlformats.org/officeDocument/2006/relationships/slideLayout" Target="../slideLayouts/slideLayout7.xml"/><Relationship Id="rId152" Type="http://schemas.openxmlformats.org/officeDocument/2006/relationships/tags" Target="../tags/tag152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325" Type="http://schemas.openxmlformats.org/officeDocument/2006/relationships/tags" Target="../tags/tag325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36" Type="http://schemas.openxmlformats.org/officeDocument/2006/relationships/tags" Target="../tags/tag336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86" Type="http://schemas.openxmlformats.org/officeDocument/2006/relationships/tags" Target="../tags/tag86.xml"/><Relationship Id="rId151" Type="http://schemas.openxmlformats.org/officeDocument/2006/relationships/tags" Target="../tags/tag151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16" Type="http://schemas.openxmlformats.org/officeDocument/2006/relationships/tags" Target="../tags/tag316.xml"/><Relationship Id="rId55" Type="http://schemas.openxmlformats.org/officeDocument/2006/relationships/tags" Target="../tags/tag55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62" Type="http://schemas.openxmlformats.org/officeDocument/2006/relationships/tags" Target="../tags/tag162.xml"/><Relationship Id="rId218" Type="http://schemas.openxmlformats.org/officeDocument/2006/relationships/tags" Target="../tags/tag218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66" Type="http://schemas.openxmlformats.org/officeDocument/2006/relationships/tags" Target="../tags/tag66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173" Type="http://schemas.openxmlformats.org/officeDocument/2006/relationships/tags" Target="../tags/tag173.xml"/><Relationship Id="rId229" Type="http://schemas.openxmlformats.org/officeDocument/2006/relationships/tags" Target="../tags/tag229.xml"/><Relationship Id="rId240" Type="http://schemas.openxmlformats.org/officeDocument/2006/relationships/tags" Target="../tags/tag24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464.xml"/><Relationship Id="rId21" Type="http://schemas.openxmlformats.org/officeDocument/2006/relationships/tags" Target="../tags/tag368.xml"/><Relationship Id="rId63" Type="http://schemas.openxmlformats.org/officeDocument/2006/relationships/tags" Target="../tags/tag410.xml"/><Relationship Id="rId159" Type="http://schemas.openxmlformats.org/officeDocument/2006/relationships/tags" Target="../tags/tag506.xml"/><Relationship Id="rId170" Type="http://schemas.openxmlformats.org/officeDocument/2006/relationships/tags" Target="../tags/tag517.xml"/><Relationship Id="rId226" Type="http://schemas.openxmlformats.org/officeDocument/2006/relationships/tags" Target="../tags/tag573.xml"/><Relationship Id="rId107" Type="http://schemas.openxmlformats.org/officeDocument/2006/relationships/tags" Target="../tags/tag454.xml"/><Relationship Id="rId11" Type="http://schemas.openxmlformats.org/officeDocument/2006/relationships/tags" Target="../tags/tag358.xml"/><Relationship Id="rId32" Type="http://schemas.openxmlformats.org/officeDocument/2006/relationships/tags" Target="../tags/tag379.xml"/><Relationship Id="rId53" Type="http://schemas.openxmlformats.org/officeDocument/2006/relationships/tags" Target="../tags/tag400.xml"/><Relationship Id="rId74" Type="http://schemas.openxmlformats.org/officeDocument/2006/relationships/tags" Target="../tags/tag421.xml"/><Relationship Id="rId128" Type="http://schemas.openxmlformats.org/officeDocument/2006/relationships/tags" Target="../tags/tag475.xml"/><Relationship Id="rId149" Type="http://schemas.openxmlformats.org/officeDocument/2006/relationships/tags" Target="../tags/tag496.xml"/><Relationship Id="rId5" Type="http://schemas.openxmlformats.org/officeDocument/2006/relationships/tags" Target="../tags/tag352.xml"/><Relationship Id="rId95" Type="http://schemas.openxmlformats.org/officeDocument/2006/relationships/tags" Target="../tags/tag442.xml"/><Relationship Id="rId160" Type="http://schemas.openxmlformats.org/officeDocument/2006/relationships/tags" Target="../tags/tag507.xml"/><Relationship Id="rId181" Type="http://schemas.openxmlformats.org/officeDocument/2006/relationships/tags" Target="../tags/tag528.xml"/><Relationship Id="rId216" Type="http://schemas.openxmlformats.org/officeDocument/2006/relationships/tags" Target="../tags/tag563.xml"/><Relationship Id="rId237" Type="http://schemas.openxmlformats.org/officeDocument/2006/relationships/tags" Target="../tags/tag584.xml"/><Relationship Id="rId258" Type="http://schemas.openxmlformats.org/officeDocument/2006/relationships/tags" Target="../tags/tag605.xml"/><Relationship Id="rId22" Type="http://schemas.openxmlformats.org/officeDocument/2006/relationships/tags" Target="../tags/tag369.xml"/><Relationship Id="rId43" Type="http://schemas.openxmlformats.org/officeDocument/2006/relationships/tags" Target="../tags/tag390.xml"/><Relationship Id="rId64" Type="http://schemas.openxmlformats.org/officeDocument/2006/relationships/tags" Target="../tags/tag411.xml"/><Relationship Id="rId118" Type="http://schemas.openxmlformats.org/officeDocument/2006/relationships/tags" Target="../tags/tag465.xml"/><Relationship Id="rId139" Type="http://schemas.openxmlformats.org/officeDocument/2006/relationships/tags" Target="../tags/tag486.xml"/><Relationship Id="rId85" Type="http://schemas.openxmlformats.org/officeDocument/2006/relationships/tags" Target="../tags/tag432.xml"/><Relationship Id="rId150" Type="http://schemas.openxmlformats.org/officeDocument/2006/relationships/tags" Target="../tags/tag497.xml"/><Relationship Id="rId171" Type="http://schemas.openxmlformats.org/officeDocument/2006/relationships/tags" Target="../tags/tag518.xml"/><Relationship Id="rId192" Type="http://schemas.openxmlformats.org/officeDocument/2006/relationships/tags" Target="../tags/tag539.xml"/><Relationship Id="rId206" Type="http://schemas.openxmlformats.org/officeDocument/2006/relationships/tags" Target="../tags/tag553.xml"/><Relationship Id="rId227" Type="http://schemas.openxmlformats.org/officeDocument/2006/relationships/tags" Target="../tags/tag574.xml"/><Relationship Id="rId248" Type="http://schemas.openxmlformats.org/officeDocument/2006/relationships/tags" Target="../tags/tag595.xml"/><Relationship Id="rId12" Type="http://schemas.openxmlformats.org/officeDocument/2006/relationships/tags" Target="../tags/tag359.xml"/><Relationship Id="rId33" Type="http://schemas.openxmlformats.org/officeDocument/2006/relationships/tags" Target="../tags/tag380.xml"/><Relationship Id="rId108" Type="http://schemas.openxmlformats.org/officeDocument/2006/relationships/tags" Target="../tags/tag455.xml"/><Relationship Id="rId129" Type="http://schemas.openxmlformats.org/officeDocument/2006/relationships/tags" Target="../tags/tag476.xml"/><Relationship Id="rId54" Type="http://schemas.openxmlformats.org/officeDocument/2006/relationships/tags" Target="../tags/tag401.xml"/><Relationship Id="rId75" Type="http://schemas.openxmlformats.org/officeDocument/2006/relationships/tags" Target="../tags/tag422.xml"/><Relationship Id="rId96" Type="http://schemas.openxmlformats.org/officeDocument/2006/relationships/tags" Target="../tags/tag443.xml"/><Relationship Id="rId140" Type="http://schemas.openxmlformats.org/officeDocument/2006/relationships/tags" Target="../tags/tag487.xml"/><Relationship Id="rId161" Type="http://schemas.openxmlformats.org/officeDocument/2006/relationships/tags" Target="../tags/tag508.xml"/><Relationship Id="rId182" Type="http://schemas.openxmlformats.org/officeDocument/2006/relationships/tags" Target="../tags/tag529.xml"/><Relationship Id="rId217" Type="http://schemas.openxmlformats.org/officeDocument/2006/relationships/tags" Target="../tags/tag564.xml"/><Relationship Id="rId6" Type="http://schemas.openxmlformats.org/officeDocument/2006/relationships/tags" Target="../tags/tag353.xml"/><Relationship Id="rId238" Type="http://schemas.openxmlformats.org/officeDocument/2006/relationships/tags" Target="../tags/tag585.xml"/><Relationship Id="rId259" Type="http://schemas.openxmlformats.org/officeDocument/2006/relationships/tags" Target="../tags/tag606.xml"/><Relationship Id="rId23" Type="http://schemas.openxmlformats.org/officeDocument/2006/relationships/tags" Target="../tags/tag370.xml"/><Relationship Id="rId119" Type="http://schemas.openxmlformats.org/officeDocument/2006/relationships/tags" Target="../tags/tag466.xml"/><Relationship Id="rId44" Type="http://schemas.openxmlformats.org/officeDocument/2006/relationships/tags" Target="../tags/tag391.xml"/><Relationship Id="rId65" Type="http://schemas.openxmlformats.org/officeDocument/2006/relationships/tags" Target="../tags/tag412.xml"/><Relationship Id="rId86" Type="http://schemas.openxmlformats.org/officeDocument/2006/relationships/tags" Target="../tags/tag433.xml"/><Relationship Id="rId130" Type="http://schemas.openxmlformats.org/officeDocument/2006/relationships/tags" Target="../tags/tag477.xml"/><Relationship Id="rId151" Type="http://schemas.openxmlformats.org/officeDocument/2006/relationships/tags" Target="../tags/tag498.xml"/><Relationship Id="rId172" Type="http://schemas.openxmlformats.org/officeDocument/2006/relationships/tags" Target="../tags/tag519.xml"/><Relationship Id="rId193" Type="http://schemas.openxmlformats.org/officeDocument/2006/relationships/tags" Target="../tags/tag540.xml"/><Relationship Id="rId207" Type="http://schemas.openxmlformats.org/officeDocument/2006/relationships/tags" Target="../tags/tag554.xml"/><Relationship Id="rId228" Type="http://schemas.openxmlformats.org/officeDocument/2006/relationships/tags" Target="../tags/tag575.xml"/><Relationship Id="rId249" Type="http://schemas.openxmlformats.org/officeDocument/2006/relationships/tags" Target="../tags/tag596.xml"/><Relationship Id="rId13" Type="http://schemas.openxmlformats.org/officeDocument/2006/relationships/tags" Target="../tags/tag360.xml"/><Relationship Id="rId109" Type="http://schemas.openxmlformats.org/officeDocument/2006/relationships/tags" Target="../tags/tag456.xml"/><Relationship Id="rId260" Type="http://schemas.openxmlformats.org/officeDocument/2006/relationships/tags" Target="../tags/tag607.xml"/><Relationship Id="rId34" Type="http://schemas.openxmlformats.org/officeDocument/2006/relationships/tags" Target="../tags/tag381.xml"/><Relationship Id="rId55" Type="http://schemas.openxmlformats.org/officeDocument/2006/relationships/tags" Target="../tags/tag402.xml"/><Relationship Id="rId76" Type="http://schemas.openxmlformats.org/officeDocument/2006/relationships/tags" Target="../tags/tag423.xml"/><Relationship Id="rId97" Type="http://schemas.openxmlformats.org/officeDocument/2006/relationships/tags" Target="../tags/tag444.xml"/><Relationship Id="rId120" Type="http://schemas.openxmlformats.org/officeDocument/2006/relationships/tags" Target="../tags/tag467.xml"/><Relationship Id="rId141" Type="http://schemas.openxmlformats.org/officeDocument/2006/relationships/tags" Target="../tags/tag488.xml"/><Relationship Id="rId7" Type="http://schemas.openxmlformats.org/officeDocument/2006/relationships/tags" Target="../tags/tag354.xml"/><Relationship Id="rId162" Type="http://schemas.openxmlformats.org/officeDocument/2006/relationships/tags" Target="../tags/tag509.xml"/><Relationship Id="rId183" Type="http://schemas.openxmlformats.org/officeDocument/2006/relationships/tags" Target="../tags/tag530.xml"/><Relationship Id="rId218" Type="http://schemas.openxmlformats.org/officeDocument/2006/relationships/tags" Target="../tags/tag565.xml"/><Relationship Id="rId239" Type="http://schemas.openxmlformats.org/officeDocument/2006/relationships/tags" Target="../tags/tag586.xml"/><Relationship Id="rId250" Type="http://schemas.openxmlformats.org/officeDocument/2006/relationships/tags" Target="../tags/tag597.xml"/><Relationship Id="rId24" Type="http://schemas.openxmlformats.org/officeDocument/2006/relationships/tags" Target="../tags/tag371.xml"/><Relationship Id="rId45" Type="http://schemas.openxmlformats.org/officeDocument/2006/relationships/tags" Target="../tags/tag392.xml"/><Relationship Id="rId66" Type="http://schemas.openxmlformats.org/officeDocument/2006/relationships/tags" Target="../tags/tag413.xml"/><Relationship Id="rId87" Type="http://schemas.openxmlformats.org/officeDocument/2006/relationships/tags" Target="../tags/tag434.xml"/><Relationship Id="rId110" Type="http://schemas.openxmlformats.org/officeDocument/2006/relationships/tags" Target="../tags/tag457.xml"/><Relationship Id="rId131" Type="http://schemas.openxmlformats.org/officeDocument/2006/relationships/tags" Target="../tags/tag478.xml"/><Relationship Id="rId152" Type="http://schemas.openxmlformats.org/officeDocument/2006/relationships/tags" Target="../tags/tag499.xml"/><Relationship Id="rId173" Type="http://schemas.openxmlformats.org/officeDocument/2006/relationships/tags" Target="../tags/tag520.xml"/><Relationship Id="rId194" Type="http://schemas.openxmlformats.org/officeDocument/2006/relationships/tags" Target="../tags/tag541.xml"/><Relationship Id="rId208" Type="http://schemas.openxmlformats.org/officeDocument/2006/relationships/tags" Target="../tags/tag555.xml"/><Relationship Id="rId229" Type="http://schemas.openxmlformats.org/officeDocument/2006/relationships/tags" Target="../tags/tag576.xml"/><Relationship Id="rId240" Type="http://schemas.openxmlformats.org/officeDocument/2006/relationships/tags" Target="../tags/tag587.xml"/><Relationship Id="rId261" Type="http://schemas.openxmlformats.org/officeDocument/2006/relationships/tags" Target="../tags/tag608.xml"/><Relationship Id="rId14" Type="http://schemas.openxmlformats.org/officeDocument/2006/relationships/tags" Target="../tags/tag361.xml"/><Relationship Id="rId35" Type="http://schemas.openxmlformats.org/officeDocument/2006/relationships/tags" Target="../tags/tag382.xml"/><Relationship Id="rId56" Type="http://schemas.openxmlformats.org/officeDocument/2006/relationships/tags" Target="../tags/tag403.xml"/><Relationship Id="rId77" Type="http://schemas.openxmlformats.org/officeDocument/2006/relationships/tags" Target="../tags/tag424.xml"/><Relationship Id="rId100" Type="http://schemas.openxmlformats.org/officeDocument/2006/relationships/tags" Target="../tags/tag447.xml"/><Relationship Id="rId8" Type="http://schemas.openxmlformats.org/officeDocument/2006/relationships/tags" Target="../tags/tag355.xml"/><Relationship Id="rId98" Type="http://schemas.openxmlformats.org/officeDocument/2006/relationships/tags" Target="../tags/tag445.xml"/><Relationship Id="rId121" Type="http://schemas.openxmlformats.org/officeDocument/2006/relationships/tags" Target="../tags/tag468.xml"/><Relationship Id="rId142" Type="http://schemas.openxmlformats.org/officeDocument/2006/relationships/tags" Target="../tags/tag489.xml"/><Relationship Id="rId163" Type="http://schemas.openxmlformats.org/officeDocument/2006/relationships/tags" Target="../tags/tag510.xml"/><Relationship Id="rId184" Type="http://schemas.openxmlformats.org/officeDocument/2006/relationships/tags" Target="../tags/tag531.xml"/><Relationship Id="rId219" Type="http://schemas.openxmlformats.org/officeDocument/2006/relationships/tags" Target="../tags/tag566.xml"/><Relationship Id="rId230" Type="http://schemas.openxmlformats.org/officeDocument/2006/relationships/tags" Target="../tags/tag577.xml"/><Relationship Id="rId251" Type="http://schemas.openxmlformats.org/officeDocument/2006/relationships/tags" Target="../tags/tag598.xml"/><Relationship Id="rId25" Type="http://schemas.openxmlformats.org/officeDocument/2006/relationships/tags" Target="../tags/tag372.xml"/><Relationship Id="rId46" Type="http://schemas.openxmlformats.org/officeDocument/2006/relationships/tags" Target="../tags/tag393.xml"/><Relationship Id="rId67" Type="http://schemas.openxmlformats.org/officeDocument/2006/relationships/tags" Target="../tags/tag414.xml"/><Relationship Id="rId88" Type="http://schemas.openxmlformats.org/officeDocument/2006/relationships/tags" Target="../tags/tag435.xml"/><Relationship Id="rId111" Type="http://schemas.openxmlformats.org/officeDocument/2006/relationships/tags" Target="../tags/tag458.xml"/><Relationship Id="rId132" Type="http://schemas.openxmlformats.org/officeDocument/2006/relationships/tags" Target="../tags/tag479.xml"/><Relationship Id="rId153" Type="http://schemas.openxmlformats.org/officeDocument/2006/relationships/tags" Target="../tags/tag500.xml"/><Relationship Id="rId174" Type="http://schemas.openxmlformats.org/officeDocument/2006/relationships/tags" Target="../tags/tag521.xml"/><Relationship Id="rId195" Type="http://schemas.openxmlformats.org/officeDocument/2006/relationships/tags" Target="../tags/tag542.xml"/><Relationship Id="rId209" Type="http://schemas.openxmlformats.org/officeDocument/2006/relationships/tags" Target="../tags/tag556.xml"/><Relationship Id="rId220" Type="http://schemas.openxmlformats.org/officeDocument/2006/relationships/tags" Target="../tags/tag567.xml"/><Relationship Id="rId241" Type="http://schemas.openxmlformats.org/officeDocument/2006/relationships/tags" Target="../tags/tag588.xml"/><Relationship Id="rId15" Type="http://schemas.openxmlformats.org/officeDocument/2006/relationships/tags" Target="../tags/tag362.xml"/><Relationship Id="rId36" Type="http://schemas.openxmlformats.org/officeDocument/2006/relationships/tags" Target="../tags/tag383.xml"/><Relationship Id="rId57" Type="http://schemas.openxmlformats.org/officeDocument/2006/relationships/tags" Target="../tags/tag404.xml"/><Relationship Id="rId262" Type="http://schemas.openxmlformats.org/officeDocument/2006/relationships/tags" Target="../tags/tag609.xml"/><Relationship Id="rId78" Type="http://schemas.openxmlformats.org/officeDocument/2006/relationships/tags" Target="../tags/tag425.xml"/><Relationship Id="rId99" Type="http://schemas.openxmlformats.org/officeDocument/2006/relationships/tags" Target="../tags/tag446.xml"/><Relationship Id="rId101" Type="http://schemas.openxmlformats.org/officeDocument/2006/relationships/tags" Target="../tags/tag448.xml"/><Relationship Id="rId122" Type="http://schemas.openxmlformats.org/officeDocument/2006/relationships/tags" Target="../tags/tag469.xml"/><Relationship Id="rId143" Type="http://schemas.openxmlformats.org/officeDocument/2006/relationships/tags" Target="../tags/tag490.xml"/><Relationship Id="rId164" Type="http://schemas.openxmlformats.org/officeDocument/2006/relationships/tags" Target="../tags/tag511.xml"/><Relationship Id="rId185" Type="http://schemas.openxmlformats.org/officeDocument/2006/relationships/tags" Target="../tags/tag532.xml"/><Relationship Id="rId9" Type="http://schemas.openxmlformats.org/officeDocument/2006/relationships/tags" Target="../tags/tag356.xml"/><Relationship Id="rId210" Type="http://schemas.openxmlformats.org/officeDocument/2006/relationships/tags" Target="../tags/tag557.xml"/><Relationship Id="rId26" Type="http://schemas.openxmlformats.org/officeDocument/2006/relationships/tags" Target="../tags/tag373.xml"/><Relationship Id="rId231" Type="http://schemas.openxmlformats.org/officeDocument/2006/relationships/tags" Target="../tags/tag578.xml"/><Relationship Id="rId252" Type="http://schemas.openxmlformats.org/officeDocument/2006/relationships/tags" Target="../tags/tag599.xml"/><Relationship Id="rId47" Type="http://schemas.openxmlformats.org/officeDocument/2006/relationships/tags" Target="../tags/tag394.xml"/><Relationship Id="rId68" Type="http://schemas.openxmlformats.org/officeDocument/2006/relationships/tags" Target="../tags/tag415.xml"/><Relationship Id="rId89" Type="http://schemas.openxmlformats.org/officeDocument/2006/relationships/tags" Target="../tags/tag436.xml"/><Relationship Id="rId112" Type="http://schemas.openxmlformats.org/officeDocument/2006/relationships/tags" Target="../tags/tag459.xml"/><Relationship Id="rId133" Type="http://schemas.openxmlformats.org/officeDocument/2006/relationships/tags" Target="../tags/tag480.xml"/><Relationship Id="rId154" Type="http://schemas.openxmlformats.org/officeDocument/2006/relationships/tags" Target="../tags/tag501.xml"/><Relationship Id="rId175" Type="http://schemas.openxmlformats.org/officeDocument/2006/relationships/tags" Target="../tags/tag522.xml"/><Relationship Id="rId196" Type="http://schemas.openxmlformats.org/officeDocument/2006/relationships/tags" Target="../tags/tag543.xml"/><Relationship Id="rId200" Type="http://schemas.openxmlformats.org/officeDocument/2006/relationships/tags" Target="../tags/tag547.xml"/><Relationship Id="rId16" Type="http://schemas.openxmlformats.org/officeDocument/2006/relationships/tags" Target="../tags/tag363.xml"/><Relationship Id="rId221" Type="http://schemas.openxmlformats.org/officeDocument/2006/relationships/tags" Target="../tags/tag568.xml"/><Relationship Id="rId242" Type="http://schemas.openxmlformats.org/officeDocument/2006/relationships/tags" Target="../tags/tag589.xml"/><Relationship Id="rId263" Type="http://schemas.openxmlformats.org/officeDocument/2006/relationships/tags" Target="../tags/tag610.xml"/><Relationship Id="rId37" Type="http://schemas.openxmlformats.org/officeDocument/2006/relationships/tags" Target="../tags/tag384.xml"/><Relationship Id="rId58" Type="http://schemas.openxmlformats.org/officeDocument/2006/relationships/tags" Target="../tags/tag405.xml"/><Relationship Id="rId79" Type="http://schemas.openxmlformats.org/officeDocument/2006/relationships/tags" Target="../tags/tag426.xml"/><Relationship Id="rId102" Type="http://schemas.openxmlformats.org/officeDocument/2006/relationships/tags" Target="../tags/tag449.xml"/><Relationship Id="rId123" Type="http://schemas.openxmlformats.org/officeDocument/2006/relationships/tags" Target="../tags/tag470.xml"/><Relationship Id="rId144" Type="http://schemas.openxmlformats.org/officeDocument/2006/relationships/tags" Target="../tags/tag491.xml"/><Relationship Id="rId90" Type="http://schemas.openxmlformats.org/officeDocument/2006/relationships/tags" Target="../tags/tag437.xml"/><Relationship Id="rId165" Type="http://schemas.openxmlformats.org/officeDocument/2006/relationships/tags" Target="../tags/tag512.xml"/><Relationship Id="rId186" Type="http://schemas.openxmlformats.org/officeDocument/2006/relationships/tags" Target="../tags/tag533.xml"/><Relationship Id="rId211" Type="http://schemas.openxmlformats.org/officeDocument/2006/relationships/tags" Target="../tags/tag558.xml"/><Relationship Id="rId232" Type="http://schemas.openxmlformats.org/officeDocument/2006/relationships/tags" Target="../tags/tag579.xml"/><Relationship Id="rId253" Type="http://schemas.openxmlformats.org/officeDocument/2006/relationships/tags" Target="../tags/tag600.xml"/><Relationship Id="rId27" Type="http://schemas.openxmlformats.org/officeDocument/2006/relationships/tags" Target="../tags/tag374.xml"/><Relationship Id="rId48" Type="http://schemas.openxmlformats.org/officeDocument/2006/relationships/tags" Target="../tags/tag395.xml"/><Relationship Id="rId69" Type="http://schemas.openxmlformats.org/officeDocument/2006/relationships/tags" Target="../tags/tag416.xml"/><Relationship Id="rId113" Type="http://schemas.openxmlformats.org/officeDocument/2006/relationships/tags" Target="../tags/tag460.xml"/><Relationship Id="rId134" Type="http://schemas.openxmlformats.org/officeDocument/2006/relationships/tags" Target="../tags/tag481.xml"/><Relationship Id="rId80" Type="http://schemas.openxmlformats.org/officeDocument/2006/relationships/tags" Target="../tags/tag427.xml"/><Relationship Id="rId155" Type="http://schemas.openxmlformats.org/officeDocument/2006/relationships/tags" Target="../tags/tag502.xml"/><Relationship Id="rId176" Type="http://schemas.openxmlformats.org/officeDocument/2006/relationships/tags" Target="../tags/tag523.xml"/><Relationship Id="rId197" Type="http://schemas.openxmlformats.org/officeDocument/2006/relationships/tags" Target="../tags/tag544.xml"/><Relationship Id="rId201" Type="http://schemas.openxmlformats.org/officeDocument/2006/relationships/tags" Target="../tags/tag548.xml"/><Relationship Id="rId222" Type="http://schemas.openxmlformats.org/officeDocument/2006/relationships/tags" Target="../tags/tag569.xml"/><Relationship Id="rId243" Type="http://schemas.openxmlformats.org/officeDocument/2006/relationships/tags" Target="../tags/tag590.xml"/><Relationship Id="rId264" Type="http://schemas.openxmlformats.org/officeDocument/2006/relationships/tags" Target="../tags/tag611.xml"/><Relationship Id="rId17" Type="http://schemas.openxmlformats.org/officeDocument/2006/relationships/tags" Target="../tags/tag364.xml"/><Relationship Id="rId38" Type="http://schemas.openxmlformats.org/officeDocument/2006/relationships/tags" Target="../tags/tag385.xml"/><Relationship Id="rId59" Type="http://schemas.openxmlformats.org/officeDocument/2006/relationships/tags" Target="../tags/tag406.xml"/><Relationship Id="rId103" Type="http://schemas.openxmlformats.org/officeDocument/2006/relationships/tags" Target="../tags/tag450.xml"/><Relationship Id="rId124" Type="http://schemas.openxmlformats.org/officeDocument/2006/relationships/tags" Target="../tags/tag471.xml"/><Relationship Id="rId70" Type="http://schemas.openxmlformats.org/officeDocument/2006/relationships/tags" Target="../tags/tag417.xml"/><Relationship Id="rId91" Type="http://schemas.openxmlformats.org/officeDocument/2006/relationships/tags" Target="../tags/tag438.xml"/><Relationship Id="rId145" Type="http://schemas.openxmlformats.org/officeDocument/2006/relationships/tags" Target="../tags/tag492.xml"/><Relationship Id="rId166" Type="http://schemas.openxmlformats.org/officeDocument/2006/relationships/tags" Target="../tags/tag513.xml"/><Relationship Id="rId187" Type="http://schemas.openxmlformats.org/officeDocument/2006/relationships/tags" Target="../tags/tag534.xml"/><Relationship Id="rId1" Type="http://schemas.openxmlformats.org/officeDocument/2006/relationships/tags" Target="../tags/tag348.xml"/><Relationship Id="rId212" Type="http://schemas.openxmlformats.org/officeDocument/2006/relationships/tags" Target="../tags/tag559.xml"/><Relationship Id="rId233" Type="http://schemas.openxmlformats.org/officeDocument/2006/relationships/tags" Target="../tags/tag580.xml"/><Relationship Id="rId254" Type="http://schemas.openxmlformats.org/officeDocument/2006/relationships/tags" Target="../tags/tag601.xml"/><Relationship Id="rId28" Type="http://schemas.openxmlformats.org/officeDocument/2006/relationships/tags" Target="../tags/tag375.xml"/><Relationship Id="rId49" Type="http://schemas.openxmlformats.org/officeDocument/2006/relationships/tags" Target="../tags/tag396.xml"/><Relationship Id="rId114" Type="http://schemas.openxmlformats.org/officeDocument/2006/relationships/tags" Target="../tags/tag461.xml"/><Relationship Id="rId60" Type="http://schemas.openxmlformats.org/officeDocument/2006/relationships/tags" Target="../tags/tag407.xml"/><Relationship Id="rId81" Type="http://schemas.openxmlformats.org/officeDocument/2006/relationships/tags" Target="../tags/tag428.xml"/><Relationship Id="rId135" Type="http://schemas.openxmlformats.org/officeDocument/2006/relationships/tags" Target="../tags/tag482.xml"/><Relationship Id="rId156" Type="http://schemas.openxmlformats.org/officeDocument/2006/relationships/tags" Target="../tags/tag503.xml"/><Relationship Id="rId177" Type="http://schemas.openxmlformats.org/officeDocument/2006/relationships/tags" Target="../tags/tag524.xml"/><Relationship Id="rId198" Type="http://schemas.openxmlformats.org/officeDocument/2006/relationships/tags" Target="../tags/tag545.xml"/><Relationship Id="rId202" Type="http://schemas.openxmlformats.org/officeDocument/2006/relationships/tags" Target="../tags/tag549.xml"/><Relationship Id="rId223" Type="http://schemas.openxmlformats.org/officeDocument/2006/relationships/tags" Target="../tags/tag570.xml"/><Relationship Id="rId244" Type="http://schemas.openxmlformats.org/officeDocument/2006/relationships/tags" Target="../tags/tag591.xml"/><Relationship Id="rId18" Type="http://schemas.openxmlformats.org/officeDocument/2006/relationships/tags" Target="../tags/tag365.xml"/><Relationship Id="rId39" Type="http://schemas.openxmlformats.org/officeDocument/2006/relationships/tags" Target="../tags/tag386.xml"/><Relationship Id="rId265" Type="http://schemas.openxmlformats.org/officeDocument/2006/relationships/tags" Target="../tags/tag612.xml"/><Relationship Id="rId50" Type="http://schemas.openxmlformats.org/officeDocument/2006/relationships/tags" Target="../tags/tag397.xml"/><Relationship Id="rId104" Type="http://schemas.openxmlformats.org/officeDocument/2006/relationships/tags" Target="../tags/tag451.xml"/><Relationship Id="rId125" Type="http://schemas.openxmlformats.org/officeDocument/2006/relationships/tags" Target="../tags/tag472.xml"/><Relationship Id="rId146" Type="http://schemas.openxmlformats.org/officeDocument/2006/relationships/tags" Target="../tags/tag493.xml"/><Relationship Id="rId167" Type="http://schemas.openxmlformats.org/officeDocument/2006/relationships/tags" Target="../tags/tag514.xml"/><Relationship Id="rId188" Type="http://schemas.openxmlformats.org/officeDocument/2006/relationships/tags" Target="../tags/tag535.xml"/><Relationship Id="rId71" Type="http://schemas.openxmlformats.org/officeDocument/2006/relationships/tags" Target="../tags/tag418.xml"/><Relationship Id="rId92" Type="http://schemas.openxmlformats.org/officeDocument/2006/relationships/tags" Target="../tags/tag439.xml"/><Relationship Id="rId213" Type="http://schemas.openxmlformats.org/officeDocument/2006/relationships/tags" Target="../tags/tag560.xml"/><Relationship Id="rId234" Type="http://schemas.openxmlformats.org/officeDocument/2006/relationships/tags" Target="../tags/tag581.xml"/><Relationship Id="rId2" Type="http://schemas.openxmlformats.org/officeDocument/2006/relationships/tags" Target="../tags/tag349.xml"/><Relationship Id="rId29" Type="http://schemas.openxmlformats.org/officeDocument/2006/relationships/tags" Target="../tags/tag376.xml"/><Relationship Id="rId255" Type="http://schemas.openxmlformats.org/officeDocument/2006/relationships/tags" Target="../tags/tag602.xml"/><Relationship Id="rId40" Type="http://schemas.openxmlformats.org/officeDocument/2006/relationships/tags" Target="../tags/tag387.xml"/><Relationship Id="rId115" Type="http://schemas.openxmlformats.org/officeDocument/2006/relationships/tags" Target="../tags/tag462.xml"/><Relationship Id="rId136" Type="http://schemas.openxmlformats.org/officeDocument/2006/relationships/tags" Target="../tags/tag483.xml"/><Relationship Id="rId157" Type="http://schemas.openxmlformats.org/officeDocument/2006/relationships/tags" Target="../tags/tag504.xml"/><Relationship Id="rId178" Type="http://schemas.openxmlformats.org/officeDocument/2006/relationships/tags" Target="../tags/tag525.xml"/><Relationship Id="rId61" Type="http://schemas.openxmlformats.org/officeDocument/2006/relationships/tags" Target="../tags/tag408.xml"/><Relationship Id="rId82" Type="http://schemas.openxmlformats.org/officeDocument/2006/relationships/tags" Target="../tags/tag429.xml"/><Relationship Id="rId199" Type="http://schemas.openxmlformats.org/officeDocument/2006/relationships/tags" Target="../tags/tag546.xml"/><Relationship Id="rId203" Type="http://schemas.openxmlformats.org/officeDocument/2006/relationships/tags" Target="../tags/tag550.xml"/><Relationship Id="rId19" Type="http://schemas.openxmlformats.org/officeDocument/2006/relationships/tags" Target="../tags/tag366.xml"/><Relationship Id="rId224" Type="http://schemas.openxmlformats.org/officeDocument/2006/relationships/tags" Target="../tags/tag571.xml"/><Relationship Id="rId245" Type="http://schemas.openxmlformats.org/officeDocument/2006/relationships/tags" Target="../tags/tag592.xml"/><Relationship Id="rId266" Type="http://schemas.openxmlformats.org/officeDocument/2006/relationships/tags" Target="../tags/tag613.xml"/><Relationship Id="rId30" Type="http://schemas.openxmlformats.org/officeDocument/2006/relationships/tags" Target="../tags/tag377.xml"/><Relationship Id="rId105" Type="http://schemas.openxmlformats.org/officeDocument/2006/relationships/tags" Target="../tags/tag452.xml"/><Relationship Id="rId126" Type="http://schemas.openxmlformats.org/officeDocument/2006/relationships/tags" Target="../tags/tag473.xml"/><Relationship Id="rId147" Type="http://schemas.openxmlformats.org/officeDocument/2006/relationships/tags" Target="../tags/tag494.xml"/><Relationship Id="rId168" Type="http://schemas.openxmlformats.org/officeDocument/2006/relationships/tags" Target="../tags/tag515.xml"/><Relationship Id="rId51" Type="http://schemas.openxmlformats.org/officeDocument/2006/relationships/tags" Target="../tags/tag398.xml"/><Relationship Id="rId72" Type="http://schemas.openxmlformats.org/officeDocument/2006/relationships/tags" Target="../tags/tag419.xml"/><Relationship Id="rId93" Type="http://schemas.openxmlformats.org/officeDocument/2006/relationships/tags" Target="../tags/tag440.xml"/><Relationship Id="rId189" Type="http://schemas.openxmlformats.org/officeDocument/2006/relationships/tags" Target="../tags/tag536.xml"/><Relationship Id="rId3" Type="http://schemas.openxmlformats.org/officeDocument/2006/relationships/tags" Target="../tags/tag350.xml"/><Relationship Id="rId214" Type="http://schemas.openxmlformats.org/officeDocument/2006/relationships/tags" Target="../tags/tag561.xml"/><Relationship Id="rId235" Type="http://schemas.openxmlformats.org/officeDocument/2006/relationships/tags" Target="../tags/tag582.xml"/><Relationship Id="rId256" Type="http://schemas.openxmlformats.org/officeDocument/2006/relationships/tags" Target="../tags/tag603.xml"/><Relationship Id="rId116" Type="http://schemas.openxmlformats.org/officeDocument/2006/relationships/tags" Target="../tags/tag463.xml"/><Relationship Id="rId137" Type="http://schemas.openxmlformats.org/officeDocument/2006/relationships/tags" Target="../tags/tag484.xml"/><Relationship Id="rId158" Type="http://schemas.openxmlformats.org/officeDocument/2006/relationships/tags" Target="../tags/tag505.xml"/><Relationship Id="rId20" Type="http://schemas.openxmlformats.org/officeDocument/2006/relationships/tags" Target="../tags/tag367.xml"/><Relationship Id="rId41" Type="http://schemas.openxmlformats.org/officeDocument/2006/relationships/tags" Target="../tags/tag388.xml"/><Relationship Id="rId62" Type="http://schemas.openxmlformats.org/officeDocument/2006/relationships/tags" Target="../tags/tag409.xml"/><Relationship Id="rId83" Type="http://schemas.openxmlformats.org/officeDocument/2006/relationships/tags" Target="../tags/tag430.xml"/><Relationship Id="rId179" Type="http://schemas.openxmlformats.org/officeDocument/2006/relationships/tags" Target="../tags/tag526.xml"/><Relationship Id="rId190" Type="http://schemas.openxmlformats.org/officeDocument/2006/relationships/tags" Target="../tags/tag537.xml"/><Relationship Id="rId204" Type="http://schemas.openxmlformats.org/officeDocument/2006/relationships/tags" Target="../tags/tag551.xml"/><Relationship Id="rId225" Type="http://schemas.openxmlformats.org/officeDocument/2006/relationships/tags" Target="../tags/tag572.xml"/><Relationship Id="rId246" Type="http://schemas.openxmlformats.org/officeDocument/2006/relationships/tags" Target="../tags/tag593.xml"/><Relationship Id="rId267" Type="http://schemas.openxmlformats.org/officeDocument/2006/relationships/slideLayout" Target="../slideLayouts/slideLayout7.xml"/><Relationship Id="rId106" Type="http://schemas.openxmlformats.org/officeDocument/2006/relationships/tags" Target="../tags/tag453.xml"/><Relationship Id="rId127" Type="http://schemas.openxmlformats.org/officeDocument/2006/relationships/tags" Target="../tags/tag474.xml"/><Relationship Id="rId10" Type="http://schemas.openxmlformats.org/officeDocument/2006/relationships/tags" Target="../tags/tag357.xml"/><Relationship Id="rId31" Type="http://schemas.openxmlformats.org/officeDocument/2006/relationships/tags" Target="../tags/tag378.xml"/><Relationship Id="rId52" Type="http://schemas.openxmlformats.org/officeDocument/2006/relationships/tags" Target="../tags/tag399.xml"/><Relationship Id="rId73" Type="http://schemas.openxmlformats.org/officeDocument/2006/relationships/tags" Target="../tags/tag420.xml"/><Relationship Id="rId94" Type="http://schemas.openxmlformats.org/officeDocument/2006/relationships/tags" Target="../tags/tag441.xml"/><Relationship Id="rId148" Type="http://schemas.openxmlformats.org/officeDocument/2006/relationships/tags" Target="../tags/tag495.xml"/><Relationship Id="rId169" Type="http://schemas.openxmlformats.org/officeDocument/2006/relationships/tags" Target="../tags/tag516.xml"/><Relationship Id="rId4" Type="http://schemas.openxmlformats.org/officeDocument/2006/relationships/tags" Target="../tags/tag351.xml"/><Relationship Id="rId180" Type="http://schemas.openxmlformats.org/officeDocument/2006/relationships/tags" Target="../tags/tag527.xml"/><Relationship Id="rId215" Type="http://schemas.openxmlformats.org/officeDocument/2006/relationships/tags" Target="../tags/tag562.xml"/><Relationship Id="rId236" Type="http://schemas.openxmlformats.org/officeDocument/2006/relationships/tags" Target="../tags/tag583.xml"/><Relationship Id="rId257" Type="http://schemas.openxmlformats.org/officeDocument/2006/relationships/tags" Target="../tags/tag604.xml"/><Relationship Id="rId42" Type="http://schemas.openxmlformats.org/officeDocument/2006/relationships/tags" Target="../tags/tag389.xml"/><Relationship Id="rId84" Type="http://schemas.openxmlformats.org/officeDocument/2006/relationships/tags" Target="../tags/tag431.xml"/><Relationship Id="rId138" Type="http://schemas.openxmlformats.org/officeDocument/2006/relationships/tags" Target="../tags/tag485.xml"/><Relationship Id="rId191" Type="http://schemas.openxmlformats.org/officeDocument/2006/relationships/tags" Target="../tags/tag538.xml"/><Relationship Id="rId205" Type="http://schemas.openxmlformats.org/officeDocument/2006/relationships/tags" Target="../tags/tag552.xml"/><Relationship Id="rId247" Type="http://schemas.openxmlformats.org/officeDocument/2006/relationships/tags" Target="../tags/tag5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26524C7F-4DFD-2617-5F4F-874D6234EE17}"/>
              </a:ext>
            </a:extLst>
          </p:cNvPr>
          <p:cNvGrpSpPr/>
          <p:nvPr/>
        </p:nvGrpSpPr>
        <p:grpSpPr>
          <a:xfrm>
            <a:off x="369350" y="176637"/>
            <a:ext cx="136370" cy="544359"/>
            <a:chOff x="1085226" y="2735923"/>
            <a:chExt cx="136370" cy="544359"/>
          </a:xfrm>
        </p:grpSpPr>
        <p:sp>
          <p:nvSpPr>
            <p:cNvPr id="745" name="OTLSHAPE_SLM_1f15f648deeb4a119bf96889a2bb4d2a_Title">
              <a:extLst>
                <a:ext uri="{FF2B5EF4-FFF2-40B4-BE49-F238E27FC236}">
                  <a16:creationId xmlns:a16="http://schemas.microsoft.com/office/drawing/2014/main" id="{0B897136-EC2F-2AD5-63FD-A580F2C91078}"/>
                </a:ext>
              </a:extLst>
            </p:cNvPr>
            <p:cNvSpPr txBox="1"/>
            <p:nvPr>
              <p:custDataLst>
                <p:tags r:id="rId345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746" name="OTLSHAPE_SLM_1f15f648deeb4a119bf96889a2bb4d2a_Title">
              <a:extLst>
                <a:ext uri="{FF2B5EF4-FFF2-40B4-BE49-F238E27FC236}">
                  <a16:creationId xmlns:a16="http://schemas.microsoft.com/office/drawing/2014/main" id="{742FCEEE-66C1-3D85-3206-1EFA1B8805F3}"/>
                </a:ext>
              </a:extLst>
            </p:cNvPr>
            <p:cNvSpPr txBox="1"/>
            <p:nvPr>
              <p:custDataLst>
                <p:tags r:id="rId346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747" name="OTLSHAPE_SLM_1f15f648deeb4a119bf96889a2bb4d2a_Title">
              <a:extLst>
                <a:ext uri="{FF2B5EF4-FFF2-40B4-BE49-F238E27FC236}">
                  <a16:creationId xmlns:a16="http://schemas.microsoft.com/office/drawing/2014/main" id="{F47DE854-C29C-32C9-AE07-E606C71F6B37}"/>
                </a:ext>
              </a:extLst>
            </p:cNvPr>
            <p:cNvSpPr txBox="1"/>
            <p:nvPr>
              <p:custDataLst>
                <p:tags r:id="rId347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748" name="OTLSHAPE_SLM_1f15f648deeb4a119bf96889a2bb4d2a_Title">
            <a:extLst>
              <a:ext uri="{FF2B5EF4-FFF2-40B4-BE49-F238E27FC236}">
                <a16:creationId xmlns:a16="http://schemas.microsoft.com/office/drawing/2014/main" id="{A94CB642-7513-4BF8-5AE4-E27FA88D3FE4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580822" y="203124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 tillage</a:t>
            </a:r>
          </a:p>
        </p:txBody>
      </p:sp>
      <p:sp>
        <p:nvSpPr>
          <p:cNvPr id="749" name="OTLSHAPE_SLM_1f15f648deeb4a119bf96889a2bb4d2a_Title">
            <a:extLst>
              <a:ext uri="{FF2B5EF4-FFF2-40B4-BE49-F238E27FC236}">
                <a16:creationId xmlns:a16="http://schemas.microsoft.com/office/drawing/2014/main" id="{DA773D02-1C3A-EF94-72C2-FD1CF1C176E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77192" y="371173"/>
            <a:ext cx="343294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Non-inversion tillage (harrowing, chisel ploughing)</a:t>
            </a:r>
          </a:p>
        </p:txBody>
      </p:sp>
      <p:sp>
        <p:nvSpPr>
          <p:cNvPr id="750" name="OTLSHAPE_SLM_1f15f648deeb4a119bf96889a2bb4d2a_Title">
            <a:extLst>
              <a:ext uri="{FF2B5EF4-FFF2-40B4-BE49-F238E27FC236}">
                <a16:creationId xmlns:a16="http://schemas.microsoft.com/office/drawing/2014/main" id="{9752F034-973B-A347-7F7C-9B1820E1C1B0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580822" y="555049"/>
            <a:ext cx="31332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High intensity tillage (moldboard ploughing)</a:t>
            </a:r>
          </a:p>
        </p:txBody>
      </p:sp>
      <p:cxnSp>
        <p:nvCxnSpPr>
          <p:cNvPr id="7" name="OTLSHAPE_TB_00000000000000000000000000000000_Separator2">
            <a:extLst>
              <a:ext uri="{FF2B5EF4-FFF2-40B4-BE49-F238E27FC236}">
                <a16:creationId xmlns:a16="http://schemas.microsoft.com/office/drawing/2014/main" id="{2027B214-F28A-6E95-83FF-D9C4D85628B8}"/>
              </a:ext>
            </a:extLst>
          </p:cNvPr>
          <p:cNvCxnSpPr/>
          <p:nvPr>
            <p:custDataLst>
              <p:tags r:id="rId48"/>
            </p:custDataLst>
          </p:nvPr>
        </p:nvCxnSpPr>
        <p:spPr>
          <a:xfrm>
            <a:off x="11462267" y="1601247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C9D3E7B-169D-D7BC-CFB8-BF9DBE778E55}"/>
              </a:ext>
            </a:extLst>
          </p:cNvPr>
          <p:cNvGrpSpPr/>
          <p:nvPr/>
        </p:nvGrpSpPr>
        <p:grpSpPr>
          <a:xfrm>
            <a:off x="130485" y="1390694"/>
            <a:ext cx="10862840" cy="4235539"/>
            <a:chOff x="130485" y="1390694"/>
            <a:chExt cx="10862840" cy="4235539"/>
          </a:xfrm>
        </p:grpSpPr>
        <p:sp>
          <p:nvSpPr>
            <p:cNvPr id="557" name="OTLSHAPE_SL_126372bc344e4f589d1e181296fa3199_BackgroundRectangle">
              <a:extLst>
                <a:ext uri="{FF2B5EF4-FFF2-40B4-BE49-F238E27FC236}">
                  <a16:creationId xmlns:a16="http://schemas.microsoft.com/office/drawing/2014/main" id="{EDEEB2E0-36F0-EA4E-FE51-C16CF5C7FF2D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457720" y="3350139"/>
              <a:ext cx="9877350" cy="96741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55076A23-4867-E49B-2797-7851E5ACCCEC}"/>
                </a:ext>
              </a:extLst>
            </p:cNvPr>
            <p:cNvSpPr/>
            <p:nvPr/>
          </p:nvSpPr>
          <p:spPr>
            <a:xfrm>
              <a:off x="9185777" y="1617035"/>
              <a:ext cx="968374" cy="3980464"/>
            </a:xfrm>
            <a:prstGeom prst="rect">
              <a:avLst/>
            </a:prstGeom>
            <a:solidFill>
              <a:srgbClr val="540D6E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9062F4C-1B71-B868-67F8-5FF98592B2E4}"/>
                </a:ext>
              </a:extLst>
            </p:cNvPr>
            <p:cNvSpPr/>
            <p:nvPr/>
          </p:nvSpPr>
          <p:spPr>
            <a:xfrm>
              <a:off x="5944389" y="1608743"/>
              <a:ext cx="1038767" cy="3988757"/>
            </a:xfrm>
            <a:prstGeom prst="rect">
              <a:avLst/>
            </a:prstGeom>
            <a:solidFill>
              <a:srgbClr val="540D6E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E3738124-876B-60F3-7613-A012D8B45D7E}"/>
                </a:ext>
              </a:extLst>
            </p:cNvPr>
            <p:cNvSpPr/>
            <p:nvPr/>
          </p:nvSpPr>
          <p:spPr>
            <a:xfrm>
              <a:off x="2811148" y="1614760"/>
              <a:ext cx="1014145" cy="3982739"/>
            </a:xfrm>
            <a:prstGeom prst="rect">
              <a:avLst/>
            </a:prstGeom>
            <a:solidFill>
              <a:srgbClr val="540D6E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03" name="OTLSHAPE_SL_126372bc344e4f589d1e181296fa3199_BackgroundRectangle">
              <a:extLst>
                <a:ext uri="{FF2B5EF4-FFF2-40B4-BE49-F238E27FC236}">
                  <a16:creationId xmlns:a16="http://schemas.microsoft.com/office/drawing/2014/main" id="{7C52578A-48F8-F991-FB62-E3FA34BEC2E6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464717" y="2195842"/>
              <a:ext cx="9882840" cy="96741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OTLSHAPE_TB_00000000000000000000000000000000_ScaleContainer">
              <a:extLst>
                <a:ext uri="{FF2B5EF4-FFF2-40B4-BE49-F238E27FC236}">
                  <a16:creationId xmlns:a16="http://schemas.microsoft.com/office/drawing/2014/main" id="{01B676F5-F7BF-AF75-24E7-4C5081F11C87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717041" y="1600945"/>
              <a:ext cx="8620670" cy="168284"/>
            </a:xfrm>
            <a:prstGeom prst="round2SameRect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balanced" dir="t">
                    <a:rot lat="0" lon="0" rev="1200000"/>
                  </a:lightRig>
                </a14:hiddenScene3d>
              </a:ext>
              <a:ext uri="{E45631CC-5BF2-4C18-A39C-3461C7D3F71A}">
                <a14:hiddenSp3d xmlns:a14="http://schemas.microsoft.com/office/drawing/2010/main" contourW="2540" prstMaterial="legacyMatte">
                  <a:bevelT w="127000" h="38100"/>
                  <a:contourClr>
                    <a:srgbClr val="E1E1E1"/>
                  </a:contourClr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OTLSHAPE_SL_126372bc344e4f589d1e181296fa3199_HeaderRectangle">
              <a:extLst>
                <a:ext uri="{FF2B5EF4-FFF2-40B4-BE49-F238E27FC236}">
                  <a16:creationId xmlns:a16="http://schemas.microsoft.com/office/drawing/2014/main" id="{04F92A8B-E051-4F44-7268-92B9B8392F7F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460911" y="2191523"/>
              <a:ext cx="803054" cy="973994"/>
            </a:xfrm>
            <a:prstGeom prst="rect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5" name="OTLSHAPE_G_00000000000000000000000000000000_ShapeBelow0">
              <a:extLst>
                <a:ext uri="{FF2B5EF4-FFF2-40B4-BE49-F238E27FC236}">
                  <a16:creationId xmlns:a16="http://schemas.microsoft.com/office/drawing/2014/main" id="{88C75888-3B57-ECF3-6629-6899D516AAEF}"/>
                </a:ext>
              </a:extLst>
            </p:cNvPr>
            <p:cNvCxnSpPr>
              <a:cxnSpLocks/>
            </p:cNvCxnSpPr>
            <p:nvPr>
              <p:custDataLst>
                <p:tags r:id="rId53"/>
              </p:custDataLst>
            </p:nvPr>
          </p:nvCxnSpPr>
          <p:spPr>
            <a:xfrm>
              <a:off x="1854289" y="1956822"/>
              <a:ext cx="0" cy="346520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TLSHAPE_SL_126372bc344e4f589d1e181296fa3199_Header">
              <a:extLst>
                <a:ext uri="{FF2B5EF4-FFF2-40B4-BE49-F238E27FC236}">
                  <a16:creationId xmlns:a16="http://schemas.microsoft.com/office/drawing/2014/main" id="{0ED3B3E8-FF33-6DC4-39EA-C8562AFDA59F}"/>
                </a:ext>
              </a:extLst>
            </p:cNvPr>
            <p:cNvSpPr txBox="1"/>
            <p:nvPr>
              <p:custDataLst>
                <p:tags r:id="rId54"/>
              </p:custDataLst>
            </p:nvPr>
          </p:nvSpPr>
          <p:spPr>
            <a:xfrm>
              <a:off x="464717" y="2193580"/>
              <a:ext cx="792799" cy="969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GB" sz="1200" b="1" dirty="0"/>
                <a:t>No tillage</a:t>
              </a:r>
            </a:p>
          </p:txBody>
        </p:sp>
        <p:sp>
          <p:nvSpPr>
            <p:cNvPr id="9" name="OTLSHAPE_TB_00000000000000000000000000000000_TimescaleInterval2">
              <a:extLst>
                <a:ext uri="{FF2B5EF4-FFF2-40B4-BE49-F238E27FC236}">
                  <a16:creationId xmlns:a16="http://schemas.microsoft.com/office/drawing/2014/main" id="{59CE36C0-A016-55EF-9263-4D470187B821}"/>
                </a:ext>
              </a:extLst>
            </p:cNvPr>
            <p:cNvSpPr txBox="1"/>
            <p:nvPr>
              <p:custDataLst>
                <p:tags r:id="rId55"/>
              </p:custDataLst>
            </p:nvPr>
          </p:nvSpPr>
          <p:spPr>
            <a:xfrm>
              <a:off x="1917790" y="1590943"/>
              <a:ext cx="175561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30" dirty="0">
                  <a:solidFill>
                    <a:schemeClr val="lt1"/>
                  </a:solidFill>
                  <a:latin typeface="Calibri" panose="020F0502020204030204" pitchFamily="34" charset="0"/>
                </a:rPr>
                <a:t>Year 1 (2018)</a:t>
              </a:r>
            </a:p>
          </p:txBody>
        </p:sp>
        <p:sp>
          <p:nvSpPr>
            <p:cNvPr id="212" name="OTLSHAPE_TB_00000000000000000000000000000000_BottomTimescaleInterval4">
              <a:extLst>
                <a:ext uri="{FF2B5EF4-FFF2-40B4-BE49-F238E27FC236}">
                  <a16:creationId xmlns:a16="http://schemas.microsoft.com/office/drawing/2014/main" id="{0C2BA616-009B-5540-5DB3-40A2BB394E2D}"/>
                </a:ext>
              </a:extLst>
            </p:cNvPr>
            <p:cNvSpPr txBox="1"/>
            <p:nvPr>
              <p:custDataLst>
                <p:tags r:id="rId56"/>
              </p:custDataLst>
            </p:nvPr>
          </p:nvSpPr>
          <p:spPr>
            <a:xfrm>
              <a:off x="5180255" y="197499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>
                  <a:solidFill>
                    <a:schemeClr val="lt1"/>
                  </a:solidFill>
                </a:rPr>
                <a:t>18</a:t>
              </a:r>
            </a:p>
          </p:txBody>
        </p:sp>
        <p:sp>
          <p:nvSpPr>
            <p:cNvPr id="214" name="OTLSHAPE_TB_00000000000000000000000000000000_BottomTimescaleInterval6">
              <a:extLst>
                <a:ext uri="{FF2B5EF4-FFF2-40B4-BE49-F238E27FC236}">
                  <a16:creationId xmlns:a16="http://schemas.microsoft.com/office/drawing/2014/main" id="{34C48E77-0B13-2869-60C5-D99C9BED3122}"/>
                </a:ext>
              </a:extLst>
            </p:cNvPr>
            <p:cNvSpPr txBox="1"/>
            <p:nvPr>
              <p:custDataLst>
                <p:tags r:id="rId57"/>
              </p:custDataLst>
            </p:nvPr>
          </p:nvSpPr>
          <p:spPr>
            <a:xfrm>
              <a:off x="7445107" y="197499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>
                  <a:solidFill>
                    <a:schemeClr val="lt1"/>
                  </a:solidFill>
                </a:rPr>
                <a:t>30</a:t>
              </a:r>
            </a:p>
          </p:txBody>
        </p:sp>
        <p:sp>
          <p:nvSpPr>
            <p:cNvPr id="215" name="OTLSHAPE_TB_00000000000000000000000000000000_BottomTimescaleInterval7">
              <a:extLst>
                <a:ext uri="{FF2B5EF4-FFF2-40B4-BE49-F238E27FC236}">
                  <a16:creationId xmlns:a16="http://schemas.microsoft.com/office/drawing/2014/main" id="{1241BBD0-314F-464F-A74F-2E1703B708C2}"/>
                </a:ext>
              </a:extLst>
            </p:cNvPr>
            <p:cNvSpPr txBox="1"/>
            <p:nvPr>
              <p:custDataLst>
                <p:tags r:id="rId58"/>
              </p:custDataLst>
            </p:nvPr>
          </p:nvSpPr>
          <p:spPr>
            <a:xfrm>
              <a:off x="8577534" y="197499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>
                  <a:solidFill>
                    <a:schemeClr val="lt1"/>
                  </a:solidFill>
                </a:rPr>
                <a:t>36</a:t>
              </a:r>
            </a:p>
          </p:txBody>
        </p:sp>
        <p:sp>
          <p:nvSpPr>
            <p:cNvPr id="217" name="OTLSHAPE_TB_00000000000000000000000000000000_BottomTimescaleInterval9">
              <a:extLst>
                <a:ext uri="{FF2B5EF4-FFF2-40B4-BE49-F238E27FC236}">
                  <a16:creationId xmlns:a16="http://schemas.microsoft.com/office/drawing/2014/main" id="{4E05580C-175B-FEF5-3EAF-F883D0127DD5}"/>
                </a:ext>
              </a:extLst>
            </p:cNvPr>
            <p:cNvSpPr txBox="1"/>
            <p:nvPr>
              <p:custDataLst>
                <p:tags r:id="rId59"/>
              </p:custDataLst>
            </p:nvPr>
          </p:nvSpPr>
          <p:spPr>
            <a:xfrm>
              <a:off x="10842386" y="1974992"/>
              <a:ext cx="150939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28" dirty="0">
                  <a:solidFill>
                    <a:schemeClr val="lt1"/>
                  </a:solidFill>
                </a:rPr>
                <a:t>48</a:t>
              </a:r>
            </a:p>
          </p:txBody>
        </p:sp>
        <p:cxnSp>
          <p:nvCxnSpPr>
            <p:cNvPr id="39" name="OTLSHAPE_TB_00000000000000000000000000000000_Separator1">
              <a:extLst>
                <a:ext uri="{FF2B5EF4-FFF2-40B4-BE49-F238E27FC236}">
                  <a16:creationId xmlns:a16="http://schemas.microsoft.com/office/drawing/2014/main" id="{6D2CA3EE-0F0B-37B8-2F1A-99214A672FC8}"/>
                </a:ext>
              </a:extLst>
            </p:cNvPr>
            <p:cNvCxnSpPr/>
            <p:nvPr>
              <p:custDataLst>
                <p:tags r:id="rId60"/>
              </p:custDataLst>
            </p:nvPr>
          </p:nvCxnSpPr>
          <p:spPr>
            <a:xfrm>
              <a:off x="1854289" y="1592531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OTLSHAPE_TB_00000000000000000000000000000000_Separator2">
              <a:extLst>
                <a:ext uri="{FF2B5EF4-FFF2-40B4-BE49-F238E27FC236}">
                  <a16:creationId xmlns:a16="http://schemas.microsoft.com/office/drawing/2014/main" id="{26686B7B-A3FB-ABEA-8997-AFBD753C2E00}"/>
                </a:ext>
              </a:extLst>
            </p:cNvPr>
            <p:cNvCxnSpPr/>
            <p:nvPr>
              <p:custDataLst>
                <p:tags r:id="rId61"/>
              </p:custDataLst>
            </p:nvPr>
          </p:nvCxnSpPr>
          <p:spPr>
            <a:xfrm>
              <a:off x="5059396" y="1592531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TLSHAPE_M_0e17adf9b117404eaec7aabc1d77d266_Shape">
              <a:extLst>
                <a:ext uri="{FF2B5EF4-FFF2-40B4-BE49-F238E27FC236}">
                  <a16:creationId xmlns:a16="http://schemas.microsoft.com/office/drawing/2014/main" id="{4EE019B0-2AC8-28D6-351C-61BBB1CF8158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 rot="16200000">
              <a:off x="2796516" y="1409439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TLSHAPE_M_0e17adf9b117404eaec7aabc1d77d266_Date">
              <a:extLst>
                <a:ext uri="{FF2B5EF4-FFF2-40B4-BE49-F238E27FC236}">
                  <a16:creationId xmlns:a16="http://schemas.microsoft.com/office/drawing/2014/main" id="{EA6BFE19-C144-977C-EDE3-AF6DCC576565}"/>
                </a:ext>
              </a:extLst>
            </p:cNvPr>
            <p:cNvSpPr txBox="1"/>
            <p:nvPr>
              <p:custDataLst>
                <p:tags r:id="rId63"/>
              </p:custDataLst>
            </p:nvPr>
          </p:nvSpPr>
          <p:spPr>
            <a:xfrm>
              <a:off x="2440953" y="1420264"/>
              <a:ext cx="304800" cy="124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dk2"/>
                  </a:solidFill>
                </a:rPr>
                <a:t>19 Apr</a:t>
              </a:r>
            </a:p>
          </p:txBody>
        </p:sp>
        <p:sp>
          <p:nvSpPr>
            <p:cNvPr id="53" name="OTLSHAPE_M_586d196a35874728a62a6e86b490e50d_Date">
              <a:extLst>
                <a:ext uri="{FF2B5EF4-FFF2-40B4-BE49-F238E27FC236}">
                  <a16:creationId xmlns:a16="http://schemas.microsoft.com/office/drawing/2014/main" id="{1F81FCE8-6B43-F120-F18F-40E7529E0FF4}"/>
                </a:ext>
              </a:extLst>
            </p:cNvPr>
            <p:cNvSpPr txBox="1"/>
            <p:nvPr>
              <p:custDataLst>
                <p:tags r:id="rId64"/>
              </p:custDataLst>
            </p:nvPr>
          </p:nvSpPr>
          <p:spPr>
            <a:xfrm>
              <a:off x="7049482" y="1424588"/>
              <a:ext cx="344073" cy="12311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800" dirty="0">
                  <a:solidFill>
                    <a:schemeClr val="dk2"/>
                  </a:solidFill>
                </a:rPr>
                <a:t>26 Aug</a:t>
              </a:r>
            </a:p>
          </p:txBody>
        </p:sp>
        <p:cxnSp>
          <p:nvCxnSpPr>
            <p:cNvPr id="2" name="OTLSHAPE_TB_00000000000000000000000000000000_Separator1">
              <a:extLst>
                <a:ext uri="{FF2B5EF4-FFF2-40B4-BE49-F238E27FC236}">
                  <a16:creationId xmlns:a16="http://schemas.microsoft.com/office/drawing/2014/main" id="{2E63B86E-C2D7-3DE5-703B-6A91EE0EFA00}"/>
                </a:ext>
              </a:extLst>
            </p:cNvPr>
            <p:cNvCxnSpPr/>
            <p:nvPr>
              <p:custDataLst>
                <p:tags r:id="rId65"/>
              </p:custDataLst>
            </p:nvPr>
          </p:nvCxnSpPr>
          <p:spPr>
            <a:xfrm>
              <a:off x="5052629" y="1590943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OTLSHAPE_TB_00000000000000000000000000000000_Separator2">
              <a:extLst>
                <a:ext uri="{FF2B5EF4-FFF2-40B4-BE49-F238E27FC236}">
                  <a16:creationId xmlns:a16="http://schemas.microsoft.com/office/drawing/2014/main" id="{E6FA15D3-3F9F-B8DC-3921-C344208033E7}"/>
                </a:ext>
              </a:extLst>
            </p:cNvPr>
            <p:cNvCxnSpPr/>
            <p:nvPr>
              <p:custDataLst>
                <p:tags r:id="rId66"/>
              </p:custDataLst>
            </p:nvPr>
          </p:nvCxnSpPr>
          <p:spPr>
            <a:xfrm>
              <a:off x="8257736" y="1590943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TLSHAPE_TB_00000000000000000000000000000000_TimescaleInterval2">
              <a:extLst>
                <a:ext uri="{FF2B5EF4-FFF2-40B4-BE49-F238E27FC236}">
                  <a16:creationId xmlns:a16="http://schemas.microsoft.com/office/drawing/2014/main" id="{4812705D-5869-24BB-AB57-DB97B037C299}"/>
                </a:ext>
              </a:extLst>
            </p:cNvPr>
            <p:cNvSpPr txBox="1"/>
            <p:nvPr>
              <p:custDataLst>
                <p:tags r:id="rId67"/>
              </p:custDataLst>
            </p:nvPr>
          </p:nvSpPr>
          <p:spPr>
            <a:xfrm>
              <a:off x="5092189" y="1589355"/>
              <a:ext cx="175561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30" dirty="0">
                  <a:solidFill>
                    <a:schemeClr val="lt1"/>
                  </a:solidFill>
                  <a:latin typeface="Calibri" panose="020F0502020204030204" pitchFamily="34" charset="0"/>
                </a:rPr>
                <a:t>Year 2 (2019)</a:t>
              </a:r>
            </a:p>
          </p:txBody>
        </p:sp>
        <p:sp>
          <p:nvSpPr>
            <p:cNvPr id="5" name="OTLSHAPE_TB_00000000000000000000000000000000_TimescaleInterval2">
              <a:extLst>
                <a:ext uri="{FF2B5EF4-FFF2-40B4-BE49-F238E27FC236}">
                  <a16:creationId xmlns:a16="http://schemas.microsoft.com/office/drawing/2014/main" id="{7D7F4FE2-B1DA-5034-499E-141359ED0C6F}"/>
                </a:ext>
              </a:extLst>
            </p:cNvPr>
            <p:cNvSpPr txBox="1"/>
            <p:nvPr>
              <p:custDataLst>
                <p:tags r:id="rId68"/>
              </p:custDataLst>
            </p:nvPr>
          </p:nvSpPr>
          <p:spPr>
            <a:xfrm>
              <a:off x="8289338" y="1590410"/>
              <a:ext cx="175561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200" spc="-30" dirty="0">
                  <a:solidFill>
                    <a:schemeClr val="lt1"/>
                  </a:solidFill>
                  <a:latin typeface="Calibri" panose="020F0502020204030204" pitchFamily="34" charset="0"/>
                </a:rPr>
                <a:t>Year 3 (2020)</a:t>
              </a:r>
            </a:p>
          </p:txBody>
        </p:sp>
        <p:cxnSp>
          <p:nvCxnSpPr>
            <p:cNvPr id="6" name="OTLSHAPE_TB_00000000000000000000000000000000_Separator1">
              <a:extLst>
                <a:ext uri="{FF2B5EF4-FFF2-40B4-BE49-F238E27FC236}">
                  <a16:creationId xmlns:a16="http://schemas.microsoft.com/office/drawing/2014/main" id="{12907A5D-C627-2A40-9EFC-B5C153E009D2}"/>
                </a:ext>
              </a:extLst>
            </p:cNvPr>
            <p:cNvCxnSpPr/>
            <p:nvPr>
              <p:custDataLst>
                <p:tags r:id="rId69"/>
              </p:custDataLst>
            </p:nvPr>
          </p:nvCxnSpPr>
          <p:spPr>
            <a:xfrm>
              <a:off x="8257160" y="1601247"/>
              <a:ext cx="0" cy="182880"/>
            </a:xfrm>
            <a:prstGeom prst="line">
              <a:avLst/>
            </a:prstGeom>
            <a:ln w="9525" cap="flat" cmpd="sng" algn="ctr">
              <a:solidFill>
                <a:schemeClr val="lt1">
                  <a:alpha val="29804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TLSHAPE_TB_00000000000000000000000000000000_MiddleScaleContainer">
              <a:extLst>
                <a:ext uri="{FF2B5EF4-FFF2-40B4-BE49-F238E27FC236}">
                  <a16:creationId xmlns:a16="http://schemas.microsoft.com/office/drawing/2014/main" id="{C54FA14B-41BE-21EF-26FC-B5DAFE4B05F6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717041" y="1784555"/>
              <a:ext cx="8620670" cy="175808"/>
            </a:xfrm>
            <a:prstGeom prst="rect">
              <a:avLst/>
            </a:prstGeom>
            <a:solidFill>
              <a:srgbClr val="FF7B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balanced" dir="t">
                    <a:rot lat="0" lon="0" rev="1200000"/>
                  </a:lightRig>
                </a14:hiddenScene3d>
              </a:ext>
              <a:ext uri="{E45631CC-5BF2-4C18-A39C-3461C7D3F71A}">
                <a14:hiddenSp3d xmlns:a14="http://schemas.microsoft.com/office/drawing/2010/main" contourW="2540" prstMaterial="legacyMatte">
                  <a:bevelT w="127000" h="38100"/>
                  <a:contourClr>
                    <a:srgbClr val="E1E1E1"/>
                  </a:contourClr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OTLSHAPE_G_00000000000000000000000000000000_ShapeBelow2">
              <a:extLst>
                <a:ext uri="{FF2B5EF4-FFF2-40B4-BE49-F238E27FC236}">
                  <a16:creationId xmlns:a16="http://schemas.microsoft.com/office/drawing/2014/main" id="{99CD62E7-5B25-EA2D-6D24-C5A09E4966EF}"/>
                </a:ext>
              </a:extLst>
            </p:cNvPr>
            <p:cNvCxnSpPr/>
            <p:nvPr>
              <p:custDataLst>
                <p:tags r:id="rId71"/>
              </p:custDataLst>
            </p:nvPr>
          </p:nvCxnSpPr>
          <p:spPr>
            <a:xfrm>
              <a:off x="5068943" y="1971975"/>
              <a:ext cx="0" cy="346520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OTLSHAPE_G_00000000000000000000000000000000_ShapeBelow5">
              <a:extLst>
                <a:ext uri="{FF2B5EF4-FFF2-40B4-BE49-F238E27FC236}">
                  <a16:creationId xmlns:a16="http://schemas.microsoft.com/office/drawing/2014/main" id="{EEA56C5E-0351-852E-90AE-18E213C42101}"/>
                </a:ext>
              </a:extLst>
            </p:cNvPr>
            <p:cNvCxnSpPr/>
            <p:nvPr>
              <p:custDataLst>
                <p:tags r:id="rId72"/>
              </p:custDataLst>
            </p:nvPr>
          </p:nvCxnSpPr>
          <p:spPr>
            <a:xfrm>
              <a:off x="8261498" y="1966579"/>
              <a:ext cx="0" cy="346520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FC93AD5-E07A-CA4D-C65A-88AE45F106D0}"/>
                </a:ext>
              </a:extLst>
            </p:cNvPr>
            <p:cNvGrpSpPr/>
            <p:nvPr/>
          </p:nvGrpSpPr>
          <p:grpSpPr>
            <a:xfrm>
              <a:off x="1853132" y="1782967"/>
              <a:ext cx="2617147" cy="186055"/>
              <a:chOff x="1299515" y="2110676"/>
              <a:chExt cx="2617147" cy="186055"/>
            </a:xfrm>
          </p:grpSpPr>
          <p:sp>
            <p:nvSpPr>
              <p:cNvPr id="202" name="OTLSHAPE_TB_00000000000000000000000000000000_MiddleTimescaleInterval1">
                <a:extLst>
                  <a:ext uri="{FF2B5EF4-FFF2-40B4-BE49-F238E27FC236}">
                    <a16:creationId xmlns:a16="http://schemas.microsoft.com/office/drawing/2014/main" id="{92051A29-469B-7DC9-DC15-48553D4635FB}"/>
                  </a:ext>
                </a:extLst>
              </p:cNvPr>
              <p:cNvSpPr txBox="1"/>
              <p:nvPr>
                <p:custDataLst>
                  <p:tags r:id="rId341"/>
                </p:custDataLst>
              </p:nvPr>
            </p:nvSpPr>
            <p:spPr>
              <a:xfrm>
                <a:off x="1299515" y="2110676"/>
                <a:ext cx="237244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22" dirty="0">
                    <a:solidFill>
                      <a:schemeClr val="lt1"/>
                    </a:solidFill>
                  </a:rPr>
                  <a:t>Jan</a:t>
                </a:r>
              </a:p>
            </p:txBody>
          </p:sp>
          <p:sp>
            <p:nvSpPr>
              <p:cNvPr id="203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7D9C1C52-35F4-B6D1-E831-7B2C461354D2}"/>
                  </a:ext>
                </a:extLst>
              </p:cNvPr>
              <p:cNvSpPr txBox="1"/>
              <p:nvPr>
                <p:custDataLst>
                  <p:tags r:id="rId342"/>
                </p:custDataLst>
              </p:nvPr>
            </p:nvSpPr>
            <p:spPr>
              <a:xfrm>
                <a:off x="288061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Jul</a:t>
                </a:r>
              </a:p>
            </p:txBody>
          </p:sp>
          <p:sp>
            <p:nvSpPr>
              <p:cNvPr id="204" name="OTLSHAPE_TB_00000000000000000000000000000000_MiddleTimescaleInterval3">
                <a:extLst>
                  <a:ext uri="{FF2B5EF4-FFF2-40B4-BE49-F238E27FC236}">
                    <a16:creationId xmlns:a16="http://schemas.microsoft.com/office/drawing/2014/main" id="{CE78483E-B23A-3C80-9B18-FB27D58AE46A}"/>
                  </a:ext>
                </a:extLst>
              </p:cNvPr>
              <p:cNvSpPr txBox="1"/>
              <p:nvPr>
                <p:custDataLst>
                  <p:tags r:id="rId343"/>
                </p:custDataLst>
              </p:nvPr>
            </p:nvSpPr>
            <p:spPr>
              <a:xfrm>
                <a:off x="3693844" y="2110676"/>
                <a:ext cx="222818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Oct</a:t>
                </a:r>
              </a:p>
            </p:txBody>
          </p:sp>
          <p:sp>
            <p:nvSpPr>
              <p:cNvPr id="64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0359738D-DCDC-7DBC-2C6E-F0A6054C476A}"/>
                  </a:ext>
                </a:extLst>
              </p:cNvPr>
              <p:cNvSpPr txBox="1"/>
              <p:nvPr>
                <p:custDataLst>
                  <p:tags r:id="rId344"/>
                </p:custDataLst>
              </p:nvPr>
            </p:nvSpPr>
            <p:spPr>
              <a:xfrm>
                <a:off x="209403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Apr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DAF4F43-511D-14A8-B041-CB83A45A7873}"/>
                </a:ext>
              </a:extLst>
            </p:cNvPr>
            <p:cNvGrpSpPr/>
            <p:nvPr/>
          </p:nvGrpSpPr>
          <p:grpSpPr>
            <a:xfrm>
              <a:off x="5057073" y="1781787"/>
              <a:ext cx="2617147" cy="186055"/>
              <a:chOff x="1299515" y="2110676"/>
              <a:chExt cx="2617147" cy="186055"/>
            </a:xfrm>
          </p:grpSpPr>
          <p:sp>
            <p:nvSpPr>
              <p:cNvPr id="68" name="OTLSHAPE_TB_00000000000000000000000000000000_MiddleTimescaleInterval1">
                <a:extLst>
                  <a:ext uri="{FF2B5EF4-FFF2-40B4-BE49-F238E27FC236}">
                    <a16:creationId xmlns:a16="http://schemas.microsoft.com/office/drawing/2014/main" id="{B0AEA5D0-97F7-4F46-4DE5-F5C8774270C8}"/>
                  </a:ext>
                </a:extLst>
              </p:cNvPr>
              <p:cNvSpPr txBox="1"/>
              <p:nvPr>
                <p:custDataLst>
                  <p:tags r:id="rId337"/>
                </p:custDataLst>
              </p:nvPr>
            </p:nvSpPr>
            <p:spPr>
              <a:xfrm>
                <a:off x="1299515" y="2110676"/>
                <a:ext cx="237244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22" dirty="0">
                    <a:solidFill>
                      <a:schemeClr val="lt1"/>
                    </a:solidFill>
                  </a:rPr>
                  <a:t>Jan</a:t>
                </a:r>
              </a:p>
            </p:txBody>
          </p:sp>
          <p:sp>
            <p:nvSpPr>
              <p:cNvPr id="69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2F5B07DE-C64E-6802-84DE-037F6F41AF3D}"/>
                  </a:ext>
                </a:extLst>
              </p:cNvPr>
              <p:cNvSpPr txBox="1"/>
              <p:nvPr>
                <p:custDataLst>
                  <p:tags r:id="rId338"/>
                </p:custDataLst>
              </p:nvPr>
            </p:nvSpPr>
            <p:spPr>
              <a:xfrm>
                <a:off x="288061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Jul</a:t>
                </a:r>
              </a:p>
            </p:txBody>
          </p:sp>
          <p:sp>
            <p:nvSpPr>
              <p:cNvPr id="70" name="OTLSHAPE_TB_00000000000000000000000000000000_MiddleTimescaleInterval3">
                <a:extLst>
                  <a:ext uri="{FF2B5EF4-FFF2-40B4-BE49-F238E27FC236}">
                    <a16:creationId xmlns:a16="http://schemas.microsoft.com/office/drawing/2014/main" id="{C43375EC-D2AA-A43B-9D36-977B9875EFCF}"/>
                  </a:ext>
                </a:extLst>
              </p:cNvPr>
              <p:cNvSpPr txBox="1"/>
              <p:nvPr>
                <p:custDataLst>
                  <p:tags r:id="rId339"/>
                </p:custDataLst>
              </p:nvPr>
            </p:nvSpPr>
            <p:spPr>
              <a:xfrm>
                <a:off x="3693844" y="2110676"/>
                <a:ext cx="222818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Oct</a:t>
                </a:r>
              </a:p>
            </p:txBody>
          </p:sp>
          <p:sp>
            <p:nvSpPr>
              <p:cNvPr id="71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F8B56BF3-EF9D-5350-666A-D2914342B6F9}"/>
                  </a:ext>
                </a:extLst>
              </p:cNvPr>
              <p:cNvSpPr txBox="1"/>
              <p:nvPr>
                <p:custDataLst>
                  <p:tags r:id="rId340"/>
                </p:custDataLst>
              </p:nvPr>
            </p:nvSpPr>
            <p:spPr>
              <a:xfrm>
                <a:off x="209403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Apr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FC6DD11-CD2E-A846-4DD0-2B4EA059287B}"/>
                </a:ext>
              </a:extLst>
            </p:cNvPr>
            <p:cNvGrpSpPr/>
            <p:nvPr/>
          </p:nvGrpSpPr>
          <p:grpSpPr>
            <a:xfrm>
              <a:off x="8261498" y="1784231"/>
              <a:ext cx="1806485" cy="186055"/>
              <a:chOff x="1299515" y="2110676"/>
              <a:chExt cx="1806485" cy="186055"/>
            </a:xfrm>
          </p:grpSpPr>
          <p:sp>
            <p:nvSpPr>
              <p:cNvPr id="73" name="OTLSHAPE_TB_00000000000000000000000000000000_MiddleTimescaleInterval1">
                <a:extLst>
                  <a:ext uri="{FF2B5EF4-FFF2-40B4-BE49-F238E27FC236}">
                    <a16:creationId xmlns:a16="http://schemas.microsoft.com/office/drawing/2014/main" id="{4CFAB903-31BF-885A-2A97-509BCD2323EC}"/>
                  </a:ext>
                </a:extLst>
              </p:cNvPr>
              <p:cNvSpPr txBox="1"/>
              <p:nvPr>
                <p:custDataLst>
                  <p:tags r:id="rId334"/>
                </p:custDataLst>
              </p:nvPr>
            </p:nvSpPr>
            <p:spPr>
              <a:xfrm>
                <a:off x="1299515" y="2110676"/>
                <a:ext cx="237244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22" dirty="0">
                    <a:solidFill>
                      <a:schemeClr val="lt1"/>
                    </a:solidFill>
                  </a:rPr>
                  <a:t>Jan</a:t>
                </a:r>
              </a:p>
            </p:txBody>
          </p:sp>
          <p:sp>
            <p:nvSpPr>
              <p:cNvPr id="74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6D882736-B690-0C41-5CF6-143979948691}"/>
                  </a:ext>
                </a:extLst>
              </p:cNvPr>
              <p:cNvSpPr txBox="1"/>
              <p:nvPr>
                <p:custDataLst>
                  <p:tags r:id="rId335"/>
                </p:custDataLst>
              </p:nvPr>
            </p:nvSpPr>
            <p:spPr>
              <a:xfrm>
                <a:off x="288061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Jul</a:t>
                </a:r>
              </a:p>
            </p:txBody>
          </p:sp>
          <p:sp>
            <p:nvSpPr>
              <p:cNvPr id="76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AB360A46-0D08-5C6B-27BA-8838EF5436F6}"/>
                  </a:ext>
                </a:extLst>
              </p:cNvPr>
              <p:cNvSpPr txBox="1"/>
              <p:nvPr>
                <p:custDataLst>
                  <p:tags r:id="rId336"/>
                </p:custDataLst>
              </p:nvPr>
            </p:nvSpPr>
            <p:spPr>
              <a:xfrm>
                <a:off x="209403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Apr</a:t>
                </a:r>
              </a:p>
            </p:txBody>
          </p:sp>
        </p:grpSp>
        <p:sp>
          <p:nvSpPr>
            <p:cNvPr id="77" name="OTLSHAPE_M_0e17adf9b117404eaec7aabc1d77d266_Title">
              <a:extLst>
                <a:ext uri="{FF2B5EF4-FFF2-40B4-BE49-F238E27FC236}">
                  <a16:creationId xmlns:a16="http://schemas.microsoft.com/office/drawing/2014/main" id="{82D1B71C-BA9D-6F3E-BD09-52BC65BA7AD9}"/>
                </a:ext>
              </a:extLst>
            </p:cNvPr>
            <p:cNvSpPr txBox="1"/>
            <p:nvPr>
              <p:custDataLst>
                <p:tags r:id="rId73"/>
              </p:custDataLst>
            </p:nvPr>
          </p:nvSpPr>
          <p:spPr>
            <a:xfrm>
              <a:off x="2843912" y="1398419"/>
              <a:ext cx="97790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4" dirty="0">
                  <a:solidFill>
                    <a:schemeClr val="dk1"/>
                  </a:solidFill>
                </a:rPr>
                <a:t>Barley</a:t>
              </a:r>
            </a:p>
          </p:txBody>
        </p:sp>
        <p:sp>
          <p:nvSpPr>
            <p:cNvPr id="78" name="OTLSHAPE_M_0e17adf9b117404eaec7aabc1d77d266_Date">
              <a:extLst>
                <a:ext uri="{FF2B5EF4-FFF2-40B4-BE49-F238E27FC236}">
                  <a16:creationId xmlns:a16="http://schemas.microsoft.com/office/drawing/2014/main" id="{733E3B52-C85C-642C-7633-B7CF59B3571A}"/>
                </a:ext>
              </a:extLst>
            </p:cNvPr>
            <p:cNvSpPr txBox="1"/>
            <p:nvPr>
              <p:custDataLst>
                <p:tags r:id="rId74"/>
              </p:custDataLst>
            </p:nvPr>
          </p:nvSpPr>
          <p:spPr>
            <a:xfrm>
              <a:off x="3920268" y="1420764"/>
              <a:ext cx="304800" cy="124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800" dirty="0">
                  <a:solidFill>
                    <a:schemeClr val="dk2"/>
                  </a:solidFill>
                </a:rPr>
                <a:t>8 Aug</a:t>
              </a:r>
            </a:p>
          </p:txBody>
        </p:sp>
        <p:sp>
          <p:nvSpPr>
            <p:cNvPr id="80" name="OTLSHAPE_M_0e17adf9b117404eaec7aabc1d77d266_Shape">
              <a:extLst>
                <a:ext uri="{FF2B5EF4-FFF2-40B4-BE49-F238E27FC236}">
                  <a16:creationId xmlns:a16="http://schemas.microsoft.com/office/drawing/2014/main" id="{71B3E671-0AA4-48C0-A8C6-DEF708432D5C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 rot="5400000" flipH="1">
              <a:off x="3680817" y="1403594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TLSHAPE_M_0e17adf9b117404eaec7aabc1d77d266_Shape">
              <a:extLst>
                <a:ext uri="{FF2B5EF4-FFF2-40B4-BE49-F238E27FC236}">
                  <a16:creationId xmlns:a16="http://schemas.microsoft.com/office/drawing/2014/main" id="{8C740645-4A82-99A3-368E-7A7944035D67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 rot="16200000">
              <a:off x="5915688" y="1411196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TLSHAPE_M_0e17adf9b117404eaec7aabc1d77d266_Date">
              <a:extLst>
                <a:ext uri="{FF2B5EF4-FFF2-40B4-BE49-F238E27FC236}">
                  <a16:creationId xmlns:a16="http://schemas.microsoft.com/office/drawing/2014/main" id="{05AF59E2-80B0-449E-3967-06CBC37BFF75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5550973" y="1419810"/>
              <a:ext cx="304800" cy="124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dk2"/>
                  </a:solidFill>
                </a:rPr>
                <a:t>4 Apr</a:t>
              </a:r>
            </a:p>
          </p:txBody>
        </p:sp>
        <p:sp>
          <p:nvSpPr>
            <p:cNvPr id="15" name="OTLSHAPE_M_0e17adf9b117404eaec7aabc1d77d266_Title">
              <a:extLst>
                <a:ext uri="{FF2B5EF4-FFF2-40B4-BE49-F238E27FC236}">
                  <a16:creationId xmlns:a16="http://schemas.microsoft.com/office/drawing/2014/main" id="{9CC11B3E-B0EF-1D12-C693-B02AE2DCE683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5904074" y="1397922"/>
              <a:ext cx="1118559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4" dirty="0">
                  <a:solidFill>
                    <a:schemeClr val="dk1"/>
                  </a:solidFill>
                </a:rPr>
                <a:t>Oat</a:t>
              </a:r>
            </a:p>
          </p:txBody>
        </p:sp>
        <p:sp>
          <p:nvSpPr>
            <p:cNvPr id="17" name="OTLSHAPE_M_0e17adf9b117404eaec7aabc1d77d266_Shape">
              <a:extLst>
                <a:ext uri="{FF2B5EF4-FFF2-40B4-BE49-F238E27FC236}">
                  <a16:creationId xmlns:a16="http://schemas.microsoft.com/office/drawing/2014/main" id="{3F5B07B0-4E08-4969-9123-3A8D735CABA6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 rot="5400000" flipH="1">
              <a:off x="6823065" y="1399582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TLSHAPE_M_0e17adf9b117404eaec7aabc1d77d266_Shape">
              <a:extLst>
                <a:ext uri="{FF2B5EF4-FFF2-40B4-BE49-F238E27FC236}">
                  <a16:creationId xmlns:a16="http://schemas.microsoft.com/office/drawing/2014/main" id="{4CD73215-995A-ECB2-4B9B-0BBB37C1EB36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 rot="16200000">
              <a:off x="9184077" y="1406323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TLSHAPE_M_0e17adf9b117404eaec7aabc1d77d266_Date">
              <a:extLst>
                <a:ext uri="{FF2B5EF4-FFF2-40B4-BE49-F238E27FC236}">
                  <a16:creationId xmlns:a16="http://schemas.microsoft.com/office/drawing/2014/main" id="{58BC833F-F67A-C949-60FA-3FC1F76E7642}"/>
                </a:ext>
              </a:extLst>
            </p:cNvPr>
            <p:cNvSpPr txBox="1"/>
            <p:nvPr>
              <p:custDataLst>
                <p:tags r:id="rId81"/>
              </p:custDataLst>
            </p:nvPr>
          </p:nvSpPr>
          <p:spPr>
            <a:xfrm>
              <a:off x="8837650" y="1426969"/>
              <a:ext cx="304800" cy="124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dk2"/>
                  </a:solidFill>
                </a:rPr>
                <a:t>15 Apr</a:t>
              </a:r>
            </a:p>
          </p:txBody>
        </p:sp>
        <p:sp>
          <p:nvSpPr>
            <p:cNvPr id="42" name="OTLSHAPE_M_0e17adf9b117404eaec7aabc1d77d266_Title">
              <a:extLst>
                <a:ext uri="{FF2B5EF4-FFF2-40B4-BE49-F238E27FC236}">
                  <a16:creationId xmlns:a16="http://schemas.microsoft.com/office/drawing/2014/main" id="{A17EAD97-4056-1358-DCAB-F69F84ED773C}"/>
                </a:ext>
              </a:extLst>
            </p:cNvPr>
            <p:cNvSpPr txBox="1"/>
            <p:nvPr>
              <p:custDataLst>
                <p:tags r:id="rId82"/>
              </p:custDataLst>
            </p:nvPr>
          </p:nvSpPr>
          <p:spPr>
            <a:xfrm>
              <a:off x="9133836" y="1390694"/>
              <a:ext cx="1019669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4" dirty="0">
                  <a:solidFill>
                    <a:schemeClr val="dk1"/>
                  </a:solidFill>
                </a:rPr>
                <a:t>Faba bean</a:t>
              </a:r>
            </a:p>
          </p:txBody>
        </p:sp>
        <p:sp>
          <p:nvSpPr>
            <p:cNvPr id="45" name="OTLSHAPE_M_0e17adf9b117404eaec7aabc1d77d266_Shape">
              <a:extLst>
                <a:ext uri="{FF2B5EF4-FFF2-40B4-BE49-F238E27FC236}">
                  <a16:creationId xmlns:a16="http://schemas.microsoft.com/office/drawing/2014/main" id="{622BB780-FE78-8600-E15A-EF2FA975A548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 rot="5400000" flipH="1">
              <a:off x="9976721" y="1412332"/>
              <a:ext cx="165100" cy="165100"/>
            </a:xfrm>
            <a:prstGeom prst="flowChartMerg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TLSHAPE_SLM_1f15f648deeb4a119bf96889a2bb4d2a_Title">
              <a:extLst>
                <a:ext uri="{FF2B5EF4-FFF2-40B4-BE49-F238E27FC236}">
                  <a16:creationId xmlns:a16="http://schemas.microsoft.com/office/drawing/2014/main" id="{B6F05EC0-C8C1-B043-D70D-EE034E863B82}"/>
                </a:ext>
              </a:extLst>
            </p:cNvPr>
            <p:cNvSpPr txBox="1"/>
            <p:nvPr>
              <p:custDataLst>
                <p:tags r:id="rId84"/>
              </p:custDataLst>
            </p:nvPr>
          </p:nvSpPr>
          <p:spPr>
            <a:xfrm>
              <a:off x="1315441" y="2400250"/>
              <a:ext cx="43616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early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89" name="OTLSHAPE_SLM_1f15f648deeb4a119bf96889a2bb4d2a_Title">
              <a:extLst>
                <a:ext uri="{FF2B5EF4-FFF2-40B4-BE49-F238E27FC236}">
                  <a16:creationId xmlns:a16="http://schemas.microsoft.com/office/drawing/2014/main" id="{F4E9550C-11B5-D6D1-416B-9EE8734C49F0}"/>
                </a:ext>
              </a:extLst>
            </p:cNvPr>
            <p:cNvSpPr txBox="1"/>
            <p:nvPr>
              <p:custDataLst>
                <p:tags r:id="rId85"/>
              </p:custDataLst>
            </p:nvPr>
          </p:nvSpPr>
          <p:spPr>
            <a:xfrm>
              <a:off x="1315441" y="2587531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90" name="OTLSHAPE_SLM_1f15f648deeb4a119bf96889a2bb4d2a_Title">
              <a:extLst>
                <a:ext uri="{FF2B5EF4-FFF2-40B4-BE49-F238E27FC236}">
                  <a16:creationId xmlns:a16="http://schemas.microsoft.com/office/drawing/2014/main" id="{1989D373-1FD7-14F5-6360-07AD6CB49E97}"/>
                </a:ext>
              </a:extLst>
            </p:cNvPr>
            <p:cNvSpPr txBox="1"/>
            <p:nvPr>
              <p:custDataLst>
                <p:tags r:id="rId86"/>
              </p:custDataLst>
            </p:nvPr>
          </p:nvSpPr>
          <p:spPr>
            <a:xfrm>
              <a:off x="1315441" y="2776054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163" name="OTLSHAPE_SLT_b6ca4d85643a4b47855e5e49f21ceec0_Shape">
              <a:extLst>
                <a:ext uri="{FF2B5EF4-FFF2-40B4-BE49-F238E27FC236}">
                  <a16:creationId xmlns:a16="http://schemas.microsoft.com/office/drawing/2014/main" id="{03EB1F51-3968-A9B5-78A9-FD358717851F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3577265" y="2623132"/>
              <a:ext cx="2231554" cy="113282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TLSHAPE_SLT_b6ca4d85643a4b47855e5e49f21ceec0_Shape">
              <a:extLst>
                <a:ext uri="{FF2B5EF4-FFF2-40B4-BE49-F238E27FC236}">
                  <a16:creationId xmlns:a16="http://schemas.microsoft.com/office/drawing/2014/main" id="{3A6CE6ED-1823-C05E-F0E5-78BE4751CB80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3582130" y="2816969"/>
              <a:ext cx="2224795" cy="100749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TLSHAPE_SLT_b6ca4d85643a4b47855e5e49f21ceec0_Shape">
              <a:extLst>
                <a:ext uri="{FF2B5EF4-FFF2-40B4-BE49-F238E27FC236}">
                  <a16:creationId xmlns:a16="http://schemas.microsoft.com/office/drawing/2014/main" id="{F9802136-38E8-0D4C-DE02-561B92C797F0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4154011" y="3013322"/>
              <a:ext cx="1652914" cy="93331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TLSHAPE_SLM_1f15f648deeb4a119bf96889a2bb4d2a_Date">
              <a:extLst>
                <a:ext uri="{FF2B5EF4-FFF2-40B4-BE49-F238E27FC236}">
                  <a16:creationId xmlns:a16="http://schemas.microsoft.com/office/drawing/2014/main" id="{C04BF293-9A37-B770-FF3C-E05A0F0EBA4F}"/>
                </a:ext>
              </a:extLst>
            </p:cNvPr>
            <p:cNvSpPr txBox="1"/>
            <p:nvPr>
              <p:custDataLst>
                <p:tags r:id="rId90"/>
              </p:custDataLst>
            </p:nvPr>
          </p:nvSpPr>
          <p:spPr>
            <a:xfrm>
              <a:off x="3592066" y="2625085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16-Jul</a:t>
              </a:r>
            </a:p>
          </p:txBody>
        </p:sp>
        <p:sp>
          <p:nvSpPr>
            <p:cNvPr id="220" name="OTLSHAPE_SLM_1f15f648deeb4a119bf96889a2bb4d2a_Date">
              <a:extLst>
                <a:ext uri="{FF2B5EF4-FFF2-40B4-BE49-F238E27FC236}">
                  <a16:creationId xmlns:a16="http://schemas.microsoft.com/office/drawing/2014/main" id="{1E79A6FE-D67D-1408-9906-7DA8E7F8374C}"/>
                </a:ext>
              </a:extLst>
            </p:cNvPr>
            <p:cNvSpPr txBox="1"/>
            <p:nvPr>
              <p:custDataLst>
                <p:tags r:id="rId91"/>
              </p:custDataLst>
            </p:nvPr>
          </p:nvSpPr>
          <p:spPr>
            <a:xfrm>
              <a:off x="3596132" y="2823988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16-Jul</a:t>
              </a:r>
            </a:p>
          </p:txBody>
        </p:sp>
        <p:sp>
          <p:nvSpPr>
            <p:cNvPr id="223" name="OTLSHAPE_SLM_1f15f648deeb4a119bf96889a2bb4d2a_Date">
              <a:extLst>
                <a:ext uri="{FF2B5EF4-FFF2-40B4-BE49-F238E27FC236}">
                  <a16:creationId xmlns:a16="http://schemas.microsoft.com/office/drawing/2014/main" id="{1E713B11-7161-29EC-8B3B-BD42EF5CF5F8}"/>
                </a:ext>
              </a:extLst>
            </p:cNvPr>
            <p:cNvSpPr txBox="1"/>
            <p:nvPr>
              <p:custDataLst>
                <p:tags r:id="rId92"/>
              </p:custDataLst>
            </p:nvPr>
          </p:nvSpPr>
          <p:spPr>
            <a:xfrm>
              <a:off x="4170315" y="3017655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23-Aug</a:t>
              </a:r>
            </a:p>
          </p:txBody>
        </p:sp>
        <p:sp>
          <p:nvSpPr>
            <p:cNvPr id="16" name="OTLSHAPE_SLT_b6ca4d85643a4b47855e5e49f21ceec0_Shape">
              <a:extLst>
                <a:ext uri="{FF2B5EF4-FFF2-40B4-BE49-F238E27FC236}">
                  <a16:creationId xmlns:a16="http://schemas.microsoft.com/office/drawing/2014/main" id="{5AAC4CDD-82E3-7F68-1D30-EE47FCC45191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2835040" y="2443965"/>
              <a:ext cx="2971885" cy="118927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5E694946-A890-206F-F111-820E3A2A7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5574" y="2180423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FA9009D-4A58-5AF4-E1C3-0E320DD11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6114" y="2199147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OTLSHAPE_M_0e17adf9b117404eaec7aabc1d77d266_Date">
              <a:extLst>
                <a:ext uri="{FF2B5EF4-FFF2-40B4-BE49-F238E27FC236}">
                  <a16:creationId xmlns:a16="http://schemas.microsoft.com/office/drawing/2014/main" id="{B1D395BF-DF80-D441-A158-3516C246300A}"/>
                </a:ext>
              </a:extLst>
            </p:cNvPr>
            <p:cNvSpPr txBox="1"/>
            <p:nvPr>
              <p:custDataLst>
                <p:tags r:id="rId94"/>
              </p:custDataLst>
            </p:nvPr>
          </p:nvSpPr>
          <p:spPr>
            <a:xfrm>
              <a:off x="10177403" y="1429970"/>
              <a:ext cx="304800" cy="1240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800" dirty="0">
                  <a:solidFill>
                    <a:schemeClr val="dk2"/>
                  </a:solidFill>
                </a:rPr>
                <a:t>24 Aug</a:t>
              </a:r>
            </a:p>
          </p:txBody>
        </p: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1592D6B-99CB-4426-D36A-B562FD13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9297" y="2203223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OTLSHAPE_M_0e17adf9b117404eaec7aabc1d77d266_Date">
              <a:extLst>
                <a:ext uri="{FF2B5EF4-FFF2-40B4-BE49-F238E27FC236}">
                  <a16:creationId xmlns:a16="http://schemas.microsoft.com/office/drawing/2014/main" id="{EE3B8E8A-C6F2-FA0C-336A-16419459EAA3}"/>
                </a:ext>
              </a:extLst>
            </p:cNvPr>
            <p:cNvSpPr txBox="1"/>
            <p:nvPr>
              <p:custDataLst>
                <p:tags r:id="rId95"/>
              </p:custDataLst>
            </p:nvPr>
          </p:nvSpPr>
          <p:spPr>
            <a:xfrm>
              <a:off x="4434159" y="2003947"/>
              <a:ext cx="570176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9-15 Nov Sampling</a:t>
              </a:r>
            </a:p>
          </p:txBody>
        </p:sp>
        <p:sp>
          <p:nvSpPr>
            <p:cNvPr id="524" name="OTLSHAPE_M_0e17adf9b117404eaec7aabc1d77d266_Date">
              <a:extLst>
                <a:ext uri="{FF2B5EF4-FFF2-40B4-BE49-F238E27FC236}">
                  <a16:creationId xmlns:a16="http://schemas.microsoft.com/office/drawing/2014/main" id="{20CC7BAF-7E12-3681-E892-412E155EC542}"/>
                </a:ext>
              </a:extLst>
            </p:cNvPr>
            <p:cNvSpPr txBox="1"/>
            <p:nvPr>
              <p:custDataLst>
                <p:tags r:id="rId96"/>
              </p:custDataLst>
            </p:nvPr>
          </p:nvSpPr>
          <p:spPr>
            <a:xfrm>
              <a:off x="5808819" y="1969621"/>
              <a:ext cx="390641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8 Apr</a:t>
              </a:r>
            </a:p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Sampling</a:t>
              </a:r>
            </a:p>
          </p:txBody>
        </p:sp>
        <p:sp>
          <p:nvSpPr>
            <p:cNvPr id="525" name="OTLSHAPE_M_0e17adf9b117404eaec7aabc1d77d266_Date">
              <a:extLst>
                <a:ext uri="{FF2B5EF4-FFF2-40B4-BE49-F238E27FC236}">
                  <a16:creationId xmlns:a16="http://schemas.microsoft.com/office/drawing/2014/main" id="{2E6FDCE5-47D4-5D6B-92AD-A8902E1D08A4}"/>
                </a:ext>
              </a:extLst>
            </p:cNvPr>
            <p:cNvSpPr txBox="1"/>
            <p:nvPr>
              <p:custDataLst>
                <p:tags r:id="rId97"/>
              </p:custDataLst>
            </p:nvPr>
          </p:nvSpPr>
          <p:spPr>
            <a:xfrm>
              <a:off x="7644923" y="2001798"/>
              <a:ext cx="390641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1-13 Nov</a:t>
              </a:r>
            </a:p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Sampling</a:t>
              </a:r>
            </a:p>
          </p:txBody>
        </p: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69F9606-636C-C45D-899C-636B887EF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1495" y="2196577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OTLSHAPE_M_0e17adf9b117404eaec7aabc1d77d266_Date">
              <a:extLst>
                <a:ext uri="{FF2B5EF4-FFF2-40B4-BE49-F238E27FC236}">
                  <a16:creationId xmlns:a16="http://schemas.microsoft.com/office/drawing/2014/main" id="{7224AF9E-C7A5-3602-629D-4DFF9D3861FE}"/>
                </a:ext>
              </a:extLst>
            </p:cNvPr>
            <p:cNvSpPr txBox="1"/>
            <p:nvPr>
              <p:custDataLst>
                <p:tags r:id="rId98"/>
              </p:custDataLst>
            </p:nvPr>
          </p:nvSpPr>
          <p:spPr>
            <a:xfrm>
              <a:off x="9354876" y="1872924"/>
              <a:ext cx="390641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27 May</a:t>
              </a:r>
            </a:p>
            <a:p>
              <a:pPr algn="ctr"/>
              <a:r>
                <a:rPr lang="en-GB" sz="600" i="1" dirty="0">
                  <a:solidFill>
                    <a:schemeClr val="dk2"/>
                  </a:solidFill>
                </a:rPr>
                <a:t>Sampling</a:t>
              </a:r>
            </a:p>
          </p:txBody>
        </p:sp>
        <p:sp>
          <p:nvSpPr>
            <p:cNvPr id="635" name="OTLSHAPE_SLM_1f15f648deeb4a119bf96889a2bb4d2a_Shape">
              <a:extLst>
                <a:ext uri="{FF2B5EF4-FFF2-40B4-BE49-F238E27FC236}">
                  <a16:creationId xmlns:a16="http://schemas.microsoft.com/office/drawing/2014/main" id="{226797AB-9FA4-9C89-40A1-A94494D0FBFB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2738787" y="3398745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00D9C43B-0649-CC6D-73F6-5D339F7D7045}"/>
                </a:ext>
              </a:extLst>
            </p:cNvPr>
            <p:cNvGrpSpPr/>
            <p:nvPr/>
          </p:nvGrpSpPr>
          <p:grpSpPr>
            <a:xfrm>
              <a:off x="5796890" y="2258052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700" name="OTLSHAPE_SLA_c53c00fa6c99428281c6c8bada5a7033_Shape">
                <a:extLst>
                  <a:ext uri="{FF2B5EF4-FFF2-40B4-BE49-F238E27FC236}">
                    <a16:creationId xmlns:a16="http://schemas.microsoft.com/office/drawing/2014/main" id="{D923FEF2-404E-7011-62E3-C0A4644B4F76}"/>
                  </a:ext>
                </a:extLst>
              </p:cNvPr>
              <p:cNvSpPr/>
              <p:nvPr>
                <p:custDataLst>
                  <p:tags r:id="rId332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0" name="OTLSHAPE_SLA_c53c00fa6c99428281c6c8bada5a7033_Shape">
                <a:extLst>
                  <a:ext uri="{FF2B5EF4-FFF2-40B4-BE49-F238E27FC236}">
                    <a16:creationId xmlns:a16="http://schemas.microsoft.com/office/drawing/2014/main" id="{4FF01AA9-D1D6-DE10-CCDB-8FF548B39B0A}"/>
                  </a:ext>
                </a:extLst>
              </p:cNvPr>
              <p:cNvSpPr/>
              <p:nvPr>
                <p:custDataLst>
                  <p:tags r:id="rId333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1" name="OTLSHAPE_SLM_1f15f648deeb4a119bf96889a2bb4d2a_Date">
              <a:extLst>
                <a:ext uri="{FF2B5EF4-FFF2-40B4-BE49-F238E27FC236}">
                  <a16:creationId xmlns:a16="http://schemas.microsoft.com/office/drawing/2014/main" id="{6077D3A6-E97C-ADAB-59C1-81B955C3AB27}"/>
                </a:ext>
              </a:extLst>
            </p:cNvPr>
            <p:cNvSpPr txBox="1"/>
            <p:nvPr>
              <p:custDataLst>
                <p:tags r:id="rId100"/>
              </p:custDataLst>
            </p:nvPr>
          </p:nvSpPr>
          <p:spPr>
            <a:xfrm rot="19708817">
              <a:off x="6332324" y="2116887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14-May</a:t>
              </a:r>
            </a:p>
          </p:txBody>
        </p: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091A0A04-FC05-3521-4436-8C5FB418A325}"/>
                </a:ext>
              </a:extLst>
            </p:cNvPr>
            <p:cNvGrpSpPr/>
            <p:nvPr/>
          </p:nvGrpSpPr>
          <p:grpSpPr>
            <a:xfrm>
              <a:off x="130485" y="1597443"/>
              <a:ext cx="1479016" cy="396463"/>
              <a:chOff x="624292" y="5989172"/>
              <a:chExt cx="1479016" cy="396463"/>
            </a:xfrm>
          </p:grpSpPr>
          <p:sp>
            <p:nvSpPr>
              <p:cNvPr id="91" name="OTLSHAPE_SLM_1f15f648deeb4a119bf96889a2bb4d2a_Shape">
                <a:extLst>
                  <a:ext uri="{FF2B5EF4-FFF2-40B4-BE49-F238E27FC236}">
                    <a16:creationId xmlns:a16="http://schemas.microsoft.com/office/drawing/2014/main" id="{A057D36E-4F08-7C28-7251-BF481FB87A1B}"/>
                  </a:ext>
                </a:extLst>
              </p:cNvPr>
              <p:cNvSpPr/>
              <p:nvPr>
                <p:custDataLst>
                  <p:tags r:id="rId328"/>
                </p:custDataLst>
              </p:nvPr>
            </p:nvSpPr>
            <p:spPr>
              <a:xfrm>
                <a:off x="624292" y="5989172"/>
                <a:ext cx="188925" cy="190834"/>
              </a:xfrm>
              <a:prstGeom prst="star8">
                <a:avLst/>
              </a:prstGeom>
              <a:solidFill>
                <a:srgbClr val="843C0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TLSHAPE_SLM_1f15f648deeb4a119bf96889a2bb4d2a_Title">
                <a:extLst>
                  <a:ext uri="{FF2B5EF4-FFF2-40B4-BE49-F238E27FC236}">
                    <a16:creationId xmlns:a16="http://schemas.microsoft.com/office/drawing/2014/main" id="{9E960E38-EB5E-2AC9-160B-A848976F86BD}"/>
                  </a:ext>
                </a:extLst>
              </p:cNvPr>
              <p:cNvSpPr txBox="1"/>
              <p:nvPr>
                <p:custDataLst>
                  <p:tags r:id="rId329"/>
                </p:custDataLst>
              </p:nvPr>
            </p:nvSpPr>
            <p:spPr>
              <a:xfrm>
                <a:off x="876854" y="5989172"/>
                <a:ext cx="85890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1100" b="1" spc="-8" dirty="0">
                    <a:solidFill>
                      <a:schemeClr val="dk1"/>
                    </a:solidFill>
                  </a:rPr>
                  <a:t>Tillage event</a:t>
                </a:r>
              </a:p>
            </p:txBody>
          </p:sp>
          <p:sp>
            <p:nvSpPr>
              <p:cNvPr id="95" name="OTLSHAPE_SLA_c53c00fa6c99428281c6c8bada5a7033_Shape">
                <a:extLst>
                  <a:ext uri="{FF2B5EF4-FFF2-40B4-BE49-F238E27FC236}">
                    <a16:creationId xmlns:a16="http://schemas.microsoft.com/office/drawing/2014/main" id="{112F1B0E-F1E6-26E4-45F8-E90F6F8912CF}"/>
                  </a:ext>
                </a:extLst>
              </p:cNvPr>
              <p:cNvSpPr/>
              <p:nvPr>
                <p:custDataLst>
                  <p:tags r:id="rId330"/>
                </p:custDataLst>
              </p:nvPr>
            </p:nvSpPr>
            <p:spPr>
              <a:xfrm>
                <a:off x="633483" y="6227218"/>
                <a:ext cx="157714" cy="157714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OTLSHAPE_SLM_1f15f648deeb4a119bf96889a2bb4d2a_Title">
                <a:extLst>
                  <a:ext uri="{FF2B5EF4-FFF2-40B4-BE49-F238E27FC236}">
                    <a16:creationId xmlns:a16="http://schemas.microsoft.com/office/drawing/2014/main" id="{7F6EF14F-5664-318F-D69A-84ABEE323B97}"/>
                  </a:ext>
                </a:extLst>
              </p:cNvPr>
              <p:cNvSpPr txBox="1"/>
              <p:nvPr>
                <p:custDataLst>
                  <p:tags r:id="rId331"/>
                </p:custDataLst>
              </p:nvPr>
            </p:nvSpPr>
            <p:spPr>
              <a:xfrm>
                <a:off x="879333" y="6216358"/>
                <a:ext cx="1223975" cy="169277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1100" b="1" spc="-8" dirty="0">
                    <a:solidFill>
                      <a:schemeClr val="dk1"/>
                    </a:solidFill>
                  </a:rPr>
                  <a:t>Herbicide application</a:t>
                </a:r>
              </a:p>
            </p:txBody>
          </p:sp>
        </p:grpSp>
        <p:sp>
          <p:nvSpPr>
            <p:cNvPr id="13" name="OTLSHAPE_SLM_1f15f648deeb4a119bf96889a2bb4d2a_Title">
              <a:extLst>
                <a:ext uri="{FF2B5EF4-FFF2-40B4-BE49-F238E27FC236}">
                  <a16:creationId xmlns:a16="http://schemas.microsoft.com/office/drawing/2014/main" id="{BE310832-864C-C988-1B90-B671A80EF167}"/>
                </a:ext>
              </a:extLst>
            </p:cNvPr>
            <p:cNvSpPr txBox="1"/>
            <p:nvPr>
              <p:custDataLst>
                <p:tags r:id="rId101"/>
              </p:custDataLst>
            </p:nvPr>
          </p:nvSpPr>
          <p:spPr>
            <a:xfrm>
              <a:off x="1315441" y="2964578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late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14" name="OTLSHAPE_SLM_1f15f648deeb4a119bf96889a2bb4d2a_Title">
              <a:extLst>
                <a:ext uri="{FF2B5EF4-FFF2-40B4-BE49-F238E27FC236}">
                  <a16:creationId xmlns:a16="http://schemas.microsoft.com/office/drawing/2014/main" id="{54AFCB16-A59A-EFA2-C2AC-947C33C913AB}"/>
                </a:ext>
              </a:extLst>
            </p:cNvPr>
            <p:cNvSpPr txBox="1"/>
            <p:nvPr>
              <p:custDataLst>
                <p:tags r:id="rId102"/>
              </p:custDataLst>
            </p:nvPr>
          </p:nvSpPr>
          <p:spPr>
            <a:xfrm>
              <a:off x="1315441" y="2211727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No </a:t>
              </a:r>
              <a:r>
                <a:rPr lang="en-US" sz="1100" b="1" spc="-8" dirty="0">
                  <a:solidFill>
                    <a:schemeClr val="dk1"/>
                  </a:solidFill>
                </a:rPr>
                <a:t>CC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B4DA81-054C-6541-8941-D1D97CA822DF}"/>
                </a:ext>
              </a:extLst>
            </p:cNvPr>
            <p:cNvGrpSpPr/>
            <p:nvPr/>
          </p:nvGrpSpPr>
          <p:grpSpPr>
            <a:xfrm>
              <a:off x="2657604" y="2257432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545" name="OTLSHAPE_SLA_c53c00fa6c99428281c6c8bada5a7033_Shape">
                <a:extLst>
                  <a:ext uri="{FF2B5EF4-FFF2-40B4-BE49-F238E27FC236}">
                    <a16:creationId xmlns:a16="http://schemas.microsoft.com/office/drawing/2014/main" id="{CC9FF32C-1233-486F-360D-3F22C6BB9B07}"/>
                  </a:ext>
                </a:extLst>
              </p:cNvPr>
              <p:cNvSpPr/>
              <p:nvPr>
                <p:custDataLst>
                  <p:tags r:id="rId325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6" name="OTLSHAPE_SLA_c53c00fa6c99428281c6c8bada5a7033_Shape">
                <a:extLst>
                  <a:ext uri="{FF2B5EF4-FFF2-40B4-BE49-F238E27FC236}">
                    <a16:creationId xmlns:a16="http://schemas.microsoft.com/office/drawing/2014/main" id="{EECAE836-39E1-858B-9BAE-921B45DF7979}"/>
                  </a:ext>
                </a:extLst>
              </p:cNvPr>
              <p:cNvSpPr/>
              <p:nvPr>
                <p:custDataLst>
                  <p:tags r:id="rId326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TLSHAPE_SLA_c53c00fa6c99428281c6c8bada5a7033_Shape">
                <a:extLst>
                  <a:ext uri="{FF2B5EF4-FFF2-40B4-BE49-F238E27FC236}">
                    <a16:creationId xmlns:a16="http://schemas.microsoft.com/office/drawing/2014/main" id="{DDD1AB7D-C21C-E4A5-A5B0-863FC67B9C8C}"/>
                  </a:ext>
                </a:extLst>
              </p:cNvPr>
              <p:cNvSpPr/>
              <p:nvPr>
                <p:custDataLst>
                  <p:tags r:id="rId327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OTLSHAPE_SLA_c53c00fa6c99428281c6c8bada5a7033_Shape">
              <a:extLst>
                <a:ext uri="{FF2B5EF4-FFF2-40B4-BE49-F238E27FC236}">
                  <a16:creationId xmlns:a16="http://schemas.microsoft.com/office/drawing/2014/main" id="{26679556-D426-44AE-3908-8287F10AF9D3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2926897" y="2446262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TLSHAPE_SLA_c53c00fa6c99428281c6c8bada5a7033_Shape">
              <a:extLst>
                <a:ext uri="{FF2B5EF4-FFF2-40B4-BE49-F238E27FC236}">
                  <a16:creationId xmlns:a16="http://schemas.microsoft.com/office/drawing/2014/main" id="{B203CAEA-4FEB-55ED-0392-0DB7B4C503C4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2657604" y="2446262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CDE291-40B9-6D99-E850-AADD64451BF0}"/>
                </a:ext>
              </a:extLst>
            </p:cNvPr>
            <p:cNvGrpSpPr/>
            <p:nvPr/>
          </p:nvGrpSpPr>
          <p:grpSpPr>
            <a:xfrm>
              <a:off x="2657604" y="2635092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52" name="OTLSHAPE_SLA_c53c00fa6c99428281c6c8bada5a7033_Shape">
                <a:extLst>
                  <a:ext uri="{FF2B5EF4-FFF2-40B4-BE49-F238E27FC236}">
                    <a16:creationId xmlns:a16="http://schemas.microsoft.com/office/drawing/2014/main" id="{816575C9-40E9-4783-1428-B76844BB09D0}"/>
                  </a:ext>
                </a:extLst>
              </p:cNvPr>
              <p:cNvSpPr/>
              <p:nvPr>
                <p:custDataLst>
                  <p:tags r:id="rId322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OTLSHAPE_SLA_c53c00fa6c99428281c6c8bada5a7033_Shape">
                <a:extLst>
                  <a:ext uri="{FF2B5EF4-FFF2-40B4-BE49-F238E27FC236}">
                    <a16:creationId xmlns:a16="http://schemas.microsoft.com/office/drawing/2014/main" id="{50783963-9C24-65D6-CDC1-BCBE05B5F8EB}"/>
                  </a:ext>
                </a:extLst>
              </p:cNvPr>
              <p:cNvSpPr/>
              <p:nvPr>
                <p:custDataLst>
                  <p:tags r:id="rId323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TLSHAPE_SLA_c53c00fa6c99428281c6c8bada5a7033_Shape">
                <a:extLst>
                  <a:ext uri="{FF2B5EF4-FFF2-40B4-BE49-F238E27FC236}">
                    <a16:creationId xmlns:a16="http://schemas.microsoft.com/office/drawing/2014/main" id="{5CC14E9E-09A9-1CBA-4552-555FCFF4F6E0}"/>
                  </a:ext>
                </a:extLst>
              </p:cNvPr>
              <p:cNvSpPr/>
              <p:nvPr>
                <p:custDataLst>
                  <p:tags r:id="rId324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B2DBBBF-2B37-1DF3-DDC9-8E310BA796DC}"/>
                </a:ext>
              </a:extLst>
            </p:cNvPr>
            <p:cNvGrpSpPr/>
            <p:nvPr/>
          </p:nvGrpSpPr>
          <p:grpSpPr>
            <a:xfrm>
              <a:off x="2657604" y="2823922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82" name="OTLSHAPE_SLA_c53c00fa6c99428281c6c8bada5a7033_Shape">
                <a:extLst>
                  <a:ext uri="{FF2B5EF4-FFF2-40B4-BE49-F238E27FC236}">
                    <a16:creationId xmlns:a16="http://schemas.microsoft.com/office/drawing/2014/main" id="{3E17DE68-1428-C976-FF82-91FB58AFADF9}"/>
                  </a:ext>
                </a:extLst>
              </p:cNvPr>
              <p:cNvSpPr/>
              <p:nvPr>
                <p:custDataLst>
                  <p:tags r:id="rId319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TLSHAPE_SLA_c53c00fa6c99428281c6c8bada5a7033_Shape">
                <a:extLst>
                  <a:ext uri="{FF2B5EF4-FFF2-40B4-BE49-F238E27FC236}">
                    <a16:creationId xmlns:a16="http://schemas.microsoft.com/office/drawing/2014/main" id="{A84CDC4A-212C-D88E-F2C2-0A43A575944D}"/>
                  </a:ext>
                </a:extLst>
              </p:cNvPr>
              <p:cNvSpPr/>
              <p:nvPr>
                <p:custDataLst>
                  <p:tags r:id="rId320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TLSHAPE_SLA_c53c00fa6c99428281c6c8bada5a7033_Shape">
                <a:extLst>
                  <a:ext uri="{FF2B5EF4-FFF2-40B4-BE49-F238E27FC236}">
                    <a16:creationId xmlns:a16="http://schemas.microsoft.com/office/drawing/2014/main" id="{526B573B-85FD-E0C3-4002-D9DBC6C6CC94}"/>
                  </a:ext>
                </a:extLst>
              </p:cNvPr>
              <p:cNvSpPr/>
              <p:nvPr>
                <p:custDataLst>
                  <p:tags r:id="rId321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57F8051-9201-DA44-B4F7-781C8068E35D}"/>
                </a:ext>
              </a:extLst>
            </p:cNvPr>
            <p:cNvGrpSpPr/>
            <p:nvPr/>
          </p:nvGrpSpPr>
          <p:grpSpPr>
            <a:xfrm>
              <a:off x="2657604" y="3012751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87" name="OTLSHAPE_SLA_c53c00fa6c99428281c6c8bada5a7033_Shape">
                <a:extLst>
                  <a:ext uri="{FF2B5EF4-FFF2-40B4-BE49-F238E27FC236}">
                    <a16:creationId xmlns:a16="http://schemas.microsoft.com/office/drawing/2014/main" id="{2E96F3FC-9A36-494D-E38D-AE87F70DCB27}"/>
                  </a:ext>
                </a:extLst>
              </p:cNvPr>
              <p:cNvSpPr/>
              <p:nvPr>
                <p:custDataLst>
                  <p:tags r:id="rId316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OTLSHAPE_SLA_c53c00fa6c99428281c6c8bada5a7033_Shape">
                <a:extLst>
                  <a:ext uri="{FF2B5EF4-FFF2-40B4-BE49-F238E27FC236}">
                    <a16:creationId xmlns:a16="http://schemas.microsoft.com/office/drawing/2014/main" id="{669BB7E8-6D7D-3C4E-457A-74122629A976}"/>
                  </a:ext>
                </a:extLst>
              </p:cNvPr>
              <p:cNvSpPr/>
              <p:nvPr>
                <p:custDataLst>
                  <p:tags r:id="rId317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TLSHAPE_SLA_c53c00fa6c99428281c6c8bada5a7033_Shape">
                <a:extLst>
                  <a:ext uri="{FF2B5EF4-FFF2-40B4-BE49-F238E27FC236}">
                    <a16:creationId xmlns:a16="http://schemas.microsoft.com/office/drawing/2014/main" id="{169F7B5C-95CA-6948-61C5-3F0458E69614}"/>
                  </a:ext>
                </a:extLst>
              </p:cNvPr>
              <p:cNvSpPr/>
              <p:nvPr>
                <p:custDataLst>
                  <p:tags r:id="rId318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8" name="OTLSHAPE_SLM_1f15f648deeb4a119bf96889a2bb4d2a_Date">
              <a:extLst>
                <a:ext uri="{FF2B5EF4-FFF2-40B4-BE49-F238E27FC236}">
                  <a16:creationId xmlns:a16="http://schemas.microsoft.com/office/drawing/2014/main" id="{AADFDE34-B38D-6C2F-86F2-B80A21184089}"/>
                </a:ext>
              </a:extLst>
            </p:cNvPr>
            <p:cNvSpPr txBox="1"/>
            <p:nvPr>
              <p:custDataLst>
                <p:tags r:id="rId105"/>
              </p:custDataLst>
            </p:nvPr>
          </p:nvSpPr>
          <p:spPr>
            <a:xfrm>
              <a:off x="2859411" y="2445318"/>
              <a:ext cx="243610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23-Apr</a:t>
              </a:r>
            </a:p>
          </p:txBody>
        </p:sp>
        <p:sp>
          <p:nvSpPr>
            <p:cNvPr id="543" name="OTLSHAPE_SLM_1f15f648deeb4a119bf96889a2bb4d2a_Date">
              <a:extLst>
                <a:ext uri="{FF2B5EF4-FFF2-40B4-BE49-F238E27FC236}">
                  <a16:creationId xmlns:a16="http://schemas.microsoft.com/office/drawing/2014/main" id="{E6DDBF66-4AD1-2EAC-E2A3-4507CCFB041F}"/>
                </a:ext>
              </a:extLst>
            </p:cNvPr>
            <p:cNvSpPr txBox="1"/>
            <p:nvPr>
              <p:custDataLst>
                <p:tags r:id="rId106"/>
              </p:custDataLst>
            </p:nvPr>
          </p:nvSpPr>
          <p:spPr>
            <a:xfrm rot="19438008">
              <a:off x="2693132" y="2120543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10-Apr</a:t>
              </a:r>
            </a:p>
          </p:txBody>
        </p:sp>
        <p:sp>
          <p:nvSpPr>
            <p:cNvPr id="544" name="OTLSHAPE_SLM_1f15f648deeb4a119bf96889a2bb4d2a_Date">
              <a:extLst>
                <a:ext uri="{FF2B5EF4-FFF2-40B4-BE49-F238E27FC236}">
                  <a16:creationId xmlns:a16="http://schemas.microsoft.com/office/drawing/2014/main" id="{A0828EBC-F412-88FA-453F-4B7C6CE8171A}"/>
                </a:ext>
              </a:extLst>
            </p:cNvPr>
            <p:cNvSpPr txBox="1"/>
            <p:nvPr>
              <p:custDataLst>
                <p:tags r:id="rId107"/>
              </p:custDataLst>
            </p:nvPr>
          </p:nvSpPr>
          <p:spPr>
            <a:xfrm rot="19568672">
              <a:off x="2961779" y="2122561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16-May</a:t>
              </a:r>
            </a:p>
          </p:txBody>
        </p:sp>
        <p:sp>
          <p:nvSpPr>
            <p:cNvPr id="563" name="OTLSHAPE_SLM_1f15f648deeb4a119bf96889a2bb4d2a_Date">
              <a:extLst>
                <a:ext uri="{FF2B5EF4-FFF2-40B4-BE49-F238E27FC236}">
                  <a16:creationId xmlns:a16="http://schemas.microsoft.com/office/drawing/2014/main" id="{47839FBC-3058-21E2-8840-5DE8D990123E}"/>
                </a:ext>
              </a:extLst>
            </p:cNvPr>
            <p:cNvSpPr txBox="1"/>
            <p:nvPr>
              <p:custDataLst>
                <p:tags r:id="rId108"/>
              </p:custDataLst>
            </p:nvPr>
          </p:nvSpPr>
          <p:spPr>
            <a:xfrm rot="19579184">
              <a:off x="3128941" y="2128317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29-May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4E307BCB-AF7C-0100-BE66-17A38CC12DFA}"/>
                </a:ext>
              </a:extLst>
            </p:cNvPr>
            <p:cNvGrpSpPr/>
            <p:nvPr/>
          </p:nvGrpSpPr>
          <p:grpSpPr>
            <a:xfrm>
              <a:off x="5796890" y="2639306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537" name="OTLSHAPE_SLA_c53c00fa6c99428281c6c8bada5a7033_Shape">
                <a:extLst>
                  <a:ext uri="{FF2B5EF4-FFF2-40B4-BE49-F238E27FC236}">
                    <a16:creationId xmlns:a16="http://schemas.microsoft.com/office/drawing/2014/main" id="{71F4CFB5-4CFB-03B6-7D84-C2830A47589E}"/>
                  </a:ext>
                </a:extLst>
              </p:cNvPr>
              <p:cNvSpPr/>
              <p:nvPr>
                <p:custDataLst>
                  <p:tags r:id="rId314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OTLSHAPE_SLA_c53c00fa6c99428281c6c8bada5a7033_Shape">
                <a:extLst>
                  <a:ext uri="{FF2B5EF4-FFF2-40B4-BE49-F238E27FC236}">
                    <a16:creationId xmlns:a16="http://schemas.microsoft.com/office/drawing/2014/main" id="{9BAE464D-C67C-3933-691A-A50280FF7711}"/>
                  </a:ext>
                </a:extLst>
              </p:cNvPr>
              <p:cNvSpPr/>
              <p:nvPr>
                <p:custDataLst>
                  <p:tags r:id="rId315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7A2C3759-E4BE-2BA8-308A-5A78A49C05E6}"/>
                </a:ext>
              </a:extLst>
            </p:cNvPr>
            <p:cNvGrpSpPr/>
            <p:nvPr/>
          </p:nvGrpSpPr>
          <p:grpSpPr>
            <a:xfrm>
              <a:off x="5796890" y="2828028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547" name="OTLSHAPE_SLA_c53c00fa6c99428281c6c8bada5a7033_Shape">
                <a:extLst>
                  <a:ext uri="{FF2B5EF4-FFF2-40B4-BE49-F238E27FC236}">
                    <a16:creationId xmlns:a16="http://schemas.microsoft.com/office/drawing/2014/main" id="{4A2A2F25-09AF-BEFE-0F21-2AABD5C47B9F}"/>
                  </a:ext>
                </a:extLst>
              </p:cNvPr>
              <p:cNvSpPr/>
              <p:nvPr>
                <p:custDataLst>
                  <p:tags r:id="rId312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OTLSHAPE_SLA_c53c00fa6c99428281c6c8bada5a7033_Shape">
                <a:extLst>
                  <a:ext uri="{FF2B5EF4-FFF2-40B4-BE49-F238E27FC236}">
                    <a16:creationId xmlns:a16="http://schemas.microsoft.com/office/drawing/2014/main" id="{5CFA1887-E03F-D0EC-11B5-2560327EBE84}"/>
                  </a:ext>
                </a:extLst>
              </p:cNvPr>
              <p:cNvSpPr/>
              <p:nvPr>
                <p:custDataLst>
                  <p:tags r:id="rId313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1CF02EF4-8F10-EB42-A180-7E48A1408D91}"/>
                </a:ext>
              </a:extLst>
            </p:cNvPr>
            <p:cNvGrpSpPr/>
            <p:nvPr/>
          </p:nvGrpSpPr>
          <p:grpSpPr>
            <a:xfrm>
              <a:off x="5796890" y="3016749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550" name="OTLSHAPE_SLA_c53c00fa6c99428281c6c8bada5a7033_Shape">
                <a:extLst>
                  <a:ext uri="{FF2B5EF4-FFF2-40B4-BE49-F238E27FC236}">
                    <a16:creationId xmlns:a16="http://schemas.microsoft.com/office/drawing/2014/main" id="{AB76B56C-2D91-C74D-5B85-D1FB9A5C84B9}"/>
                  </a:ext>
                </a:extLst>
              </p:cNvPr>
              <p:cNvSpPr/>
              <p:nvPr>
                <p:custDataLst>
                  <p:tags r:id="rId310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3" name="OTLSHAPE_SLA_c53c00fa6c99428281c6c8bada5a7033_Shape">
                <a:extLst>
                  <a:ext uri="{FF2B5EF4-FFF2-40B4-BE49-F238E27FC236}">
                    <a16:creationId xmlns:a16="http://schemas.microsoft.com/office/drawing/2014/main" id="{FEDEF65C-B88D-BF8E-7880-BA318E93F461}"/>
                  </a:ext>
                </a:extLst>
              </p:cNvPr>
              <p:cNvSpPr/>
              <p:nvPr>
                <p:custDataLst>
                  <p:tags r:id="rId311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5" name="OTLSHAPE_SLM_1f15f648deeb4a119bf96889a2bb4d2a_Date">
              <a:extLst>
                <a:ext uri="{FF2B5EF4-FFF2-40B4-BE49-F238E27FC236}">
                  <a16:creationId xmlns:a16="http://schemas.microsoft.com/office/drawing/2014/main" id="{19411FEC-E953-A3E7-F7D6-87A7C924E01C}"/>
                </a:ext>
              </a:extLst>
            </p:cNvPr>
            <p:cNvSpPr txBox="1"/>
            <p:nvPr>
              <p:custDataLst>
                <p:tags r:id="rId109"/>
              </p:custDataLst>
            </p:nvPr>
          </p:nvSpPr>
          <p:spPr>
            <a:xfrm rot="19677297">
              <a:off x="5838662" y="2133165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1-Apr</a:t>
              </a:r>
            </a:p>
          </p:txBody>
        </p:sp>
        <p:sp>
          <p:nvSpPr>
            <p:cNvPr id="558" name="OTLSHAPE_SL_126372bc344e4f589d1e181296fa3199_HeaderRectangle">
              <a:extLst>
                <a:ext uri="{FF2B5EF4-FFF2-40B4-BE49-F238E27FC236}">
                  <a16:creationId xmlns:a16="http://schemas.microsoft.com/office/drawing/2014/main" id="{1180E3B3-6D31-CFDC-AA40-268A402FB9DA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457876" y="3342730"/>
              <a:ext cx="803054" cy="973994"/>
            </a:xfrm>
            <a:prstGeom prst="rect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9" name="OTLSHAPE_SL_126372bc344e4f589d1e181296fa3199_Header">
              <a:extLst>
                <a:ext uri="{FF2B5EF4-FFF2-40B4-BE49-F238E27FC236}">
                  <a16:creationId xmlns:a16="http://schemas.microsoft.com/office/drawing/2014/main" id="{2F823F79-7FBC-80F9-A11D-1937F8E02FF4}"/>
                </a:ext>
              </a:extLst>
            </p:cNvPr>
            <p:cNvSpPr txBox="1"/>
            <p:nvPr>
              <p:custDataLst>
                <p:tags r:id="rId111"/>
              </p:custDataLst>
            </p:nvPr>
          </p:nvSpPr>
          <p:spPr>
            <a:xfrm>
              <a:off x="461682" y="3344787"/>
              <a:ext cx="792799" cy="969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GB" sz="1200" b="1" dirty="0"/>
                <a:t>Non</a:t>
              </a:r>
              <a:r>
                <a:rPr lang="en-US" sz="1200" b="1" dirty="0"/>
                <a:t>-inversion </a:t>
              </a:r>
              <a:r>
                <a:rPr lang="en-GB" sz="1200" b="1" dirty="0"/>
                <a:t>tillage</a:t>
              </a:r>
            </a:p>
          </p:txBody>
        </p:sp>
        <p:sp>
          <p:nvSpPr>
            <p:cNvPr id="560" name="OTLSHAPE_SLM_1f15f648deeb4a119bf96889a2bb4d2a_Title">
              <a:extLst>
                <a:ext uri="{FF2B5EF4-FFF2-40B4-BE49-F238E27FC236}">
                  <a16:creationId xmlns:a16="http://schemas.microsoft.com/office/drawing/2014/main" id="{6673B574-B0E3-ACDC-EF92-83A9362EA282}"/>
                </a:ext>
              </a:extLst>
            </p:cNvPr>
            <p:cNvSpPr txBox="1"/>
            <p:nvPr>
              <p:custDataLst>
                <p:tags r:id="rId112"/>
              </p:custDataLst>
            </p:nvPr>
          </p:nvSpPr>
          <p:spPr>
            <a:xfrm>
              <a:off x="1312406" y="3551457"/>
              <a:ext cx="43616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early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561" name="OTLSHAPE_SLM_1f15f648deeb4a119bf96889a2bb4d2a_Title">
              <a:extLst>
                <a:ext uri="{FF2B5EF4-FFF2-40B4-BE49-F238E27FC236}">
                  <a16:creationId xmlns:a16="http://schemas.microsoft.com/office/drawing/2014/main" id="{5F1EF538-EF57-6EDF-DA00-476C254649D4}"/>
                </a:ext>
              </a:extLst>
            </p:cNvPr>
            <p:cNvSpPr txBox="1"/>
            <p:nvPr>
              <p:custDataLst>
                <p:tags r:id="rId113"/>
              </p:custDataLst>
            </p:nvPr>
          </p:nvSpPr>
          <p:spPr>
            <a:xfrm>
              <a:off x="1312406" y="3738738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562" name="OTLSHAPE_SLM_1f15f648deeb4a119bf96889a2bb4d2a_Title">
              <a:extLst>
                <a:ext uri="{FF2B5EF4-FFF2-40B4-BE49-F238E27FC236}">
                  <a16:creationId xmlns:a16="http://schemas.microsoft.com/office/drawing/2014/main" id="{44D52743-35D1-3CC4-6ECE-41C4C10801A0}"/>
                </a:ext>
              </a:extLst>
            </p:cNvPr>
            <p:cNvSpPr txBox="1"/>
            <p:nvPr>
              <p:custDataLst>
                <p:tags r:id="rId114"/>
              </p:custDataLst>
            </p:nvPr>
          </p:nvSpPr>
          <p:spPr>
            <a:xfrm>
              <a:off x="1312406" y="3927261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564" name="OTLSHAPE_SLT_b6ca4d85643a4b47855e5e49f21ceec0_Shape">
              <a:extLst>
                <a:ext uri="{FF2B5EF4-FFF2-40B4-BE49-F238E27FC236}">
                  <a16:creationId xmlns:a16="http://schemas.microsoft.com/office/drawing/2014/main" id="{CC6DBBD3-D5BF-3729-EE2C-E6FB9B357966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3574230" y="3774338"/>
              <a:ext cx="2224938" cy="113282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TLSHAPE_SLT_b6ca4d85643a4b47855e5e49f21ceec0_Shape">
              <a:extLst>
                <a:ext uri="{FF2B5EF4-FFF2-40B4-BE49-F238E27FC236}">
                  <a16:creationId xmlns:a16="http://schemas.microsoft.com/office/drawing/2014/main" id="{FE8C0452-BDAF-76BD-A7E9-1316977CADDE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3579095" y="3962201"/>
              <a:ext cx="2227829" cy="113516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TLSHAPE_SLT_b6ca4d85643a4b47855e5e49f21ceec0_Shape">
              <a:extLst>
                <a:ext uri="{FF2B5EF4-FFF2-40B4-BE49-F238E27FC236}">
                  <a16:creationId xmlns:a16="http://schemas.microsoft.com/office/drawing/2014/main" id="{498DD0A5-FA53-6E0B-CD8D-89B3A6EF5534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4150976" y="4152337"/>
              <a:ext cx="1655948" cy="94879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TLSHAPE_SLT_b6ca4d85643a4b47855e5e49f21ceec0_Shape">
              <a:extLst>
                <a:ext uri="{FF2B5EF4-FFF2-40B4-BE49-F238E27FC236}">
                  <a16:creationId xmlns:a16="http://schemas.microsoft.com/office/drawing/2014/main" id="{5BC85FA9-BF63-73F6-CB5E-94E7E75EE55A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2832005" y="3584422"/>
              <a:ext cx="2974920" cy="115059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842416D-F026-9E2B-F463-1B839E1BE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2539" y="3331630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090D1F2F-B1C3-1A3F-D6F1-78C1A2ACD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3079" y="3350354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95D9A78-FADB-3CE9-7327-A4D3C3F27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6262" y="3354430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53ED947-581C-41C4-7282-0810911B6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4556" y="3347784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85D051FB-1614-5E25-CAD7-BBE29D97DBD3}"/>
                </a:ext>
              </a:extLst>
            </p:cNvPr>
            <p:cNvGrpSpPr/>
            <p:nvPr/>
          </p:nvGrpSpPr>
          <p:grpSpPr>
            <a:xfrm>
              <a:off x="5793855" y="3409259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135" name="OTLSHAPE_SLA_c53c00fa6c99428281c6c8bada5a7033_Shape">
                <a:extLst>
                  <a:ext uri="{FF2B5EF4-FFF2-40B4-BE49-F238E27FC236}">
                    <a16:creationId xmlns:a16="http://schemas.microsoft.com/office/drawing/2014/main" id="{5E4C8CE0-A8E5-4A9A-3DD8-94643A899DD3}"/>
                  </a:ext>
                </a:extLst>
              </p:cNvPr>
              <p:cNvSpPr/>
              <p:nvPr>
                <p:custDataLst>
                  <p:tags r:id="rId308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OTLSHAPE_SLA_c53c00fa6c99428281c6c8bada5a7033_Shape">
                <a:extLst>
                  <a:ext uri="{FF2B5EF4-FFF2-40B4-BE49-F238E27FC236}">
                    <a16:creationId xmlns:a16="http://schemas.microsoft.com/office/drawing/2014/main" id="{6B2B35B1-C33A-6B8E-9BBE-3B6ABD2D5222}"/>
                  </a:ext>
                </a:extLst>
              </p:cNvPr>
              <p:cNvSpPr/>
              <p:nvPr>
                <p:custDataLst>
                  <p:tags r:id="rId309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9" name="OTLSHAPE_SLM_1f15f648deeb4a119bf96889a2bb4d2a_Title">
              <a:extLst>
                <a:ext uri="{FF2B5EF4-FFF2-40B4-BE49-F238E27FC236}">
                  <a16:creationId xmlns:a16="http://schemas.microsoft.com/office/drawing/2014/main" id="{EC8E67A1-B91B-C995-3BA0-43697BF1F685}"/>
                </a:ext>
              </a:extLst>
            </p:cNvPr>
            <p:cNvSpPr txBox="1"/>
            <p:nvPr>
              <p:custDataLst>
                <p:tags r:id="rId119"/>
              </p:custDataLst>
            </p:nvPr>
          </p:nvSpPr>
          <p:spPr>
            <a:xfrm>
              <a:off x="1312406" y="4115785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late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141" name="OTLSHAPE_SLM_1f15f648deeb4a119bf96889a2bb4d2a_Title">
              <a:extLst>
                <a:ext uri="{FF2B5EF4-FFF2-40B4-BE49-F238E27FC236}">
                  <a16:creationId xmlns:a16="http://schemas.microsoft.com/office/drawing/2014/main" id="{29BEA26D-C3D1-E989-1B9C-CC4FAB59282C}"/>
                </a:ext>
              </a:extLst>
            </p:cNvPr>
            <p:cNvSpPr txBox="1"/>
            <p:nvPr>
              <p:custDataLst>
                <p:tags r:id="rId120"/>
              </p:custDataLst>
            </p:nvPr>
          </p:nvSpPr>
          <p:spPr>
            <a:xfrm>
              <a:off x="1312406" y="3362934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No </a:t>
              </a:r>
              <a:r>
                <a:rPr lang="en-US" sz="1100" b="1" spc="-8" dirty="0">
                  <a:solidFill>
                    <a:schemeClr val="dk1"/>
                  </a:solidFill>
                </a:rPr>
                <a:t>CC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5D7A582-9644-280E-6BFC-8E3B4E60689C}"/>
                </a:ext>
              </a:extLst>
            </p:cNvPr>
            <p:cNvGrpSpPr/>
            <p:nvPr/>
          </p:nvGrpSpPr>
          <p:grpSpPr>
            <a:xfrm>
              <a:off x="2654569" y="3408639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144" name="OTLSHAPE_SLA_c53c00fa6c99428281c6c8bada5a7033_Shape">
                <a:extLst>
                  <a:ext uri="{FF2B5EF4-FFF2-40B4-BE49-F238E27FC236}">
                    <a16:creationId xmlns:a16="http://schemas.microsoft.com/office/drawing/2014/main" id="{4FC5111D-1C49-CC0B-F63F-286ABFA184C4}"/>
                  </a:ext>
                </a:extLst>
              </p:cNvPr>
              <p:cNvSpPr/>
              <p:nvPr>
                <p:custDataLst>
                  <p:tags r:id="rId305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OTLSHAPE_SLA_c53c00fa6c99428281c6c8bada5a7033_Shape">
                <a:extLst>
                  <a:ext uri="{FF2B5EF4-FFF2-40B4-BE49-F238E27FC236}">
                    <a16:creationId xmlns:a16="http://schemas.microsoft.com/office/drawing/2014/main" id="{33B1B84F-669D-DB7E-1CF0-C3CDDDE90788}"/>
                  </a:ext>
                </a:extLst>
              </p:cNvPr>
              <p:cNvSpPr/>
              <p:nvPr>
                <p:custDataLst>
                  <p:tags r:id="rId306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OTLSHAPE_SLA_c53c00fa6c99428281c6c8bada5a7033_Shape">
                <a:extLst>
                  <a:ext uri="{FF2B5EF4-FFF2-40B4-BE49-F238E27FC236}">
                    <a16:creationId xmlns:a16="http://schemas.microsoft.com/office/drawing/2014/main" id="{DD445EFD-1AD7-7BCD-5D62-ED3D889C29B1}"/>
                  </a:ext>
                </a:extLst>
              </p:cNvPr>
              <p:cNvSpPr/>
              <p:nvPr>
                <p:custDataLst>
                  <p:tags r:id="rId307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FEF08703-8F46-4030-AD55-A013EEFC713A}"/>
                </a:ext>
              </a:extLst>
            </p:cNvPr>
            <p:cNvGrpSpPr/>
            <p:nvPr/>
          </p:nvGrpSpPr>
          <p:grpSpPr>
            <a:xfrm>
              <a:off x="2654569" y="3597469"/>
              <a:ext cx="349661" cy="80368"/>
              <a:chOff x="2092007" y="2257432"/>
              <a:chExt cx="349661" cy="80368"/>
            </a:xfrm>
            <a:solidFill>
              <a:srgbClr val="054D79"/>
            </a:solidFill>
          </p:grpSpPr>
          <p:sp>
            <p:nvSpPr>
              <p:cNvPr id="156" name="OTLSHAPE_SLA_c53c00fa6c99428281c6c8bada5a7033_Shape">
                <a:extLst>
                  <a:ext uri="{FF2B5EF4-FFF2-40B4-BE49-F238E27FC236}">
                    <a16:creationId xmlns:a16="http://schemas.microsoft.com/office/drawing/2014/main" id="{C01183B5-24D3-2A4F-EF6C-083732C1FF06}"/>
                  </a:ext>
                </a:extLst>
              </p:cNvPr>
              <p:cNvSpPr/>
              <p:nvPr>
                <p:custDataLst>
                  <p:tags r:id="rId303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OTLSHAPE_SLA_c53c00fa6c99428281c6c8bada5a7033_Shape">
                <a:extLst>
                  <a:ext uri="{FF2B5EF4-FFF2-40B4-BE49-F238E27FC236}">
                    <a16:creationId xmlns:a16="http://schemas.microsoft.com/office/drawing/2014/main" id="{5D990B55-8289-672D-D2E5-26657D625B49}"/>
                  </a:ext>
                </a:extLst>
              </p:cNvPr>
              <p:cNvSpPr/>
              <p:nvPr>
                <p:custDataLst>
                  <p:tags r:id="rId304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6BCAFD2-6643-EBA7-5D12-683980EA31B5}"/>
                </a:ext>
              </a:extLst>
            </p:cNvPr>
            <p:cNvGrpSpPr/>
            <p:nvPr/>
          </p:nvGrpSpPr>
          <p:grpSpPr>
            <a:xfrm>
              <a:off x="2654569" y="3786299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168" name="OTLSHAPE_SLA_c53c00fa6c99428281c6c8bada5a7033_Shape">
                <a:extLst>
                  <a:ext uri="{FF2B5EF4-FFF2-40B4-BE49-F238E27FC236}">
                    <a16:creationId xmlns:a16="http://schemas.microsoft.com/office/drawing/2014/main" id="{B0453095-BD86-5EEF-E89D-04AEA2300044}"/>
                  </a:ext>
                </a:extLst>
              </p:cNvPr>
              <p:cNvSpPr/>
              <p:nvPr>
                <p:custDataLst>
                  <p:tags r:id="rId300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OTLSHAPE_SLA_c53c00fa6c99428281c6c8bada5a7033_Shape">
                <a:extLst>
                  <a:ext uri="{FF2B5EF4-FFF2-40B4-BE49-F238E27FC236}">
                    <a16:creationId xmlns:a16="http://schemas.microsoft.com/office/drawing/2014/main" id="{5D2EFFC5-92D0-7605-160D-FD7D21AA21E2}"/>
                  </a:ext>
                </a:extLst>
              </p:cNvPr>
              <p:cNvSpPr/>
              <p:nvPr>
                <p:custDataLst>
                  <p:tags r:id="rId301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OTLSHAPE_SLA_c53c00fa6c99428281c6c8bada5a7033_Shape">
                <a:extLst>
                  <a:ext uri="{FF2B5EF4-FFF2-40B4-BE49-F238E27FC236}">
                    <a16:creationId xmlns:a16="http://schemas.microsoft.com/office/drawing/2014/main" id="{9CB6AA59-D86A-951B-B9C2-E269BE847ED6}"/>
                  </a:ext>
                </a:extLst>
              </p:cNvPr>
              <p:cNvSpPr/>
              <p:nvPr>
                <p:custDataLst>
                  <p:tags r:id="rId302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347D612-A195-8976-84D1-7FD0E28CD8F0}"/>
                </a:ext>
              </a:extLst>
            </p:cNvPr>
            <p:cNvGrpSpPr/>
            <p:nvPr/>
          </p:nvGrpSpPr>
          <p:grpSpPr>
            <a:xfrm>
              <a:off x="2654569" y="3975129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172" name="OTLSHAPE_SLA_c53c00fa6c99428281c6c8bada5a7033_Shape">
                <a:extLst>
                  <a:ext uri="{FF2B5EF4-FFF2-40B4-BE49-F238E27FC236}">
                    <a16:creationId xmlns:a16="http://schemas.microsoft.com/office/drawing/2014/main" id="{8E4BFB35-8840-DE4F-A34F-CADF4B656F76}"/>
                  </a:ext>
                </a:extLst>
              </p:cNvPr>
              <p:cNvSpPr/>
              <p:nvPr>
                <p:custDataLst>
                  <p:tags r:id="rId297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OTLSHAPE_SLA_c53c00fa6c99428281c6c8bada5a7033_Shape">
                <a:extLst>
                  <a:ext uri="{FF2B5EF4-FFF2-40B4-BE49-F238E27FC236}">
                    <a16:creationId xmlns:a16="http://schemas.microsoft.com/office/drawing/2014/main" id="{838D84D9-22AC-B20B-E1D5-9CE53082FD9B}"/>
                  </a:ext>
                </a:extLst>
              </p:cNvPr>
              <p:cNvSpPr/>
              <p:nvPr>
                <p:custDataLst>
                  <p:tags r:id="rId298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OTLSHAPE_SLA_c53c00fa6c99428281c6c8bada5a7033_Shape">
                <a:extLst>
                  <a:ext uri="{FF2B5EF4-FFF2-40B4-BE49-F238E27FC236}">
                    <a16:creationId xmlns:a16="http://schemas.microsoft.com/office/drawing/2014/main" id="{BA995AA6-F044-BE51-7238-02C93C74F5D1}"/>
                  </a:ext>
                </a:extLst>
              </p:cNvPr>
              <p:cNvSpPr/>
              <p:nvPr>
                <p:custDataLst>
                  <p:tags r:id="rId299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04D47633-C7E6-E870-796B-5DB04C3F6C04}"/>
                </a:ext>
              </a:extLst>
            </p:cNvPr>
            <p:cNvGrpSpPr/>
            <p:nvPr/>
          </p:nvGrpSpPr>
          <p:grpSpPr>
            <a:xfrm>
              <a:off x="2654569" y="4163958"/>
              <a:ext cx="497274" cy="80368"/>
              <a:chOff x="2092007" y="2257432"/>
              <a:chExt cx="497274" cy="80368"/>
            </a:xfrm>
            <a:solidFill>
              <a:srgbClr val="054D79"/>
            </a:solidFill>
          </p:grpSpPr>
          <p:sp>
            <p:nvSpPr>
              <p:cNvPr id="177" name="OTLSHAPE_SLA_c53c00fa6c99428281c6c8bada5a7033_Shape">
                <a:extLst>
                  <a:ext uri="{FF2B5EF4-FFF2-40B4-BE49-F238E27FC236}">
                    <a16:creationId xmlns:a16="http://schemas.microsoft.com/office/drawing/2014/main" id="{DA37EC24-AE71-20EA-7396-96861B342F52}"/>
                  </a:ext>
                </a:extLst>
              </p:cNvPr>
              <p:cNvSpPr/>
              <p:nvPr>
                <p:custDataLst>
                  <p:tags r:id="rId294"/>
                </p:custDataLst>
              </p:nvPr>
            </p:nvSpPr>
            <p:spPr>
              <a:xfrm>
                <a:off x="2361300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OTLSHAPE_SLA_c53c00fa6c99428281c6c8bada5a7033_Shape">
                <a:extLst>
                  <a:ext uri="{FF2B5EF4-FFF2-40B4-BE49-F238E27FC236}">
                    <a16:creationId xmlns:a16="http://schemas.microsoft.com/office/drawing/2014/main" id="{ADAC8332-3EE0-8915-C3C8-7840C0EA74A9}"/>
                  </a:ext>
                </a:extLst>
              </p:cNvPr>
              <p:cNvSpPr/>
              <p:nvPr>
                <p:custDataLst>
                  <p:tags r:id="rId295"/>
                </p:custDataLst>
              </p:nvPr>
            </p:nvSpPr>
            <p:spPr>
              <a:xfrm>
                <a:off x="2508913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OTLSHAPE_SLA_c53c00fa6c99428281c6c8bada5a7033_Shape">
                <a:extLst>
                  <a:ext uri="{FF2B5EF4-FFF2-40B4-BE49-F238E27FC236}">
                    <a16:creationId xmlns:a16="http://schemas.microsoft.com/office/drawing/2014/main" id="{504DE606-310A-40E6-94A2-3057092DE6E0}"/>
                  </a:ext>
                </a:extLst>
              </p:cNvPr>
              <p:cNvSpPr/>
              <p:nvPr>
                <p:custDataLst>
                  <p:tags r:id="rId296"/>
                </p:custDataLst>
              </p:nvPr>
            </p:nvSpPr>
            <p:spPr>
              <a:xfrm>
                <a:off x="2092007" y="2257432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9" name="OTLSHAPE_SLM_1f15f648deeb4a119bf96889a2bb4d2a_Date">
              <a:extLst>
                <a:ext uri="{FF2B5EF4-FFF2-40B4-BE49-F238E27FC236}">
                  <a16:creationId xmlns:a16="http://schemas.microsoft.com/office/drawing/2014/main" id="{AD56CDA6-8AC7-29D6-0422-A2D53913C145}"/>
                </a:ext>
              </a:extLst>
            </p:cNvPr>
            <p:cNvSpPr txBox="1"/>
            <p:nvPr>
              <p:custDataLst>
                <p:tags r:id="rId121"/>
              </p:custDataLst>
            </p:nvPr>
          </p:nvSpPr>
          <p:spPr>
            <a:xfrm rot="19438008">
              <a:off x="2796735" y="3289767"/>
              <a:ext cx="25988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/>
                <a:t>18-Apr</a:t>
              </a:r>
            </a:p>
          </p:txBody>
        </p: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9E8CCB33-5736-F9D1-5284-71EA36E64AFD}"/>
                </a:ext>
              </a:extLst>
            </p:cNvPr>
            <p:cNvGrpSpPr/>
            <p:nvPr/>
          </p:nvGrpSpPr>
          <p:grpSpPr>
            <a:xfrm>
              <a:off x="5793855" y="3784798"/>
              <a:ext cx="561165" cy="87988"/>
              <a:chOff x="5255328" y="5315821"/>
              <a:chExt cx="561165" cy="87988"/>
            </a:xfrm>
            <a:solidFill>
              <a:srgbClr val="054D79"/>
            </a:solidFill>
          </p:grpSpPr>
          <p:sp>
            <p:nvSpPr>
              <p:cNvPr id="580" name="OTLSHAPE_SLA_c53c00fa6c99428281c6c8bada5a7033_Shape">
                <a:extLst>
                  <a:ext uri="{FF2B5EF4-FFF2-40B4-BE49-F238E27FC236}">
                    <a16:creationId xmlns:a16="http://schemas.microsoft.com/office/drawing/2014/main" id="{E9F93269-D41D-E043-D1D6-67A1DFF6EEAF}"/>
                  </a:ext>
                </a:extLst>
              </p:cNvPr>
              <p:cNvSpPr/>
              <p:nvPr>
                <p:custDataLst>
                  <p:tags r:id="rId292"/>
                </p:custDataLst>
              </p:nvPr>
            </p:nvSpPr>
            <p:spPr>
              <a:xfrm>
                <a:off x="5255328" y="532344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OTLSHAPE_SLA_c53c00fa6c99428281c6c8bada5a7033_Shape">
                <a:extLst>
                  <a:ext uri="{FF2B5EF4-FFF2-40B4-BE49-F238E27FC236}">
                    <a16:creationId xmlns:a16="http://schemas.microsoft.com/office/drawing/2014/main" id="{689690B0-40EA-A7A4-AA71-56BD21A24635}"/>
                  </a:ext>
                </a:extLst>
              </p:cNvPr>
              <p:cNvSpPr/>
              <p:nvPr>
                <p:custDataLst>
                  <p:tags r:id="rId293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5F18D-6F2B-3738-05AC-80DAC06C597C}"/>
                </a:ext>
              </a:extLst>
            </p:cNvPr>
            <p:cNvGrpSpPr/>
            <p:nvPr/>
          </p:nvGrpSpPr>
          <p:grpSpPr>
            <a:xfrm>
              <a:off x="5793855" y="3973520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585" name="OTLSHAPE_SLA_c53c00fa6c99428281c6c8bada5a7033_Shape">
                <a:extLst>
                  <a:ext uri="{FF2B5EF4-FFF2-40B4-BE49-F238E27FC236}">
                    <a16:creationId xmlns:a16="http://schemas.microsoft.com/office/drawing/2014/main" id="{0121086F-0F93-A43D-D706-7B88641EBDE3}"/>
                  </a:ext>
                </a:extLst>
              </p:cNvPr>
              <p:cNvSpPr/>
              <p:nvPr>
                <p:custDataLst>
                  <p:tags r:id="rId290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6" name="OTLSHAPE_SLA_c53c00fa6c99428281c6c8bada5a7033_Shape">
                <a:extLst>
                  <a:ext uri="{FF2B5EF4-FFF2-40B4-BE49-F238E27FC236}">
                    <a16:creationId xmlns:a16="http://schemas.microsoft.com/office/drawing/2014/main" id="{A38606C8-CB1D-B6BA-ADB1-B8CBEC02274B}"/>
                  </a:ext>
                </a:extLst>
              </p:cNvPr>
              <p:cNvSpPr/>
              <p:nvPr>
                <p:custDataLst>
                  <p:tags r:id="rId291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3006ABC3-D754-A683-5894-8E8C4DC2EEB9}"/>
                </a:ext>
              </a:extLst>
            </p:cNvPr>
            <p:cNvGrpSpPr/>
            <p:nvPr/>
          </p:nvGrpSpPr>
          <p:grpSpPr>
            <a:xfrm>
              <a:off x="5793855" y="4158431"/>
              <a:ext cx="561165" cy="80368"/>
              <a:chOff x="5255328" y="5315821"/>
              <a:chExt cx="561165" cy="80368"/>
            </a:xfrm>
            <a:solidFill>
              <a:srgbClr val="054D79"/>
            </a:solidFill>
          </p:grpSpPr>
          <p:sp>
            <p:nvSpPr>
              <p:cNvPr id="588" name="OTLSHAPE_SLA_c53c00fa6c99428281c6c8bada5a7033_Shape">
                <a:extLst>
                  <a:ext uri="{FF2B5EF4-FFF2-40B4-BE49-F238E27FC236}">
                    <a16:creationId xmlns:a16="http://schemas.microsoft.com/office/drawing/2014/main" id="{35D03350-5931-1995-B3AD-B544C799F877}"/>
                  </a:ext>
                </a:extLst>
              </p:cNvPr>
              <p:cNvSpPr/>
              <p:nvPr>
                <p:custDataLst>
                  <p:tags r:id="rId288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9" name="OTLSHAPE_SLA_c53c00fa6c99428281c6c8bada5a7033_Shape">
                <a:extLst>
                  <a:ext uri="{FF2B5EF4-FFF2-40B4-BE49-F238E27FC236}">
                    <a16:creationId xmlns:a16="http://schemas.microsoft.com/office/drawing/2014/main" id="{A22F243F-2512-F280-6553-365199C90C59}"/>
                  </a:ext>
                </a:extLst>
              </p:cNvPr>
              <p:cNvSpPr/>
              <p:nvPr>
                <p:custDataLst>
                  <p:tags r:id="rId289"/>
                </p:custDataLst>
              </p:nvPr>
            </p:nvSpPr>
            <p:spPr>
              <a:xfrm>
                <a:off x="5736125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92" name="OTLSHAPE_SLM_1f15f648deeb4a119bf96889a2bb4d2a_Shape">
              <a:extLst>
                <a:ext uri="{FF2B5EF4-FFF2-40B4-BE49-F238E27FC236}">
                  <a16:creationId xmlns:a16="http://schemas.microsoft.com/office/drawing/2014/main" id="{80F273F5-14E4-46EC-6D02-05C49884542D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2738787" y="3584407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TLSHAPE_SLM_1f15f648deeb4a119bf96889a2bb4d2a_Shape">
              <a:extLst>
                <a:ext uri="{FF2B5EF4-FFF2-40B4-BE49-F238E27FC236}">
                  <a16:creationId xmlns:a16="http://schemas.microsoft.com/office/drawing/2014/main" id="{D2A36180-A41A-639B-3BB3-2EBF04CCC0D5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2738787" y="3775149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TLSHAPE_SLM_1f15f648deeb4a119bf96889a2bb4d2a_Shape">
              <a:extLst>
                <a:ext uri="{FF2B5EF4-FFF2-40B4-BE49-F238E27FC236}">
                  <a16:creationId xmlns:a16="http://schemas.microsoft.com/office/drawing/2014/main" id="{C06688AB-6770-1B80-FBF5-AF27E98A27DF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2738787" y="3960811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TLSHAPE_SLM_1f15f648deeb4a119bf96889a2bb4d2a_Shape">
              <a:extLst>
                <a:ext uri="{FF2B5EF4-FFF2-40B4-BE49-F238E27FC236}">
                  <a16:creationId xmlns:a16="http://schemas.microsoft.com/office/drawing/2014/main" id="{7D689E4B-D16A-4977-D215-793F4EF5B336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2738787" y="4146472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TLSHAPE_SLT_b6ca4d85643a4b47855e5e49f21ceec0_Shape">
              <a:extLst>
                <a:ext uri="{FF2B5EF4-FFF2-40B4-BE49-F238E27FC236}">
                  <a16:creationId xmlns:a16="http://schemas.microsoft.com/office/drawing/2014/main" id="{FB05E9DA-D6E4-ACFE-C7A1-2F69D426DE07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5980726" y="2453469"/>
              <a:ext cx="3051768" cy="81727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TLSHAPE_SLM_1f15f648deeb4a119bf96889a2bb4d2a_Date">
              <a:extLst>
                <a:ext uri="{FF2B5EF4-FFF2-40B4-BE49-F238E27FC236}">
                  <a16:creationId xmlns:a16="http://schemas.microsoft.com/office/drawing/2014/main" id="{74B605C9-935C-3C11-02DB-EC7D9609CFF9}"/>
                </a:ext>
              </a:extLst>
            </p:cNvPr>
            <p:cNvSpPr txBox="1"/>
            <p:nvPr>
              <p:custDataLst>
                <p:tags r:id="rId127"/>
              </p:custDataLst>
            </p:nvPr>
          </p:nvSpPr>
          <p:spPr>
            <a:xfrm>
              <a:off x="6012208" y="2437134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8-Apr</a:t>
              </a:r>
            </a:p>
          </p:txBody>
        </p:sp>
        <p:sp>
          <p:nvSpPr>
            <p:cNvPr id="598" name="OTLSHAPE_SLT_b6ca4d85643a4b47855e5e49f21ceec0_Shape">
              <a:extLst>
                <a:ext uri="{FF2B5EF4-FFF2-40B4-BE49-F238E27FC236}">
                  <a16:creationId xmlns:a16="http://schemas.microsoft.com/office/drawing/2014/main" id="{BB04C7ED-9DF9-EAD3-5178-71C572608220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6743172" y="2629426"/>
              <a:ext cx="2291965" cy="102548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TLSHAPE_SLM_1f15f648deeb4a119bf96889a2bb4d2a_Date">
              <a:extLst>
                <a:ext uri="{FF2B5EF4-FFF2-40B4-BE49-F238E27FC236}">
                  <a16:creationId xmlns:a16="http://schemas.microsoft.com/office/drawing/2014/main" id="{B653B162-0581-3D4E-CC61-5E3F3BDD4BDF}"/>
                </a:ext>
              </a:extLst>
            </p:cNvPr>
            <p:cNvSpPr txBox="1"/>
            <p:nvPr>
              <p:custDataLst>
                <p:tags r:id="rId129"/>
              </p:custDataLst>
            </p:nvPr>
          </p:nvSpPr>
          <p:spPr>
            <a:xfrm>
              <a:off x="6757973" y="2631380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31-Jul</a:t>
              </a:r>
            </a:p>
          </p:txBody>
        </p:sp>
        <p:sp>
          <p:nvSpPr>
            <p:cNvPr id="601" name="OTLSHAPE_SLT_b6ca4d85643a4b47855e5e49f21ceec0_Shape">
              <a:extLst>
                <a:ext uri="{FF2B5EF4-FFF2-40B4-BE49-F238E27FC236}">
                  <a16:creationId xmlns:a16="http://schemas.microsoft.com/office/drawing/2014/main" id="{15DBD7AF-91FA-ECF9-79E0-451BE1C7214B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6740433" y="2835716"/>
              <a:ext cx="2298054" cy="86263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TLSHAPE_SLM_1f15f648deeb4a119bf96889a2bb4d2a_Date">
              <a:extLst>
                <a:ext uri="{FF2B5EF4-FFF2-40B4-BE49-F238E27FC236}">
                  <a16:creationId xmlns:a16="http://schemas.microsoft.com/office/drawing/2014/main" id="{B8AE18B5-2532-1762-26E2-9E9D79A83406}"/>
                </a:ext>
              </a:extLst>
            </p:cNvPr>
            <p:cNvSpPr txBox="1"/>
            <p:nvPr>
              <p:custDataLst>
                <p:tags r:id="rId131"/>
              </p:custDataLst>
            </p:nvPr>
          </p:nvSpPr>
          <p:spPr>
            <a:xfrm>
              <a:off x="6754434" y="2830782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31-Jul</a:t>
              </a:r>
            </a:p>
          </p:txBody>
        </p:sp>
        <p:sp>
          <p:nvSpPr>
            <p:cNvPr id="603" name="OTLSHAPE_SLT_b6ca4d85643a4b47855e5e49f21ceec0_Shape">
              <a:extLst>
                <a:ext uri="{FF2B5EF4-FFF2-40B4-BE49-F238E27FC236}">
                  <a16:creationId xmlns:a16="http://schemas.microsoft.com/office/drawing/2014/main" id="{95A863A1-5CEB-70CF-6693-85552751AA7E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7061733" y="3016842"/>
              <a:ext cx="1970762" cy="100588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TLSHAPE_SLM_1f15f648deeb4a119bf96889a2bb4d2a_Date">
              <a:extLst>
                <a:ext uri="{FF2B5EF4-FFF2-40B4-BE49-F238E27FC236}">
                  <a16:creationId xmlns:a16="http://schemas.microsoft.com/office/drawing/2014/main" id="{BAA5D2C8-B592-6B13-5109-2FB16D404B8D}"/>
                </a:ext>
              </a:extLst>
            </p:cNvPr>
            <p:cNvSpPr txBox="1"/>
            <p:nvPr>
              <p:custDataLst>
                <p:tags r:id="rId133"/>
              </p:custDataLst>
            </p:nvPr>
          </p:nvSpPr>
          <p:spPr>
            <a:xfrm>
              <a:off x="7076372" y="3016123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bg1"/>
                  </a:solidFill>
                </a:rPr>
                <a:t>31-Aug</a:t>
              </a:r>
            </a:p>
          </p:txBody>
        </p:sp>
        <p:sp>
          <p:nvSpPr>
            <p:cNvPr id="213" name="OTLSHAPE_SL_126372bc344e4f589d1e181296fa3199_BackgroundRectangle">
              <a:extLst>
                <a:ext uri="{FF2B5EF4-FFF2-40B4-BE49-F238E27FC236}">
                  <a16:creationId xmlns:a16="http://schemas.microsoft.com/office/drawing/2014/main" id="{E0F44794-3B71-1F8D-B0F8-1EFCE2B1D179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457876" y="4614847"/>
              <a:ext cx="9874552" cy="96741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TLSHAPE_SL_126372bc344e4f589d1e181296fa3199_HeaderRectangle">
              <a:extLst>
                <a:ext uri="{FF2B5EF4-FFF2-40B4-BE49-F238E27FC236}">
                  <a16:creationId xmlns:a16="http://schemas.microsoft.com/office/drawing/2014/main" id="{FB89A614-AE55-1AAB-AEF6-5E59D9584117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454070" y="4625768"/>
              <a:ext cx="803054" cy="973994"/>
            </a:xfrm>
            <a:prstGeom prst="rect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OTLSHAPE_SL_126372bc344e4f589d1e181296fa3199_Header">
              <a:extLst>
                <a:ext uri="{FF2B5EF4-FFF2-40B4-BE49-F238E27FC236}">
                  <a16:creationId xmlns:a16="http://schemas.microsoft.com/office/drawing/2014/main" id="{664457F0-0F19-0575-FEB8-854691CC1319}"/>
                </a:ext>
              </a:extLst>
            </p:cNvPr>
            <p:cNvSpPr txBox="1"/>
            <p:nvPr>
              <p:custDataLst>
                <p:tags r:id="rId136"/>
              </p:custDataLst>
            </p:nvPr>
          </p:nvSpPr>
          <p:spPr>
            <a:xfrm>
              <a:off x="457876" y="4627825"/>
              <a:ext cx="792799" cy="969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GB" sz="1200" b="1" dirty="0"/>
                <a:t>Inversion tillage</a:t>
              </a:r>
            </a:p>
          </p:txBody>
        </p:sp>
        <p:sp>
          <p:nvSpPr>
            <p:cNvPr id="231" name="OTLSHAPE_SLM_1f15f648deeb4a119bf96889a2bb4d2a_Title">
              <a:extLst>
                <a:ext uri="{FF2B5EF4-FFF2-40B4-BE49-F238E27FC236}">
                  <a16:creationId xmlns:a16="http://schemas.microsoft.com/office/drawing/2014/main" id="{CE675CD9-43BB-B05D-F958-85BE385609DB}"/>
                </a:ext>
              </a:extLst>
            </p:cNvPr>
            <p:cNvSpPr txBox="1"/>
            <p:nvPr>
              <p:custDataLst>
                <p:tags r:id="rId137"/>
              </p:custDataLst>
            </p:nvPr>
          </p:nvSpPr>
          <p:spPr>
            <a:xfrm>
              <a:off x="1308600" y="4834495"/>
              <a:ext cx="436167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early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32" name="OTLSHAPE_SLM_1f15f648deeb4a119bf96889a2bb4d2a_Title">
              <a:extLst>
                <a:ext uri="{FF2B5EF4-FFF2-40B4-BE49-F238E27FC236}">
                  <a16:creationId xmlns:a16="http://schemas.microsoft.com/office/drawing/2014/main" id="{93722EE5-9712-BAB1-D8A3-22189AD1DAB7}"/>
                </a:ext>
              </a:extLst>
            </p:cNvPr>
            <p:cNvSpPr txBox="1"/>
            <p:nvPr>
              <p:custDataLst>
                <p:tags r:id="rId138"/>
              </p:custDataLst>
            </p:nvPr>
          </p:nvSpPr>
          <p:spPr>
            <a:xfrm>
              <a:off x="1308600" y="5021776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Mix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34" name="OTLSHAPE_SLM_1f15f648deeb4a119bf96889a2bb4d2a_Title">
              <a:extLst>
                <a:ext uri="{FF2B5EF4-FFF2-40B4-BE49-F238E27FC236}">
                  <a16:creationId xmlns:a16="http://schemas.microsoft.com/office/drawing/2014/main" id="{8F04C57D-1ECF-A52B-C3FF-DEE8C9C9B263}"/>
                </a:ext>
              </a:extLst>
            </p:cNvPr>
            <p:cNvSpPr txBox="1"/>
            <p:nvPr>
              <p:custDataLst>
                <p:tags r:id="rId139"/>
              </p:custDataLst>
            </p:nvPr>
          </p:nvSpPr>
          <p:spPr>
            <a:xfrm>
              <a:off x="1308600" y="5210299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mid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36" name="OTLSHAPE_SLT_b6ca4d85643a4b47855e5e49f21ceec0_Shape">
              <a:extLst>
                <a:ext uri="{FF2B5EF4-FFF2-40B4-BE49-F238E27FC236}">
                  <a16:creationId xmlns:a16="http://schemas.microsoft.com/office/drawing/2014/main" id="{FBC8F7C0-66C4-EDAE-51C6-E671FB07F216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3570424" y="5079342"/>
              <a:ext cx="1403529" cy="95493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TLSHAPE_SLT_b6ca4d85643a4b47855e5e49f21ceec0_Shape">
              <a:extLst>
                <a:ext uri="{FF2B5EF4-FFF2-40B4-BE49-F238E27FC236}">
                  <a16:creationId xmlns:a16="http://schemas.microsoft.com/office/drawing/2014/main" id="{581EEC0F-26BA-EAE2-C1F4-8A3730AF631E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3575290" y="5256558"/>
              <a:ext cx="1398665" cy="100230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TLSHAPE_SLT_b6ca4d85643a4b47855e5e49f21ceec0_Shape">
              <a:extLst>
                <a:ext uri="{FF2B5EF4-FFF2-40B4-BE49-F238E27FC236}">
                  <a16:creationId xmlns:a16="http://schemas.microsoft.com/office/drawing/2014/main" id="{26D31916-F5E2-BF85-AB9A-0E71FC488298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4147171" y="5454068"/>
              <a:ext cx="836310" cy="88277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TLSHAPE_SLT_b6ca4d85643a4b47855e5e49f21ceec0_Shape">
              <a:extLst>
                <a:ext uri="{FF2B5EF4-FFF2-40B4-BE49-F238E27FC236}">
                  <a16:creationId xmlns:a16="http://schemas.microsoft.com/office/drawing/2014/main" id="{E6716E7A-9AFF-B692-BCC7-6DD3A6D056CC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2828199" y="4888304"/>
              <a:ext cx="2160995" cy="103691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8DABD23-31F1-1DD0-C782-7C3BF5ED6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8733" y="4614668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2B61547-58A7-A535-72E2-EDE0DD1B5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9273" y="4633392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E5788BD-C03A-9259-8CE8-60B54E03BA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2456" y="4637468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BE11C17-DE67-5FB4-9C18-866944065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30750" y="4630822"/>
              <a:ext cx="2643" cy="98876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TLSHAPE_SLM_1f15f648deeb4a119bf96889a2bb4d2a_Title">
              <a:extLst>
                <a:ext uri="{FF2B5EF4-FFF2-40B4-BE49-F238E27FC236}">
                  <a16:creationId xmlns:a16="http://schemas.microsoft.com/office/drawing/2014/main" id="{D178D96B-9F71-F7C4-07E3-31BD0D37966C}"/>
                </a:ext>
              </a:extLst>
            </p:cNvPr>
            <p:cNvSpPr txBox="1"/>
            <p:nvPr>
              <p:custDataLst>
                <p:tags r:id="rId144"/>
              </p:custDataLst>
            </p:nvPr>
          </p:nvSpPr>
          <p:spPr>
            <a:xfrm>
              <a:off x="1308600" y="5398823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 err="1">
                  <a:solidFill>
                    <a:schemeClr val="dk1"/>
                  </a:solidFill>
                </a:rPr>
                <a:t>Rad</a:t>
              </a:r>
              <a:r>
                <a:rPr lang="en-GB" sz="1100" b="1" spc="-8" baseline="-25000" dirty="0" err="1">
                  <a:solidFill>
                    <a:schemeClr val="dk1"/>
                  </a:solidFill>
                </a:rPr>
                <a:t>late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49" name="OTLSHAPE_SLM_1f15f648deeb4a119bf96889a2bb4d2a_Title">
              <a:extLst>
                <a:ext uri="{FF2B5EF4-FFF2-40B4-BE49-F238E27FC236}">
                  <a16:creationId xmlns:a16="http://schemas.microsoft.com/office/drawing/2014/main" id="{1105107C-281C-683A-4911-25501836DBEB}"/>
                </a:ext>
              </a:extLst>
            </p:cNvPr>
            <p:cNvSpPr txBox="1"/>
            <p:nvPr>
              <p:custDataLst>
                <p:tags r:id="rId145"/>
              </p:custDataLst>
            </p:nvPr>
          </p:nvSpPr>
          <p:spPr>
            <a:xfrm>
              <a:off x="1308600" y="4645972"/>
              <a:ext cx="436167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No </a:t>
              </a:r>
              <a:r>
                <a:rPr lang="en-US" sz="1100" b="1" spc="-8" dirty="0">
                  <a:solidFill>
                    <a:schemeClr val="dk1"/>
                  </a:solidFill>
                </a:rPr>
                <a:t>CC</a:t>
              </a:r>
              <a:endParaRPr lang="en-GB" sz="1100" b="1" spc="-8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51" name="OTLSHAPE_SLA_c53c00fa6c99428281c6c8bada5a7033_Shape">
              <a:extLst>
                <a:ext uri="{FF2B5EF4-FFF2-40B4-BE49-F238E27FC236}">
                  <a16:creationId xmlns:a16="http://schemas.microsoft.com/office/drawing/2014/main" id="{FE74D954-FF30-02BE-9D00-51FCAC188584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2920056" y="469167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1" name="OTLSHAPE_SLA_c53c00fa6c99428281c6c8bada5a7033_Shape">
              <a:extLst>
                <a:ext uri="{FF2B5EF4-FFF2-40B4-BE49-F238E27FC236}">
                  <a16:creationId xmlns:a16="http://schemas.microsoft.com/office/drawing/2014/main" id="{2D8C350B-174D-037A-7495-7D08C93C35DB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3067669" y="469167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4" name="OTLSHAPE_SLA_c53c00fa6c99428281c6c8bada5a7033_Shape">
              <a:extLst>
                <a:ext uri="{FF2B5EF4-FFF2-40B4-BE49-F238E27FC236}">
                  <a16:creationId xmlns:a16="http://schemas.microsoft.com/office/drawing/2014/main" id="{978BEA70-9C82-7CF4-CF9F-4237D4E69A8A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2920056" y="488050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8" name="OTLSHAPE_SLA_c53c00fa6c99428281c6c8bada5a7033_Shape">
              <a:extLst>
                <a:ext uri="{FF2B5EF4-FFF2-40B4-BE49-F238E27FC236}">
                  <a16:creationId xmlns:a16="http://schemas.microsoft.com/office/drawing/2014/main" id="{CE66BA24-0684-BE08-5D8D-64D4908E2009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2920056" y="506933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9" name="OTLSHAPE_SLA_c53c00fa6c99428281c6c8bada5a7033_Shape">
              <a:extLst>
                <a:ext uri="{FF2B5EF4-FFF2-40B4-BE49-F238E27FC236}">
                  <a16:creationId xmlns:a16="http://schemas.microsoft.com/office/drawing/2014/main" id="{629AD4FA-B68D-C358-7275-858CF3D9183F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3067669" y="506933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2" name="OTLSHAPE_SLA_c53c00fa6c99428281c6c8bada5a7033_Shape">
              <a:extLst>
                <a:ext uri="{FF2B5EF4-FFF2-40B4-BE49-F238E27FC236}">
                  <a16:creationId xmlns:a16="http://schemas.microsoft.com/office/drawing/2014/main" id="{169D46D6-915E-9814-26CF-5EDCACB096FE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2920056" y="525816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3" name="OTLSHAPE_SLA_c53c00fa6c99428281c6c8bada5a7033_Shape">
              <a:extLst>
                <a:ext uri="{FF2B5EF4-FFF2-40B4-BE49-F238E27FC236}">
                  <a16:creationId xmlns:a16="http://schemas.microsoft.com/office/drawing/2014/main" id="{EA828B06-155B-D2BD-1952-F5FD9AFB35CA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3067669" y="5258167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6" name="OTLSHAPE_SLA_c53c00fa6c99428281c6c8bada5a7033_Shape">
              <a:extLst>
                <a:ext uri="{FF2B5EF4-FFF2-40B4-BE49-F238E27FC236}">
                  <a16:creationId xmlns:a16="http://schemas.microsoft.com/office/drawing/2014/main" id="{A67DD7D5-5998-4281-90DE-8369637DAF60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2920056" y="544699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7" name="OTLSHAPE_SLA_c53c00fa6c99428281c6c8bada5a7033_Shape">
              <a:extLst>
                <a:ext uri="{FF2B5EF4-FFF2-40B4-BE49-F238E27FC236}">
                  <a16:creationId xmlns:a16="http://schemas.microsoft.com/office/drawing/2014/main" id="{9D690DF2-EBBA-906D-4E14-CE7C7727F389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3067669" y="5446996"/>
              <a:ext cx="80368" cy="80368"/>
            </a:xfrm>
            <a:prstGeom prst="ellipse">
              <a:avLst/>
            </a:prstGeom>
            <a:solidFill>
              <a:srgbClr val="054D79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TLSHAPE_SLT_b6ca4d85643a4b47855e5e49f21ceec0_Shape">
              <a:extLst>
                <a:ext uri="{FF2B5EF4-FFF2-40B4-BE49-F238E27FC236}">
                  <a16:creationId xmlns:a16="http://schemas.microsoft.com/office/drawing/2014/main" id="{E1B8A86C-40EF-A567-BA3F-46522D1036B0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5998863" y="3590688"/>
              <a:ext cx="3044172" cy="89568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TLSHAPE_SLT_b6ca4d85643a4b47855e5e49f21ceec0_Shape">
              <a:extLst>
                <a:ext uri="{FF2B5EF4-FFF2-40B4-BE49-F238E27FC236}">
                  <a16:creationId xmlns:a16="http://schemas.microsoft.com/office/drawing/2014/main" id="{05D884D3-3FE5-EDAB-471E-AF83CDCAF5EA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6749117" y="3788732"/>
              <a:ext cx="2299633" cy="91237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TLSHAPE_SLT_b6ca4d85643a4b47855e5e49f21ceec0_Shape">
              <a:extLst>
                <a:ext uri="{FF2B5EF4-FFF2-40B4-BE49-F238E27FC236}">
                  <a16:creationId xmlns:a16="http://schemas.microsoft.com/office/drawing/2014/main" id="{D67F32DE-025E-D337-B440-98026DFB63CF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6746378" y="3972264"/>
              <a:ext cx="2302372" cy="93701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TLSHAPE_SLT_b6ca4d85643a4b47855e5e49f21ceec0_Shape">
              <a:extLst>
                <a:ext uri="{FF2B5EF4-FFF2-40B4-BE49-F238E27FC236}">
                  <a16:creationId xmlns:a16="http://schemas.microsoft.com/office/drawing/2014/main" id="{0A8A5582-5943-35B5-15D1-AF8CB1078571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7067677" y="4158905"/>
              <a:ext cx="1988343" cy="93469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167111F3-3BC0-BE87-83FF-3363E215D6C9}"/>
                </a:ext>
              </a:extLst>
            </p:cNvPr>
            <p:cNvGrpSpPr/>
            <p:nvPr/>
          </p:nvGrpSpPr>
          <p:grpSpPr>
            <a:xfrm>
              <a:off x="5793855" y="3596076"/>
              <a:ext cx="561165" cy="86083"/>
              <a:chOff x="5255328" y="5300581"/>
              <a:chExt cx="561165" cy="86083"/>
            </a:xfrm>
            <a:solidFill>
              <a:srgbClr val="054D79"/>
            </a:solidFill>
          </p:grpSpPr>
          <p:sp>
            <p:nvSpPr>
              <p:cNvPr id="577" name="OTLSHAPE_SLA_c53c00fa6c99428281c6c8bada5a7033_Shape">
                <a:extLst>
                  <a:ext uri="{FF2B5EF4-FFF2-40B4-BE49-F238E27FC236}">
                    <a16:creationId xmlns:a16="http://schemas.microsoft.com/office/drawing/2014/main" id="{1F44A717-CCB2-397A-CECD-BCD58C8FAB3D}"/>
                  </a:ext>
                </a:extLst>
              </p:cNvPr>
              <p:cNvSpPr/>
              <p:nvPr>
                <p:custDataLst>
                  <p:tags r:id="rId286"/>
                </p:custDataLst>
              </p:nvPr>
            </p:nvSpPr>
            <p:spPr>
              <a:xfrm>
                <a:off x="5255328" y="5306296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8" name="OTLSHAPE_SLA_c53c00fa6c99428281c6c8bada5a7033_Shape">
                <a:extLst>
                  <a:ext uri="{FF2B5EF4-FFF2-40B4-BE49-F238E27FC236}">
                    <a16:creationId xmlns:a16="http://schemas.microsoft.com/office/drawing/2014/main" id="{E93ABF7F-E8C8-FCC3-035C-12B8A8DE2161}"/>
                  </a:ext>
                </a:extLst>
              </p:cNvPr>
              <p:cNvSpPr/>
              <p:nvPr>
                <p:custDataLst>
                  <p:tags r:id="rId287"/>
                </p:custDataLst>
              </p:nvPr>
            </p:nvSpPr>
            <p:spPr>
              <a:xfrm>
                <a:off x="5736125" y="530058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8" name="OTLSHAPE_SLT_b6ca4d85643a4b47855e5e49f21ceec0_Shape">
              <a:extLst>
                <a:ext uri="{FF2B5EF4-FFF2-40B4-BE49-F238E27FC236}">
                  <a16:creationId xmlns:a16="http://schemas.microsoft.com/office/drawing/2014/main" id="{3B799B1D-4149-A435-DACD-16F9C78E80DE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5995059" y="4879876"/>
              <a:ext cx="1973555" cy="107721"/>
            </a:xfrm>
            <a:prstGeom prst="homePlate">
              <a:avLst/>
            </a:prstGeom>
            <a:solidFill>
              <a:srgbClr val="62BFF8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OTLSHAPE_SLT_b6ca4d85643a4b47855e5e49f21ceec0_Shape">
              <a:extLst>
                <a:ext uri="{FF2B5EF4-FFF2-40B4-BE49-F238E27FC236}">
                  <a16:creationId xmlns:a16="http://schemas.microsoft.com/office/drawing/2014/main" id="{00CD5619-89F8-740C-F323-411BCBA45E15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6742505" y="5074720"/>
              <a:ext cx="1230554" cy="95415"/>
            </a:xfrm>
            <a:prstGeom prst="homePlate">
              <a:avLst/>
            </a:prstGeom>
            <a:solidFill>
              <a:srgbClr val="0982CD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TLSHAPE_SLT_b6ca4d85643a4b47855e5e49f21ceec0_Shape">
              <a:extLst>
                <a:ext uri="{FF2B5EF4-FFF2-40B4-BE49-F238E27FC236}">
                  <a16:creationId xmlns:a16="http://schemas.microsoft.com/office/drawing/2014/main" id="{BDAE15DC-DEF3-FA48-6062-06F80C275DC4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6742572" y="5259594"/>
              <a:ext cx="1222231" cy="97841"/>
            </a:xfrm>
            <a:prstGeom prst="homePlate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TLSHAPE_SLT_b6ca4d85643a4b47855e5e49f21ceec0_Shape">
              <a:extLst>
                <a:ext uri="{FF2B5EF4-FFF2-40B4-BE49-F238E27FC236}">
                  <a16:creationId xmlns:a16="http://schemas.microsoft.com/office/drawing/2014/main" id="{02E52789-FF81-968B-ED15-036A16A46A68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7078060" y="5454068"/>
              <a:ext cx="890556" cy="88045"/>
            </a:xfrm>
            <a:prstGeom prst="homePlate">
              <a:avLst/>
            </a:prstGeom>
            <a:solidFill>
              <a:srgbClr val="E66E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E73C3E-318A-8C59-DA03-D8C79108AC5E}"/>
                </a:ext>
              </a:extLst>
            </p:cNvPr>
            <p:cNvGrpSpPr/>
            <p:nvPr/>
          </p:nvGrpSpPr>
          <p:grpSpPr>
            <a:xfrm>
              <a:off x="6270846" y="4692297"/>
              <a:ext cx="80368" cy="829540"/>
              <a:chOff x="6270846" y="4692297"/>
              <a:chExt cx="80368" cy="829540"/>
            </a:xfrm>
          </p:grpSpPr>
          <p:sp>
            <p:nvSpPr>
              <p:cNvPr id="247" name="OTLSHAPE_SLA_c53c00fa6c99428281c6c8bada5a7033_Shape">
                <a:extLst>
                  <a:ext uri="{FF2B5EF4-FFF2-40B4-BE49-F238E27FC236}">
                    <a16:creationId xmlns:a16="http://schemas.microsoft.com/office/drawing/2014/main" id="{DE27C596-A5E2-DA2E-45BD-EBB50BFF461B}"/>
                  </a:ext>
                </a:extLst>
              </p:cNvPr>
              <p:cNvSpPr/>
              <p:nvPr>
                <p:custDataLst>
                  <p:tags r:id="rId280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1" name="OTLSHAPE_SLA_c53c00fa6c99428281c6c8bada5a7033_Shape">
                <a:extLst>
                  <a:ext uri="{FF2B5EF4-FFF2-40B4-BE49-F238E27FC236}">
                    <a16:creationId xmlns:a16="http://schemas.microsoft.com/office/drawing/2014/main" id="{1149A500-A0C0-94A9-4449-67133D56FE25}"/>
                  </a:ext>
                </a:extLst>
              </p:cNvPr>
              <p:cNvSpPr/>
              <p:nvPr>
                <p:custDataLst>
                  <p:tags r:id="rId281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4" name="OTLSHAPE_SLA_c53c00fa6c99428281c6c8bada5a7033_Shape">
                <a:extLst>
                  <a:ext uri="{FF2B5EF4-FFF2-40B4-BE49-F238E27FC236}">
                    <a16:creationId xmlns:a16="http://schemas.microsoft.com/office/drawing/2014/main" id="{9A2CBFCA-57A8-825C-2119-4CF861223282}"/>
                  </a:ext>
                </a:extLst>
              </p:cNvPr>
              <p:cNvSpPr/>
              <p:nvPr>
                <p:custDataLst>
                  <p:tags r:id="rId282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1" name="OTLSHAPE_SLA_c53c00fa6c99428281c6c8bada5a7033_Shape">
                <a:extLst>
                  <a:ext uri="{FF2B5EF4-FFF2-40B4-BE49-F238E27FC236}">
                    <a16:creationId xmlns:a16="http://schemas.microsoft.com/office/drawing/2014/main" id="{208908D6-AB91-A851-C542-8E71769ED7B0}"/>
                  </a:ext>
                </a:extLst>
              </p:cNvPr>
              <p:cNvSpPr/>
              <p:nvPr>
                <p:custDataLst>
                  <p:tags r:id="rId283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OTLSHAPE_SLA_c53c00fa6c99428281c6c8bada5a7033_Shape">
                <a:extLst>
                  <a:ext uri="{FF2B5EF4-FFF2-40B4-BE49-F238E27FC236}">
                    <a16:creationId xmlns:a16="http://schemas.microsoft.com/office/drawing/2014/main" id="{E5F6DCF5-F472-0317-9949-1C6A508B2462}"/>
                  </a:ext>
                </a:extLst>
              </p:cNvPr>
              <p:cNvSpPr/>
              <p:nvPr>
                <p:custDataLst>
                  <p:tags r:id="rId284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OTLSHAPE_SLA_c53c00fa6c99428281c6c8bada5a7033_Shape">
                <a:extLst>
                  <a:ext uri="{FF2B5EF4-FFF2-40B4-BE49-F238E27FC236}">
                    <a16:creationId xmlns:a16="http://schemas.microsoft.com/office/drawing/2014/main" id="{CB7E5064-FB17-5F42-844F-5A470CBC8554}"/>
                  </a:ext>
                </a:extLst>
              </p:cNvPr>
              <p:cNvSpPr/>
              <p:nvPr>
                <p:custDataLst>
                  <p:tags r:id="rId285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OTLSHAPE_SLM_1f15f648deeb4a119bf96889a2bb4d2a_Shape">
              <a:extLst>
                <a:ext uri="{FF2B5EF4-FFF2-40B4-BE49-F238E27FC236}">
                  <a16:creationId xmlns:a16="http://schemas.microsoft.com/office/drawing/2014/main" id="{47C71155-5300-A1F8-FE7A-AC0738FBECEB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7948232" y="4687648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TLSHAPE_SLM_1f15f648deeb4a119bf96889a2bb4d2a_Shape">
              <a:extLst>
                <a:ext uri="{FF2B5EF4-FFF2-40B4-BE49-F238E27FC236}">
                  <a16:creationId xmlns:a16="http://schemas.microsoft.com/office/drawing/2014/main" id="{1367F5E1-3287-D3DC-AF23-CE26679D1924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7946977" y="4878390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TLSHAPE_SLM_1f15f648deeb4a119bf96889a2bb4d2a_Shape">
              <a:extLst>
                <a:ext uri="{FF2B5EF4-FFF2-40B4-BE49-F238E27FC236}">
                  <a16:creationId xmlns:a16="http://schemas.microsoft.com/office/drawing/2014/main" id="{6145F8F6-4B55-77E6-543C-7C3649443291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7946977" y="5069132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TLSHAPE_SLM_1f15f648deeb4a119bf96889a2bb4d2a_Shape">
              <a:extLst>
                <a:ext uri="{FF2B5EF4-FFF2-40B4-BE49-F238E27FC236}">
                  <a16:creationId xmlns:a16="http://schemas.microsoft.com/office/drawing/2014/main" id="{AE67FFAD-180D-F64B-E6E8-B0F05B9B0062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7946977" y="5254794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TLSHAPE_SLM_1f15f648deeb4a119bf96889a2bb4d2a_Shape">
              <a:extLst>
                <a:ext uri="{FF2B5EF4-FFF2-40B4-BE49-F238E27FC236}">
                  <a16:creationId xmlns:a16="http://schemas.microsoft.com/office/drawing/2014/main" id="{EBC14A67-DA56-081D-CFC8-5C8DF9750F84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7946977" y="5440455"/>
              <a:ext cx="96949" cy="107721"/>
            </a:xfrm>
            <a:prstGeom prst="star8">
              <a:avLst/>
            </a:prstGeom>
            <a:solidFill>
              <a:schemeClr val="accent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TLSHAPE_SLM_1f15f648deeb4a119bf96889a2bb4d2a_Date">
              <a:extLst>
                <a:ext uri="{FF2B5EF4-FFF2-40B4-BE49-F238E27FC236}">
                  <a16:creationId xmlns:a16="http://schemas.microsoft.com/office/drawing/2014/main" id="{A5DD19BF-946F-9505-5027-4666401A0803}"/>
                </a:ext>
              </a:extLst>
            </p:cNvPr>
            <p:cNvSpPr txBox="1"/>
            <p:nvPr>
              <p:custDataLst>
                <p:tags r:id="rId168"/>
              </p:custDataLst>
            </p:nvPr>
          </p:nvSpPr>
          <p:spPr>
            <a:xfrm rot="19438008">
              <a:off x="7957759" y="4506500"/>
              <a:ext cx="25988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/>
                <a:t>28-Nov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5B80802-FAA5-92F3-89D3-F9483C6F3D95}"/>
                </a:ext>
              </a:extLst>
            </p:cNvPr>
            <p:cNvGrpSpPr/>
            <p:nvPr/>
          </p:nvGrpSpPr>
          <p:grpSpPr>
            <a:xfrm>
              <a:off x="4957569" y="4526693"/>
              <a:ext cx="275336" cy="1021191"/>
              <a:chOff x="5069964" y="4519073"/>
              <a:chExt cx="275336" cy="1021191"/>
            </a:xfrm>
          </p:grpSpPr>
          <p:sp>
            <p:nvSpPr>
              <p:cNvPr id="23" name="OTLSHAPE_SLM_1f15f648deeb4a119bf96889a2bb4d2a_Date">
                <a:extLst>
                  <a:ext uri="{FF2B5EF4-FFF2-40B4-BE49-F238E27FC236}">
                    <a16:creationId xmlns:a16="http://schemas.microsoft.com/office/drawing/2014/main" id="{29EFA75A-E595-DAE4-0251-0FC2B93F3BA7}"/>
                  </a:ext>
                </a:extLst>
              </p:cNvPr>
              <p:cNvSpPr txBox="1"/>
              <p:nvPr>
                <p:custDataLst>
                  <p:tags r:id="rId274"/>
                </p:custDataLst>
              </p:nvPr>
            </p:nvSpPr>
            <p:spPr>
              <a:xfrm rot="19438008">
                <a:off x="5085414" y="4519073"/>
                <a:ext cx="259886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600" dirty="0"/>
                  <a:t>18-Dec</a:t>
                </a:r>
              </a:p>
            </p:txBody>
          </p:sp>
          <p:sp>
            <p:nvSpPr>
              <p:cNvPr id="28" name="OTLSHAPE_SLM_1f15f648deeb4a119bf96889a2bb4d2a_Shape">
                <a:extLst>
                  <a:ext uri="{FF2B5EF4-FFF2-40B4-BE49-F238E27FC236}">
                    <a16:creationId xmlns:a16="http://schemas.microsoft.com/office/drawing/2014/main" id="{83A83D1B-C86D-ECC1-4DDF-199066145A3B}"/>
                  </a:ext>
                </a:extLst>
              </p:cNvPr>
              <p:cNvSpPr/>
              <p:nvPr>
                <p:custDataLst>
                  <p:tags r:id="rId275"/>
                </p:custDataLst>
              </p:nvPr>
            </p:nvSpPr>
            <p:spPr>
              <a:xfrm>
                <a:off x="5069964" y="4690531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TLSHAPE_SLM_1f15f648deeb4a119bf96889a2bb4d2a_Shape">
                <a:extLst>
                  <a:ext uri="{FF2B5EF4-FFF2-40B4-BE49-F238E27FC236}">
                    <a16:creationId xmlns:a16="http://schemas.microsoft.com/office/drawing/2014/main" id="{AC14D967-BC56-DD85-D21B-1BF8E87B6D3A}"/>
                  </a:ext>
                </a:extLst>
              </p:cNvPr>
              <p:cNvSpPr/>
              <p:nvPr>
                <p:custDataLst>
                  <p:tags r:id="rId276"/>
                </p:custDataLst>
              </p:nvPr>
            </p:nvSpPr>
            <p:spPr>
              <a:xfrm>
                <a:off x="5069964" y="4876193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TLSHAPE_SLM_1f15f648deeb4a119bf96889a2bb4d2a_Shape">
                <a:extLst>
                  <a:ext uri="{FF2B5EF4-FFF2-40B4-BE49-F238E27FC236}">
                    <a16:creationId xmlns:a16="http://schemas.microsoft.com/office/drawing/2014/main" id="{499500B5-A77D-6E75-E595-D3894006C2D2}"/>
                  </a:ext>
                </a:extLst>
              </p:cNvPr>
              <p:cNvSpPr/>
              <p:nvPr>
                <p:custDataLst>
                  <p:tags r:id="rId277"/>
                </p:custDataLst>
              </p:nvPr>
            </p:nvSpPr>
            <p:spPr>
              <a:xfrm>
                <a:off x="5069964" y="5066935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TLSHAPE_SLM_1f15f648deeb4a119bf96889a2bb4d2a_Shape">
                <a:extLst>
                  <a:ext uri="{FF2B5EF4-FFF2-40B4-BE49-F238E27FC236}">
                    <a16:creationId xmlns:a16="http://schemas.microsoft.com/office/drawing/2014/main" id="{6BF5383C-723B-2188-04B9-5130C5CEAAC7}"/>
                  </a:ext>
                </a:extLst>
              </p:cNvPr>
              <p:cNvSpPr/>
              <p:nvPr>
                <p:custDataLst>
                  <p:tags r:id="rId278"/>
                </p:custDataLst>
              </p:nvPr>
            </p:nvSpPr>
            <p:spPr>
              <a:xfrm>
                <a:off x="5069964" y="5243072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6" name="OTLSHAPE_SLM_1f15f648deeb4a119bf96889a2bb4d2a_Shape">
                <a:extLst>
                  <a:ext uri="{FF2B5EF4-FFF2-40B4-BE49-F238E27FC236}">
                    <a16:creationId xmlns:a16="http://schemas.microsoft.com/office/drawing/2014/main" id="{87FFC56C-9B20-F40C-F244-601A9DA704F6}"/>
                  </a:ext>
                </a:extLst>
              </p:cNvPr>
              <p:cNvSpPr/>
              <p:nvPr>
                <p:custDataLst>
                  <p:tags r:id="rId279"/>
                </p:custDataLst>
              </p:nvPr>
            </p:nvSpPr>
            <p:spPr>
              <a:xfrm>
                <a:off x="5069964" y="5432543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8" name="OTLSHAPE_SLM_1f15f648deeb4a119bf96889a2bb4d2a_Shape">
              <a:extLst>
                <a:ext uri="{FF2B5EF4-FFF2-40B4-BE49-F238E27FC236}">
                  <a16:creationId xmlns:a16="http://schemas.microsoft.com/office/drawing/2014/main" id="{C2513A09-727F-2ED0-6116-137FEA3C4231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5894673" y="3399702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TLSHAPE_SLM_1f15f648deeb4a119bf96889a2bb4d2a_Shape">
              <a:extLst>
                <a:ext uri="{FF2B5EF4-FFF2-40B4-BE49-F238E27FC236}">
                  <a16:creationId xmlns:a16="http://schemas.microsoft.com/office/drawing/2014/main" id="{FD2CE619-67A2-4364-7412-98D6C2AD3F0A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5894673" y="3585364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TLSHAPE_SLM_1f15f648deeb4a119bf96889a2bb4d2a_Shape">
              <a:extLst>
                <a:ext uri="{FF2B5EF4-FFF2-40B4-BE49-F238E27FC236}">
                  <a16:creationId xmlns:a16="http://schemas.microsoft.com/office/drawing/2014/main" id="{5F20AB7C-C349-36ED-9166-E1F9A38333A4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5894673" y="3776106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TLSHAPE_SLM_1f15f648deeb4a119bf96889a2bb4d2a_Shape">
              <a:extLst>
                <a:ext uri="{FF2B5EF4-FFF2-40B4-BE49-F238E27FC236}">
                  <a16:creationId xmlns:a16="http://schemas.microsoft.com/office/drawing/2014/main" id="{A322068A-CDF0-7F73-4293-7FB8B4C5F2BA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5894673" y="3961768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TLSHAPE_SLM_1f15f648deeb4a119bf96889a2bb4d2a_Shape">
              <a:extLst>
                <a:ext uri="{FF2B5EF4-FFF2-40B4-BE49-F238E27FC236}">
                  <a16:creationId xmlns:a16="http://schemas.microsoft.com/office/drawing/2014/main" id="{F263AD55-20C5-37B4-1581-E200366CA290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5894673" y="4147429"/>
              <a:ext cx="96949" cy="107721"/>
            </a:xfrm>
            <a:prstGeom prst="star8">
              <a:avLst/>
            </a:prstGeom>
            <a:solidFill>
              <a:srgbClr val="B0511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TLSHAPE_SLM_1f15f648deeb4a119bf96889a2bb4d2a_Date">
              <a:extLst>
                <a:ext uri="{FF2B5EF4-FFF2-40B4-BE49-F238E27FC236}">
                  <a16:creationId xmlns:a16="http://schemas.microsoft.com/office/drawing/2014/main" id="{EFB611DA-42F6-AF39-449F-40F48FAE5A49}"/>
                </a:ext>
              </a:extLst>
            </p:cNvPr>
            <p:cNvSpPr txBox="1"/>
            <p:nvPr>
              <p:custDataLst>
                <p:tags r:id="rId174"/>
              </p:custDataLst>
            </p:nvPr>
          </p:nvSpPr>
          <p:spPr>
            <a:xfrm rot="19438008">
              <a:off x="5929359" y="3266362"/>
              <a:ext cx="259886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/>
                <a:t>4-Apr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517B741-447A-A102-6BB4-E6C1622E2E98}"/>
                </a:ext>
              </a:extLst>
            </p:cNvPr>
            <p:cNvGrpSpPr/>
            <p:nvPr/>
          </p:nvGrpSpPr>
          <p:grpSpPr>
            <a:xfrm>
              <a:off x="9126721" y="2268206"/>
              <a:ext cx="80368" cy="829540"/>
              <a:chOff x="6270846" y="4692297"/>
              <a:chExt cx="80368" cy="829540"/>
            </a:xfrm>
          </p:grpSpPr>
          <p:sp>
            <p:nvSpPr>
              <p:cNvPr id="517" name="OTLSHAPE_SLA_c53c00fa6c99428281c6c8bada5a7033_Shape">
                <a:extLst>
                  <a:ext uri="{FF2B5EF4-FFF2-40B4-BE49-F238E27FC236}">
                    <a16:creationId xmlns:a16="http://schemas.microsoft.com/office/drawing/2014/main" id="{7C0DFCAF-C530-0858-F4FA-76A65BE09491}"/>
                  </a:ext>
                </a:extLst>
              </p:cNvPr>
              <p:cNvSpPr/>
              <p:nvPr>
                <p:custDataLst>
                  <p:tags r:id="rId269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0" name="OTLSHAPE_SLA_c53c00fa6c99428281c6c8bada5a7033_Shape">
                <a:extLst>
                  <a:ext uri="{FF2B5EF4-FFF2-40B4-BE49-F238E27FC236}">
                    <a16:creationId xmlns:a16="http://schemas.microsoft.com/office/drawing/2014/main" id="{E68F321E-4AB0-7BBC-9156-C5717966B1BA}"/>
                  </a:ext>
                </a:extLst>
              </p:cNvPr>
              <p:cNvSpPr/>
              <p:nvPr>
                <p:custDataLst>
                  <p:tags r:id="rId270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1" name="OTLSHAPE_SLA_c53c00fa6c99428281c6c8bada5a7033_Shape">
                <a:extLst>
                  <a:ext uri="{FF2B5EF4-FFF2-40B4-BE49-F238E27FC236}">
                    <a16:creationId xmlns:a16="http://schemas.microsoft.com/office/drawing/2014/main" id="{014F098D-19AA-3029-AA68-CE4AA2A4ADF8}"/>
                  </a:ext>
                </a:extLst>
              </p:cNvPr>
              <p:cNvSpPr/>
              <p:nvPr>
                <p:custDataLst>
                  <p:tags r:id="rId271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4" name="OTLSHAPE_SLA_c53c00fa6c99428281c6c8bada5a7033_Shape">
                <a:extLst>
                  <a:ext uri="{FF2B5EF4-FFF2-40B4-BE49-F238E27FC236}">
                    <a16:creationId xmlns:a16="http://schemas.microsoft.com/office/drawing/2014/main" id="{2E7F8C53-2669-B39A-9C3B-A306974FEB15}"/>
                  </a:ext>
                </a:extLst>
              </p:cNvPr>
              <p:cNvSpPr/>
              <p:nvPr>
                <p:custDataLst>
                  <p:tags r:id="rId272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5" name="OTLSHAPE_SLA_c53c00fa6c99428281c6c8bada5a7033_Shape">
                <a:extLst>
                  <a:ext uri="{FF2B5EF4-FFF2-40B4-BE49-F238E27FC236}">
                    <a16:creationId xmlns:a16="http://schemas.microsoft.com/office/drawing/2014/main" id="{82999806-1424-4A8A-8953-918525BDE5DE}"/>
                  </a:ext>
                </a:extLst>
              </p:cNvPr>
              <p:cNvSpPr/>
              <p:nvPr>
                <p:custDataLst>
                  <p:tags r:id="rId273"/>
                </p:custDataLst>
              </p:nvPr>
            </p:nvSpPr>
            <p:spPr>
              <a:xfrm>
                <a:off x="6270846" y="487877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6C4BD292-C1B3-E7C3-3BEF-CF3E486160AA}"/>
                </a:ext>
              </a:extLst>
            </p:cNvPr>
            <p:cNvGrpSpPr/>
            <p:nvPr/>
          </p:nvGrpSpPr>
          <p:grpSpPr>
            <a:xfrm>
              <a:off x="9144865" y="3409732"/>
              <a:ext cx="80368" cy="829540"/>
              <a:chOff x="6270846" y="4692297"/>
              <a:chExt cx="80368" cy="829540"/>
            </a:xfrm>
          </p:grpSpPr>
          <p:sp>
            <p:nvSpPr>
              <p:cNvPr id="538" name="OTLSHAPE_SLA_c53c00fa6c99428281c6c8bada5a7033_Shape">
                <a:extLst>
                  <a:ext uri="{FF2B5EF4-FFF2-40B4-BE49-F238E27FC236}">
                    <a16:creationId xmlns:a16="http://schemas.microsoft.com/office/drawing/2014/main" id="{AF12ED96-03B3-F614-F3C6-8F4907CCCF2D}"/>
                  </a:ext>
                </a:extLst>
              </p:cNvPr>
              <p:cNvSpPr/>
              <p:nvPr>
                <p:custDataLst>
                  <p:tags r:id="rId264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OTLSHAPE_SLA_c53c00fa6c99428281c6c8bada5a7033_Shape">
                <a:extLst>
                  <a:ext uri="{FF2B5EF4-FFF2-40B4-BE49-F238E27FC236}">
                    <a16:creationId xmlns:a16="http://schemas.microsoft.com/office/drawing/2014/main" id="{A89377DA-35A1-C5F5-B333-9EC42FD18DB3}"/>
                  </a:ext>
                </a:extLst>
              </p:cNvPr>
              <p:cNvSpPr/>
              <p:nvPr>
                <p:custDataLst>
                  <p:tags r:id="rId265"/>
                </p:custDataLst>
              </p:nvPr>
            </p:nvSpPr>
            <p:spPr>
              <a:xfrm>
                <a:off x="6270846" y="4875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0" name="OTLSHAPE_SLA_c53c00fa6c99428281c6c8bada5a7033_Shape">
                <a:extLst>
                  <a:ext uri="{FF2B5EF4-FFF2-40B4-BE49-F238E27FC236}">
                    <a16:creationId xmlns:a16="http://schemas.microsoft.com/office/drawing/2014/main" id="{0325B1FA-1F75-19EC-66AE-FC44899D24F3}"/>
                  </a:ext>
                </a:extLst>
              </p:cNvPr>
              <p:cNvSpPr/>
              <p:nvPr>
                <p:custDataLst>
                  <p:tags r:id="rId266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2" name="OTLSHAPE_SLA_c53c00fa6c99428281c6c8bada5a7033_Shape">
                <a:extLst>
                  <a:ext uri="{FF2B5EF4-FFF2-40B4-BE49-F238E27FC236}">
                    <a16:creationId xmlns:a16="http://schemas.microsoft.com/office/drawing/2014/main" id="{42AE0C4F-E936-5DFA-C5A8-AF205CBC8F34}"/>
                  </a:ext>
                </a:extLst>
              </p:cNvPr>
              <p:cNvSpPr/>
              <p:nvPr>
                <p:custDataLst>
                  <p:tags r:id="rId267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1" name="OTLSHAPE_SLA_c53c00fa6c99428281c6c8bada5a7033_Shape">
                <a:extLst>
                  <a:ext uri="{FF2B5EF4-FFF2-40B4-BE49-F238E27FC236}">
                    <a16:creationId xmlns:a16="http://schemas.microsoft.com/office/drawing/2014/main" id="{261261C2-487D-71D6-3313-BE962CB5CF0C}"/>
                  </a:ext>
                </a:extLst>
              </p:cNvPr>
              <p:cNvSpPr/>
              <p:nvPr>
                <p:custDataLst>
                  <p:tags r:id="rId268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67" name="OTLSHAPE_SLM_1f15f648deeb4a119bf96889a2bb4d2a_Date">
              <a:extLst>
                <a:ext uri="{FF2B5EF4-FFF2-40B4-BE49-F238E27FC236}">
                  <a16:creationId xmlns:a16="http://schemas.microsoft.com/office/drawing/2014/main" id="{E92F94A9-5E1C-4B76-46D6-3A81F13CD0AA}"/>
                </a:ext>
              </a:extLst>
            </p:cNvPr>
            <p:cNvSpPr txBox="1"/>
            <p:nvPr>
              <p:custDataLst>
                <p:tags r:id="rId175"/>
              </p:custDataLst>
            </p:nvPr>
          </p:nvSpPr>
          <p:spPr>
            <a:xfrm rot="19708817">
              <a:off x="9131723" y="2086413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15-Apr</a:t>
              </a:r>
            </a:p>
          </p:txBody>
        </p:sp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EB32D1D9-B72A-CAE2-CF05-D4F30E49BA24}"/>
                </a:ext>
              </a:extLst>
            </p:cNvPr>
            <p:cNvGrpSpPr/>
            <p:nvPr/>
          </p:nvGrpSpPr>
          <p:grpSpPr>
            <a:xfrm>
              <a:off x="9016993" y="2270492"/>
              <a:ext cx="80368" cy="829540"/>
              <a:chOff x="6270846" y="4692297"/>
              <a:chExt cx="80368" cy="829540"/>
            </a:xfrm>
          </p:grpSpPr>
          <p:sp>
            <p:nvSpPr>
              <p:cNvPr id="569" name="OTLSHAPE_SLA_c53c00fa6c99428281c6c8bada5a7033_Shape">
                <a:extLst>
                  <a:ext uri="{FF2B5EF4-FFF2-40B4-BE49-F238E27FC236}">
                    <a16:creationId xmlns:a16="http://schemas.microsoft.com/office/drawing/2014/main" id="{EFBC55E2-6AAB-CEE6-5262-B341E316F090}"/>
                  </a:ext>
                </a:extLst>
              </p:cNvPr>
              <p:cNvSpPr/>
              <p:nvPr>
                <p:custDataLst>
                  <p:tags r:id="rId259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TLSHAPE_SLA_c53c00fa6c99428281c6c8bada5a7033_Shape">
                <a:extLst>
                  <a:ext uri="{FF2B5EF4-FFF2-40B4-BE49-F238E27FC236}">
                    <a16:creationId xmlns:a16="http://schemas.microsoft.com/office/drawing/2014/main" id="{40C3D723-0812-0ECA-F1B1-56BDE9DF77EC}"/>
                  </a:ext>
                </a:extLst>
              </p:cNvPr>
              <p:cNvSpPr/>
              <p:nvPr>
                <p:custDataLst>
                  <p:tags r:id="rId260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TLSHAPE_SLA_c53c00fa6c99428281c6c8bada5a7033_Shape">
                <a:extLst>
                  <a:ext uri="{FF2B5EF4-FFF2-40B4-BE49-F238E27FC236}">
                    <a16:creationId xmlns:a16="http://schemas.microsoft.com/office/drawing/2014/main" id="{CB96BCE4-F0D5-5E2E-566A-54D21ABA6DA8}"/>
                  </a:ext>
                </a:extLst>
              </p:cNvPr>
              <p:cNvSpPr/>
              <p:nvPr>
                <p:custDataLst>
                  <p:tags r:id="rId261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TLSHAPE_SLA_c53c00fa6c99428281c6c8bada5a7033_Shape">
                <a:extLst>
                  <a:ext uri="{FF2B5EF4-FFF2-40B4-BE49-F238E27FC236}">
                    <a16:creationId xmlns:a16="http://schemas.microsoft.com/office/drawing/2014/main" id="{0AF32371-724D-9871-FCDC-F6B16BE85A3D}"/>
                  </a:ext>
                </a:extLst>
              </p:cNvPr>
              <p:cNvSpPr/>
              <p:nvPr>
                <p:custDataLst>
                  <p:tags r:id="rId262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OTLSHAPE_SLA_c53c00fa6c99428281c6c8bada5a7033_Shape">
                <a:extLst>
                  <a:ext uri="{FF2B5EF4-FFF2-40B4-BE49-F238E27FC236}">
                    <a16:creationId xmlns:a16="http://schemas.microsoft.com/office/drawing/2014/main" id="{7ECBFFD2-95A2-CA6A-68EE-877EF15FF5EA}"/>
                  </a:ext>
                </a:extLst>
              </p:cNvPr>
              <p:cNvSpPr/>
              <p:nvPr>
                <p:custDataLst>
                  <p:tags r:id="rId263"/>
                </p:custDataLst>
              </p:nvPr>
            </p:nvSpPr>
            <p:spPr>
              <a:xfrm>
                <a:off x="6270846" y="487687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F547E7A-852B-6DF4-E7FA-546CCB430A68}"/>
                </a:ext>
              </a:extLst>
            </p:cNvPr>
            <p:cNvGrpSpPr/>
            <p:nvPr/>
          </p:nvGrpSpPr>
          <p:grpSpPr>
            <a:xfrm>
              <a:off x="9035137" y="3411637"/>
              <a:ext cx="80368" cy="829540"/>
              <a:chOff x="6270846" y="4692297"/>
              <a:chExt cx="80368" cy="829540"/>
            </a:xfrm>
          </p:grpSpPr>
          <p:sp>
            <p:nvSpPr>
              <p:cNvPr id="109" name="OTLSHAPE_SLA_c53c00fa6c99428281c6c8bada5a7033_Shape">
                <a:extLst>
                  <a:ext uri="{FF2B5EF4-FFF2-40B4-BE49-F238E27FC236}">
                    <a16:creationId xmlns:a16="http://schemas.microsoft.com/office/drawing/2014/main" id="{2BDE0F53-3144-63B9-4206-83AD06BDF359}"/>
                  </a:ext>
                </a:extLst>
              </p:cNvPr>
              <p:cNvSpPr/>
              <p:nvPr>
                <p:custDataLst>
                  <p:tags r:id="rId254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OTLSHAPE_SLA_c53c00fa6c99428281c6c8bada5a7033_Shape">
                <a:extLst>
                  <a:ext uri="{FF2B5EF4-FFF2-40B4-BE49-F238E27FC236}">
                    <a16:creationId xmlns:a16="http://schemas.microsoft.com/office/drawing/2014/main" id="{2DE03A3A-D8C2-E008-68F3-43137016C155}"/>
                  </a:ext>
                </a:extLst>
              </p:cNvPr>
              <p:cNvSpPr/>
              <p:nvPr>
                <p:custDataLst>
                  <p:tags r:id="rId255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OTLSHAPE_SLA_c53c00fa6c99428281c6c8bada5a7033_Shape">
                <a:extLst>
                  <a:ext uri="{FF2B5EF4-FFF2-40B4-BE49-F238E27FC236}">
                    <a16:creationId xmlns:a16="http://schemas.microsoft.com/office/drawing/2014/main" id="{C4917EF6-FB1E-BA1B-2D66-E1A6BBFC39EC}"/>
                  </a:ext>
                </a:extLst>
              </p:cNvPr>
              <p:cNvSpPr/>
              <p:nvPr>
                <p:custDataLst>
                  <p:tags r:id="rId256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TLSHAPE_SLA_c53c00fa6c99428281c6c8bada5a7033_Shape">
                <a:extLst>
                  <a:ext uri="{FF2B5EF4-FFF2-40B4-BE49-F238E27FC236}">
                    <a16:creationId xmlns:a16="http://schemas.microsoft.com/office/drawing/2014/main" id="{6CFB1A7D-8DE4-1ADB-FFA8-1D8A1D1D4854}"/>
                  </a:ext>
                </a:extLst>
              </p:cNvPr>
              <p:cNvSpPr/>
              <p:nvPr>
                <p:custDataLst>
                  <p:tags r:id="rId257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OTLSHAPE_SLA_c53c00fa6c99428281c6c8bada5a7033_Shape">
                <a:extLst>
                  <a:ext uri="{FF2B5EF4-FFF2-40B4-BE49-F238E27FC236}">
                    <a16:creationId xmlns:a16="http://schemas.microsoft.com/office/drawing/2014/main" id="{3A4BD5D3-CF7E-02D4-C907-63286D338DB2}"/>
                  </a:ext>
                </a:extLst>
              </p:cNvPr>
              <p:cNvSpPr/>
              <p:nvPr>
                <p:custDataLst>
                  <p:tags r:id="rId258"/>
                </p:custDataLst>
              </p:nvPr>
            </p:nvSpPr>
            <p:spPr>
              <a:xfrm>
                <a:off x="6270846" y="48749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8" name="OTLSHAPE_SLM_1f15f648deeb4a119bf96889a2bb4d2a_Date">
              <a:extLst>
                <a:ext uri="{FF2B5EF4-FFF2-40B4-BE49-F238E27FC236}">
                  <a16:creationId xmlns:a16="http://schemas.microsoft.com/office/drawing/2014/main" id="{734DD033-C5EA-5C2D-CDFD-703DD4C4EF11}"/>
                </a:ext>
              </a:extLst>
            </p:cNvPr>
            <p:cNvSpPr txBox="1"/>
            <p:nvPr>
              <p:custDataLst>
                <p:tags r:id="rId176"/>
              </p:custDataLst>
            </p:nvPr>
          </p:nvSpPr>
          <p:spPr>
            <a:xfrm rot="19708817">
              <a:off x="8980446" y="210428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r>
                <a:rPr lang="en-GB" sz="600" dirty="0">
                  <a:solidFill>
                    <a:schemeClr val="dk2"/>
                  </a:solidFill>
                </a:rPr>
                <a:t>6-Apr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1C583A7-BD4F-7758-761E-E98911728BB5}"/>
                </a:ext>
              </a:extLst>
            </p:cNvPr>
            <p:cNvGrpSpPr/>
            <p:nvPr/>
          </p:nvGrpSpPr>
          <p:grpSpPr>
            <a:xfrm>
              <a:off x="9166905" y="3217776"/>
              <a:ext cx="275336" cy="1026906"/>
              <a:chOff x="5069964" y="4519073"/>
              <a:chExt cx="275336" cy="1026906"/>
            </a:xfrm>
          </p:grpSpPr>
          <p:sp>
            <p:nvSpPr>
              <p:cNvPr id="153" name="OTLSHAPE_SLM_1f15f648deeb4a119bf96889a2bb4d2a_Date">
                <a:extLst>
                  <a:ext uri="{FF2B5EF4-FFF2-40B4-BE49-F238E27FC236}">
                    <a16:creationId xmlns:a16="http://schemas.microsoft.com/office/drawing/2014/main" id="{E0299EBB-53A0-8D29-7DB0-22BCCB9DAA7B}"/>
                  </a:ext>
                </a:extLst>
              </p:cNvPr>
              <p:cNvSpPr txBox="1"/>
              <p:nvPr>
                <p:custDataLst>
                  <p:tags r:id="rId248"/>
                </p:custDataLst>
              </p:nvPr>
            </p:nvSpPr>
            <p:spPr>
              <a:xfrm rot="19438008">
                <a:off x="5085414" y="4519073"/>
                <a:ext cx="259886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600" dirty="0"/>
                  <a:t>15-Apr</a:t>
                </a:r>
              </a:p>
            </p:txBody>
          </p:sp>
          <p:sp>
            <p:nvSpPr>
              <p:cNvPr id="157" name="OTLSHAPE_SLM_1f15f648deeb4a119bf96889a2bb4d2a_Shape">
                <a:extLst>
                  <a:ext uri="{FF2B5EF4-FFF2-40B4-BE49-F238E27FC236}">
                    <a16:creationId xmlns:a16="http://schemas.microsoft.com/office/drawing/2014/main" id="{D8F20AEB-4CB6-E392-6B86-976217248C98}"/>
                  </a:ext>
                </a:extLst>
              </p:cNvPr>
              <p:cNvSpPr/>
              <p:nvPr>
                <p:custDataLst>
                  <p:tags r:id="rId249"/>
                </p:custDataLst>
              </p:nvPr>
            </p:nvSpPr>
            <p:spPr>
              <a:xfrm>
                <a:off x="5069964" y="4690531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TLSHAPE_SLM_1f15f648deeb4a119bf96889a2bb4d2a_Shape">
                <a:extLst>
                  <a:ext uri="{FF2B5EF4-FFF2-40B4-BE49-F238E27FC236}">
                    <a16:creationId xmlns:a16="http://schemas.microsoft.com/office/drawing/2014/main" id="{82AF6D58-6027-209A-D9BD-8988724FBE71}"/>
                  </a:ext>
                </a:extLst>
              </p:cNvPr>
              <p:cNvSpPr/>
              <p:nvPr>
                <p:custDataLst>
                  <p:tags r:id="rId250"/>
                </p:custDataLst>
              </p:nvPr>
            </p:nvSpPr>
            <p:spPr>
              <a:xfrm>
                <a:off x="5069964" y="4876193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TLSHAPE_SLM_1f15f648deeb4a119bf96889a2bb4d2a_Shape">
                <a:extLst>
                  <a:ext uri="{FF2B5EF4-FFF2-40B4-BE49-F238E27FC236}">
                    <a16:creationId xmlns:a16="http://schemas.microsoft.com/office/drawing/2014/main" id="{0FA5B7C2-DB19-9336-4683-1A06CA76CB65}"/>
                  </a:ext>
                </a:extLst>
              </p:cNvPr>
              <p:cNvSpPr/>
              <p:nvPr>
                <p:custDataLst>
                  <p:tags r:id="rId251"/>
                </p:custDataLst>
              </p:nvPr>
            </p:nvSpPr>
            <p:spPr>
              <a:xfrm>
                <a:off x="5069964" y="5066935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TLSHAPE_SLM_1f15f648deeb4a119bf96889a2bb4d2a_Shape">
                <a:extLst>
                  <a:ext uri="{FF2B5EF4-FFF2-40B4-BE49-F238E27FC236}">
                    <a16:creationId xmlns:a16="http://schemas.microsoft.com/office/drawing/2014/main" id="{B36E59D8-0CDD-AC8C-4358-83369C936EE4}"/>
                  </a:ext>
                </a:extLst>
              </p:cNvPr>
              <p:cNvSpPr/>
              <p:nvPr>
                <p:custDataLst>
                  <p:tags r:id="rId252"/>
                </p:custDataLst>
              </p:nvPr>
            </p:nvSpPr>
            <p:spPr>
              <a:xfrm>
                <a:off x="5069964" y="5252597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TLSHAPE_SLM_1f15f648deeb4a119bf96889a2bb4d2a_Shape">
                <a:extLst>
                  <a:ext uri="{FF2B5EF4-FFF2-40B4-BE49-F238E27FC236}">
                    <a16:creationId xmlns:a16="http://schemas.microsoft.com/office/drawing/2014/main" id="{7D6353A9-8BE8-5A9F-114E-8BB7474099FF}"/>
                  </a:ext>
                </a:extLst>
              </p:cNvPr>
              <p:cNvSpPr/>
              <p:nvPr>
                <p:custDataLst>
                  <p:tags r:id="rId253"/>
                </p:custDataLst>
              </p:nvPr>
            </p:nvSpPr>
            <p:spPr>
              <a:xfrm>
                <a:off x="5069964" y="5438258"/>
                <a:ext cx="96949" cy="107721"/>
              </a:xfrm>
              <a:prstGeom prst="star8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6396821-8196-3E51-5F8D-DC3D78EF73C2}"/>
                </a:ext>
              </a:extLst>
            </p:cNvPr>
            <p:cNvGrpSpPr/>
            <p:nvPr/>
          </p:nvGrpSpPr>
          <p:grpSpPr>
            <a:xfrm>
              <a:off x="9133550" y="4705126"/>
              <a:ext cx="80368" cy="829540"/>
              <a:chOff x="6270846" y="4692297"/>
              <a:chExt cx="80368" cy="829540"/>
            </a:xfrm>
          </p:grpSpPr>
          <p:sp>
            <p:nvSpPr>
              <p:cNvPr id="187" name="OTLSHAPE_SLA_c53c00fa6c99428281c6c8bada5a7033_Shape">
                <a:extLst>
                  <a:ext uri="{FF2B5EF4-FFF2-40B4-BE49-F238E27FC236}">
                    <a16:creationId xmlns:a16="http://schemas.microsoft.com/office/drawing/2014/main" id="{BF8C7644-4EE2-4EAD-75B3-4A16CECFBE87}"/>
                  </a:ext>
                </a:extLst>
              </p:cNvPr>
              <p:cNvSpPr/>
              <p:nvPr>
                <p:custDataLst>
                  <p:tags r:id="rId242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OTLSHAPE_SLA_c53c00fa6c99428281c6c8bada5a7033_Shape">
                <a:extLst>
                  <a:ext uri="{FF2B5EF4-FFF2-40B4-BE49-F238E27FC236}">
                    <a16:creationId xmlns:a16="http://schemas.microsoft.com/office/drawing/2014/main" id="{97CCE628-6D2F-D4C4-DEF1-C699D314B041}"/>
                  </a:ext>
                </a:extLst>
              </p:cNvPr>
              <p:cNvSpPr/>
              <p:nvPr>
                <p:custDataLst>
                  <p:tags r:id="rId243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OTLSHAPE_SLA_c53c00fa6c99428281c6c8bada5a7033_Shape">
                <a:extLst>
                  <a:ext uri="{FF2B5EF4-FFF2-40B4-BE49-F238E27FC236}">
                    <a16:creationId xmlns:a16="http://schemas.microsoft.com/office/drawing/2014/main" id="{137ED2AF-CE41-B097-C179-614D717F6B6B}"/>
                  </a:ext>
                </a:extLst>
              </p:cNvPr>
              <p:cNvSpPr/>
              <p:nvPr>
                <p:custDataLst>
                  <p:tags r:id="rId244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OTLSHAPE_SLA_c53c00fa6c99428281c6c8bada5a7033_Shape">
                <a:extLst>
                  <a:ext uri="{FF2B5EF4-FFF2-40B4-BE49-F238E27FC236}">
                    <a16:creationId xmlns:a16="http://schemas.microsoft.com/office/drawing/2014/main" id="{75F7F8AA-411C-8576-3D02-5B3B15C60EAE}"/>
                  </a:ext>
                </a:extLst>
              </p:cNvPr>
              <p:cNvSpPr/>
              <p:nvPr>
                <p:custDataLst>
                  <p:tags r:id="rId245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2" name="OTLSHAPE_SLA_c53c00fa6c99428281c6c8bada5a7033_Shape">
                <a:extLst>
                  <a:ext uri="{FF2B5EF4-FFF2-40B4-BE49-F238E27FC236}">
                    <a16:creationId xmlns:a16="http://schemas.microsoft.com/office/drawing/2014/main" id="{2B6E7091-25CC-D84C-466A-BF66C34C61B9}"/>
                  </a:ext>
                </a:extLst>
              </p:cNvPr>
              <p:cNvSpPr/>
              <p:nvPr>
                <p:custDataLst>
                  <p:tags r:id="rId246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3" name="OTLSHAPE_SLA_c53c00fa6c99428281c6c8bada5a7033_Shape">
                <a:extLst>
                  <a:ext uri="{FF2B5EF4-FFF2-40B4-BE49-F238E27FC236}">
                    <a16:creationId xmlns:a16="http://schemas.microsoft.com/office/drawing/2014/main" id="{682CE3B2-B1C8-9C5C-C9D7-8B050ED58801}"/>
                  </a:ext>
                </a:extLst>
              </p:cNvPr>
              <p:cNvSpPr/>
              <p:nvPr>
                <p:custDataLst>
                  <p:tags r:id="rId247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42796CF6-05DA-8C87-75A3-F3CDBE3C9EB6}"/>
                </a:ext>
              </a:extLst>
            </p:cNvPr>
            <p:cNvGrpSpPr/>
            <p:nvPr/>
          </p:nvGrpSpPr>
          <p:grpSpPr>
            <a:xfrm>
              <a:off x="9023654" y="4704002"/>
              <a:ext cx="80368" cy="829540"/>
              <a:chOff x="6270846" y="4692297"/>
              <a:chExt cx="80368" cy="829540"/>
            </a:xfrm>
          </p:grpSpPr>
          <p:sp>
            <p:nvSpPr>
              <p:cNvPr id="591" name="OTLSHAPE_SLA_c53c00fa6c99428281c6c8bada5a7033_Shape">
                <a:extLst>
                  <a:ext uri="{FF2B5EF4-FFF2-40B4-BE49-F238E27FC236}">
                    <a16:creationId xmlns:a16="http://schemas.microsoft.com/office/drawing/2014/main" id="{0C77FF85-1640-21CC-D21F-18E6280A2DCB}"/>
                  </a:ext>
                </a:extLst>
              </p:cNvPr>
              <p:cNvSpPr/>
              <p:nvPr>
                <p:custDataLst>
                  <p:tags r:id="rId236"/>
                </p:custDataLst>
              </p:nvPr>
            </p:nvSpPr>
            <p:spPr>
              <a:xfrm>
                <a:off x="6270846" y="4692297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OTLSHAPE_SLA_c53c00fa6c99428281c6c8bada5a7033_Shape">
                <a:extLst>
                  <a:ext uri="{FF2B5EF4-FFF2-40B4-BE49-F238E27FC236}">
                    <a16:creationId xmlns:a16="http://schemas.microsoft.com/office/drawing/2014/main" id="{5B614DAA-321C-5AFF-E0DE-F64A6C3B1F8A}"/>
                  </a:ext>
                </a:extLst>
              </p:cNvPr>
              <p:cNvSpPr/>
              <p:nvPr>
                <p:custDataLst>
                  <p:tags r:id="rId237"/>
                </p:custDataLst>
              </p:nvPr>
            </p:nvSpPr>
            <p:spPr>
              <a:xfrm>
                <a:off x="6270846" y="489435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5" name="OTLSHAPE_SLA_c53c00fa6c99428281c6c8bada5a7033_Shape">
                <a:extLst>
                  <a:ext uri="{FF2B5EF4-FFF2-40B4-BE49-F238E27FC236}">
                    <a16:creationId xmlns:a16="http://schemas.microsoft.com/office/drawing/2014/main" id="{F1AA8988-0402-2641-5FD2-481C811EAA6E}"/>
                  </a:ext>
                </a:extLst>
              </p:cNvPr>
              <p:cNvSpPr/>
              <p:nvPr>
                <p:custDataLst>
                  <p:tags r:id="rId238"/>
                </p:custDataLst>
              </p:nvPr>
            </p:nvSpPr>
            <p:spPr>
              <a:xfrm>
                <a:off x="6270846" y="5067836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6" name="OTLSHAPE_SLA_c53c00fa6c99428281c6c8bada5a7033_Shape">
                <a:extLst>
                  <a:ext uri="{FF2B5EF4-FFF2-40B4-BE49-F238E27FC236}">
                    <a16:creationId xmlns:a16="http://schemas.microsoft.com/office/drawing/2014/main" id="{284CE3AE-5525-90D0-46DB-4C64D61CC38B}"/>
                  </a:ext>
                </a:extLst>
              </p:cNvPr>
              <p:cNvSpPr/>
              <p:nvPr>
                <p:custDataLst>
                  <p:tags r:id="rId239"/>
                </p:custDataLst>
              </p:nvPr>
            </p:nvSpPr>
            <p:spPr>
              <a:xfrm>
                <a:off x="6270846" y="5256558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7" name="OTLSHAPE_SLA_c53c00fa6c99428281c6c8bada5a7033_Shape">
                <a:extLst>
                  <a:ext uri="{FF2B5EF4-FFF2-40B4-BE49-F238E27FC236}">
                    <a16:creationId xmlns:a16="http://schemas.microsoft.com/office/drawing/2014/main" id="{9A4A6ED9-1AA3-7E90-BB7A-AE0EE704158A}"/>
                  </a:ext>
                </a:extLst>
              </p:cNvPr>
              <p:cNvSpPr/>
              <p:nvPr>
                <p:custDataLst>
                  <p:tags r:id="rId240"/>
                </p:custDataLst>
              </p:nvPr>
            </p:nvSpPr>
            <p:spPr>
              <a:xfrm>
                <a:off x="6270846" y="5441469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8" name="OTLSHAPE_SLA_c53c00fa6c99428281c6c8bada5a7033_Shape">
                <a:extLst>
                  <a:ext uri="{FF2B5EF4-FFF2-40B4-BE49-F238E27FC236}">
                    <a16:creationId xmlns:a16="http://schemas.microsoft.com/office/drawing/2014/main" id="{F762AAD0-D9A7-094F-D363-74C4DD286360}"/>
                  </a:ext>
                </a:extLst>
              </p:cNvPr>
              <p:cNvSpPr/>
              <p:nvPr>
                <p:custDataLst>
                  <p:tags r:id="rId241"/>
                </p:custDataLst>
              </p:nvPr>
            </p:nvSpPr>
            <p:spPr>
              <a:xfrm>
                <a:off x="6270846" y="4888304"/>
                <a:ext cx="80368" cy="80368"/>
              </a:xfrm>
              <a:prstGeom prst="ellipse">
                <a:avLst/>
              </a:prstGeom>
              <a:solidFill>
                <a:srgbClr val="054D79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63276CAC-A42B-5652-AB33-7A1B0B56643B}"/>
                </a:ext>
              </a:extLst>
            </p:cNvPr>
            <p:cNvGrpSpPr/>
            <p:nvPr/>
          </p:nvGrpSpPr>
          <p:grpSpPr>
            <a:xfrm>
              <a:off x="9394830" y="2092959"/>
              <a:ext cx="333416" cy="3447544"/>
              <a:chOff x="9845934" y="2062479"/>
              <a:chExt cx="333416" cy="3447544"/>
            </a:xfrm>
          </p:grpSpPr>
          <p:grpSp>
            <p:nvGrpSpPr>
              <p:cNvPr id="609" name="Group 608">
                <a:extLst>
                  <a:ext uri="{FF2B5EF4-FFF2-40B4-BE49-F238E27FC236}">
                    <a16:creationId xmlns:a16="http://schemas.microsoft.com/office/drawing/2014/main" id="{FCFC8C34-17AB-1299-64CA-DC8483854A52}"/>
                  </a:ext>
                </a:extLst>
              </p:cNvPr>
              <p:cNvGrpSpPr/>
              <p:nvPr/>
            </p:nvGrpSpPr>
            <p:grpSpPr>
              <a:xfrm>
                <a:off x="9845934" y="2243163"/>
                <a:ext cx="80368" cy="829540"/>
                <a:chOff x="6270846" y="4692297"/>
                <a:chExt cx="80368" cy="829540"/>
              </a:xfrm>
            </p:grpSpPr>
            <p:sp>
              <p:nvSpPr>
                <p:cNvPr id="610" name="OTLSHAPE_SLA_c53c00fa6c99428281c6c8bada5a7033_Shape">
                  <a:extLst>
                    <a:ext uri="{FF2B5EF4-FFF2-40B4-BE49-F238E27FC236}">
                      <a16:creationId xmlns:a16="http://schemas.microsoft.com/office/drawing/2014/main" id="{459971F4-CF36-7F7F-1076-CC8334C9011D}"/>
                    </a:ext>
                  </a:extLst>
                </p:cNvPr>
                <p:cNvSpPr/>
                <p:nvPr>
                  <p:custDataLst>
                    <p:tags r:id="rId230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1" name="OTLSHAPE_SLA_c53c00fa6c99428281c6c8bada5a7033_Shape">
                  <a:extLst>
                    <a:ext uri="{FF2B5EF4-FFF2-40B4-BE49-F238E27FC236}">
                      <a16:creationId xmlns:a16="http://schemas.microsoft.com/office/drawing/2014/main" id="{C4D19982-17C4-2C62-5CD7-6CFB115B2E8C}"/>
                    </a:ext>
                  </a:extLst>
                </p:cNvPr>
                <p:cNvSpPr/>
                <p:nvPr>
                  <p:custDataLst>
                    <p:tags r:id="rId231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2" name="OTLSHAPE_SLA_c53c00fa6c99428281c6c8bada5a7033_Shape">
                  <a:extLst>
                    <a:ext uri="{FF2B5EF4-FFF2-40B4-BE49-F238E27FC236}">
                      <a16:creationId xmlns:a16="http://schemas.microsoft.com/office/drawing/2014/main" id="{4990ACE5-F4C6-3FAE-7AB5-AC6F18A1EA7C}"/>
                    </a:ext>
                  </a:extLst>
                </p:cNvPr>
                <p:cNvSpPr/>
                <p:nvPr>
                  <p:custDataLst>
                    <p:tags r:id="rId232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3" name="OTLSHAPE_SLA_c53c00fa6c99428281c6c8bada5a7033_Shape">
                  <a:extLst>
                    <a:ext uri="{FF2B5EF4-FFF2-40B4-BE49-F238E27FC236}">
                      <a16:creationId xmlns:a16="http://schemas.microsoft.com/office/drawing/2014/main" id="{4E5B3C0E-E67D-6928-F9B5-CF5103E587FF}"/>
                    </a:ext>
                  </a:extLst>
                </p:cNvPr>
                <p:cNvSpPr/>
                <p:nvPr>
                  <p:custDataLst>
                    <p:tags r:id="rId233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4" name="OTLSHAPE_SLA_c53c00fa6c99428281c6c8bada5a7033_Shape">
                  <a:extLst>
                    <a:ext uri="{FF2B5EF4-FFF2-40B4-BE49-F238E27FC236}">
                      <a16:creationId xmlns:a16="http://schemas.microsoft.com/office/drawing/2014/main" id="{040D32F3-D325-8481-3FC3-74012714BA42}"/>
                    </a:ext>
                  </a:extLst>
                </p:cNvPr>
                <p:cNvSpPr/>
                <p:nvPr>
                  <p:custDataLst>
                    <p:tags r:id="rId234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5" name="OTLSHAPE_SLA_c53c00fa6c99428281c6c8bada5a7033_Shape">
                  <a:extLst>
                    <a:ext uri="{FF2B5EF4-FFF2-40B4-BE49-F238E27FC236}">
                      <a16:creationId xmlns:a16="http://schemas.microsoft.com/office/drawing/2014/main" id="{6DC3219C-0E72-3269-37B6-2B0FABD366E6}"/>
                    </a:ext>
                  </a:extLst>
                </p:cNvPr>
                <p:cNvSpPr/>
                <p:nvPr>
                  <p:custDataLst>
                    <p:tags r:id="rId235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88A14729-FEC5-A9B5-F9B7-E9680302604B}"/>
                  </a:ext>
                </a:extLst>
              </p:cNvPr>
              <p:cNvGrpSpPr/>
              <p:nvPr/>
            </p:nvGrpSpPr>
            <p:grpSpPr>
              <a:xfrm>
                <a:off x="9864078" y="3388118"/>
                <a:ext cx="80368" cy="829540"/>
                <a:chOff x="6270846" y="4692297"/>
                <a:chExt cx="80368" cy="829540"/>
              </a:xfrm>
            </p:grpSpPr>
            <p:sp>
              <p:nvSpPr>
                <p:cNvPr id="617" name="OTLSHAPE_SLA_c53c00fa6c99428281c6c8bada5a7033_Shape">
                  <a:extLst>
                    <a:ext uri="{FF2B5EF4-FFF2-40B4-BE49-F238E27FC236}">
                      <a16:creationId xmlns:a16="http://schemas.microsoft.com/office/drawing/2014/main" id="{AADD7F8D-CA24-03FC-2682-7FBDA14A2F66}"/>
                    </a:ext>
                  </a:extLst>
                </p:cNvPr>
                <p:cNvSpPr/>
                <p:nvPr>
                  <p:custDataLst>
                    <p:tags r:id="rId224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8" name="OTLSHAPE_SLA_c53c00fa6c99428281c6c8bada5a7033_Shape">
                  <a:extLst>
                    <a:ext uri="{FF2B5EF4-FFF2-40B4-BE49-F238E27FC236}">
                      <a16:creationId xmlns:a16="http://schemas.microsoft.com/office/drawing/2014/main" id="{3C3DA408-61BD-F424-261C-333DACDC7A5C}"/>
                    </a:ext>
                  </a:extLst>
                </p:cNvPr>
                <p:cNvSpPr/>
                <p:nvPr>
                  <p:custDataLst>
                    <p:tags r:id="rId225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9" name="OTLSHAPE_SLA_c53c00fa6c99428281c6c8bada5a7033_Shape">
                  <a:extLst>
                    <a:ext uri="{FF2B5EF4-FFF2-40B4-BE49-F238E27FC236}">
                      <a16:creationId xmlns:a16="http://schemas.microsoft.com/office/drawing/2014/main" id="{B2150A1C-84A6-75E8-B62E-A58B9DDCFE2B}"/>
                    </a:ext>
                  </a:extLst>
                </p:cNvPr>
                <p:cNvSpPr/>
                <p:nvPr>
                  <p:custDataLst>
                    <p:tags r:id="rId226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0" name="OTLSHAPE_SLA_c53c00fa6c99428281c6c8bada5a7033_Shape">
                  <a:extLst>
                    <a:ext uri="{FF2B5EF4-FFF2-40B4-BE49-F238E27FC236}">
                      <a16:creationId xmlns:a16="http://schemas.microsoft.com/office/drawing/2014/main" id="{E4F0D6B6-241F-7AFF-8A9A-AECAD9492C96}"/>
                    </a:ext>
                  </a:extLst>
                </p:cNvPr>
                <p:cNvSpPr/>
                <p:nvPr>
                  <p:custDataLst>
                    <p:tags r:id="rId227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1" name="OTLSHAPE_SLA_c53c00fa6c99428281c6c8bada5a7033_Shape">
                  <a:extLst>
                    <a:ext uri="{FF2B5EF4-FFF2-40B4-BE49-F238E27FC236}">
                      <a16:creationId xmlns:a16="http://schemas.microsoft.com/office/drawing/2014/main" id="{1A75F92A-A21A-7ADA-4133-E7828A817408}"/>
                    </a:ext>
                  </a:extLst>
                </p:cNvPr>
                <p:cNvSpPr/>
                <p:nvPr>
                  <p:custDataLst>
                    <p:tags r:id="rId228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2" name="OTLSHAPE_SLA_c53c00fa6c99428281c6c8bada5a7033_Shape">
                  <a:extLst>
                    <a:ext uri="{FF2B5EF4-FFF2-40B4-BE49-F238E27FC236}">
                      <a16:creationId xmlns:a16="http://schemas.microsoft.com/office/drawing/2014/main" id="{A404CB7E-DC9A-A046-59D7-278E4F3787A2}"/>
                    </a:ext>
                  </a:extLst>
                </p:cNvPr>
                <p:cNvSpPr/>
                <p:nvPr>
                  <p:custDataLst>
                    <p:tags r:id="rId229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23" name="OTLSHAPE_SLM_1f15f648deeb4a119bf96889a2bb4d2a_Date">
                <a:extLst>
                  <a:ext uri="{FF2B5EF4-FFF2-40B4-BE49-F238E27FC236}">
                    <a16:creationId xmlns:a16="http://schemas.microsoft.com/office/drawing/2014/main" id="{B4B29857-ED00-FE75-8324-2078D724BAFF}"/>
                  </a:ext>
                </a:extLst>
              </p:cNvPr>
              <p:cNvSpPr txBox="1"/>
              <p:nvPr>
                <p:custDataLst>
                  <p:tags r:id="rId217"/>
                </p:custDataLst>
              </p:nvPr>
            </p:nvSpPr>
            <p:spPr>
              <a:xfrm rot="19708817">
                <a:off x="9852059" y="2062479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600" dirty="0">
                    <a:solidFill>
                      <a:schemeClr val="dk2"/>
                    </a:solidFill>
                  </a:rPr>
                  <a:t>20-May</a:t>
                </a:r>
              </a:p>
            </p:txBody>
          </p:sp>
          <p:grpSp>
            <p:nvGrpSpPr>
              <p:cNvPr id="624" name="Group 623">
                <a:extLst>
                  <a:ext uri="{FF2B5EF4-FFF2-40B4-BE49-F238E27FC236}">
                    <a16:creationId xmlns:a16="http://schemas.microsoft.com/office/drawing/2014/main" id="{77242BF7-7E73-0E3F-9A90-A07E1CB3B4E2}"/>
                  </a:ext>
                </a:extLst>
              </p:cNvPr>
              <p:cNvGrpSpPr/>
              <p:nvPr/>
            </p:nvGrpSpPr>
            <p:grpSpPr>
              <a:xfrm>
                <a:off x="9852595" y="4680483"/>
                <a:ext cx="80368" cy="829540"/>
                <a:chOff x="6270846" y="4692297"/>
                <a:chExt cx="80368" cy="829540"/>
              </a:xfrm>
            </p:grpSpPr>
            <p:sp>
              <p:nvSpPr>
                <p:cNvPr id="625" name="OTLSHAPE_SLA_c53c00fa6c99428281c6c8bada5a7033_Shape">
                  <a:extLst>
                    <a:ext uri="{FF2B5EF4-FFF2-40B4-BE49-F238E27FC236}">
                      <a16:creationId xmlns:a16="http://schemas.microsoft.com/office/drawing/2014/main" id="{FAF7B06F-3245-34AB-9429-0B66A0863630}"/>
                    </a:ext>
                  </a:extLst>
                </p:cNvPr>
                <p:cNvSpPr/>
                <p:nvPr>
                  <p:custDataLst>
                    <p:tags r:id="rId218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6" name="OTLSHAPE_SLA_c53c00fa6c99428281c6c8bada5a7033_Shape">
                  <a:extLst>
                    <a:ext uri="{FF2B5EF4-FFF2-40B4-BE49-F238E27FC236}">
                      <a16:creationId xmlns:a16="http://schemas.microsoft.com/office/drawing/2014/main" id="{051E9E6D-CED1-FC57-CE22-B6AD6D994806}"/>
                    </a:ext>
                  </a:extLst>
                </p:cNvPr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7" name="OTLSHAPE_SLA_c53c00fa6c99428281c6c8bada5a7033_Shape">
                  <a:extLst>
                    <a:ext uri="{FF2B5EF4-FFF2-40B4-BE49-F238E27FC236}">
                      <a16:creationId xmlns:a16="http://schemas.microsoft.com/office/drawing/2014/main" id="{44422525-8AF1-06D4-F4B1-7AA7D408FC82}"/>
                    </a:ext>
                  </a:extLst>
                </p:cNvPr>
                <p:cNvSpPr/>
                <p:nvPr>
                  <p:custDataLst>
                    <p:tags r:id="rId220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8" name="OTLSHAPE_SLA_c53c00fa6c99428281c6c8bada5a7033_Shape">
                  <a:extLst>
                    <a:ext uri="{FF2B5EF4-FFF2-40B4-BE49-F238E27FC236}">
                      <a16:creationId xmlns:a16="http://schemas.microsoft.com/office/drawing/2014/main" id="{282C77A9-0BD2-2F8D-1C31-1FC108217619}"/>
                    </a:ext>
                  </a:extLst>
                </p:cNvPr>
                <p:cNvSpPr/>
                <p:nvPr>
                  <p:custDataLst>
                    <p:tags r:id="rId221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9" name="OTLSHAPE_SLA_c53c00fa6c99428281c6c8bada5a7033_Shape">
                  <a:extLst>
                    <a:ext uri="{FF2B5EF4-FFF2-40B4-BE49-F238E27FC236}">
                      <a16:creationId xmlns:a16="http://schemas.microsoft.com/office/drawing/2014/main" id="{D45D1FB0-3ADC-A7C4-854D-6A54A9930C8C}"/>
                    </a:ext>
                  </a:extLst>
                </p:cNvPr>
                <p:cNvSpPr/>
                <p:nvPr>
                  <p:custDataLst>
                    <p:tags r:id="rId222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0" name="OTLSHAPE_SLA_c53c00fa6c99428281c6c8bada5a7033_Shape">
                  <a:extLst>
                    <a:ext uri="{FF2B5EF4-FFF2-40B4-BE49-F238E27FC236}">
                      <a16:creationId xmlns:a16="http://schemas.microsoft.com/office/drawing/2014/main" id="{AB52F61F-0A35-B124-62D8-2C5E9023ED0A}"/>
                    </a:ext>
                  </a:extLst>
                </p:cNvPr>
                <p:cNvSpPr/>
                <p:nvPr>
                  <p:custDataLst>
                    <p:tags r:id="rId223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A370A46-7115-3C95-1040-DF30548AFC73}"/>
                </a:ext>
              </a:extLst>
            </p:cNvPr>
            <p:cNvGrpSpPr/>
            <p:nvPr/>
          </p:nvGrpSpPr>
          <p:grpSpPr>
            <a:xfrm>
              <a:off x="9607425" y="2092862"/>
              <a:ext cx="345608" cy="3441448"/>
              <a:chOff x="9845934" y="2068575"/>
              <a:chExt cx="345608" cy="3441448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267C9D44-CD36-85D3-E22C-401232462A9F}"/>
                  </a:ext>
                </a:extLst>
              </p:cNvPr>
              <p:cNvGrpSpPr/>
              <p:nvPr/>
            </p:nvGrpSpPr>
            <p:grpSpPr>
              <a:xfrm>
                <a:off x="9845934" y="2243163"/>
                <a:ext cx="80368" cy="829540"/>
                <a:chOff x="6270846" y="4692297"/>
                <a:chExt cx="80368" cy="829540"/>
              </a:xfrm>
            </p:grpSpPr>
            <p:sp>
              <p:nvSpPr>
                <p:cNvPr id="656" name="OTLSHAPE_SLA_c53c00fa6c99428281c6c8bada5a7033_Shape">
                  <a:extLst>
                    <a:ext uri="{FF2B5EF4-FFF2-40B4-BE49-F238E27FC236}">
                      <a16:creationId xmlns:a16="http://schemas.microsoft.com/office/drawing/2014/main" id="{0CBD7DD0-B3F5-CB6D-1E7F-EBDE1FD8EDC2}"/>
                    </a:ext>
                  </a:extLst>
                </p:cNvPr>
                <p:cNvSpPr/>
                <p:nvPr>
                  <p:custDataLst>
                    <p:tags r:id="rId211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7" name="OTLSHAPE_SLA_c53c00fa6c99428281c6c8bada5a7033_Shape">
                  <a:extLst>
                    <a:ext uri="{FF2B5EF4-FFF2-40B4-BE49-F238E27FC236}">
                      <a16:creationId xmlns:a16="http://schemas.microsoft.com/office/drawing/2014/main" id="{FE89D45C-6A24-01CD-184D-4F50CF42ADA1}"/>
                    </a:ext>
                  </a:extLst>
                </p:cNvPr>
                <p:cNvSpPr/>
                <p:nvPr>
                  <p:custDataLst>
                    <p:tags r:id="rId212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0" name="OTLSHAPE_SLA_c53c00fa6c99428281c6c8bada5a7033_Shape">
                  <a:extLst>
                    <a:ext uri="{FF2B5EF4-FFF2-40B4-BE49-F238E27FC236}">
                      <a16:creationId xmlns:a16="http://schemas.microsoft.com/office/drawing/2014/main" id="{7A88FB41-739E-69F7-2D07-312B3F8E4FBE}"/>
                    </a:ext>
                  </a:extLst>
                </p:cNvPr>
                <p:cNvSpPr/>
                <p:nvPr>
                  <p:custDataLst>
                    <p:tags r:id="rId213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1" name="OTLSHAPE_SLA_c53c00fa6c99428281c6c8bada5a7033_Shape">
                  <a:extLst>
                    <a:ext uri="{FF2B5EF4-FFF2-40B4-BE49-F238E27FC236}">
                      <a16:creationId xmlns:a16="http://schemas.microsoft.com/office/drawing/2014/main" id="{D77A9835-C674-F223-6B0B-996D4B208CF4}"/>
                    </a:ext>
                  </a:extLst>
                </p:cNvPr>
                <p:cNvSpPr/>
                <p:nvPr>
                  <p:custDataLst>
                    <p:tags r:id="rId214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4" name="OTLSHAPE_SLA_c53c00fa6c99428281c6c8bada5a7033_Shape">
                  <a:extLst>
                    <a:ext uri="{FF2B5EF4-FFF2-40B4-BE49-F238E27FC236}">
                      <a16:creationId xmlns:a16="http://schemas.microsoft.com/office/drawing/2014/main" id="{FBA82D51-24E7-3395-D4DB-AE53AD3530E2}"/>
                    </a:ext>
                  </a:extLst>
                </p:cNvPr>
                <p:cNvSpPr/>
                <p:nvPr>
                  <p:custDataLst>
                    <p:tags r:id="rId215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5" name="OTLSHAPE_SLA_c53c00fa6c99428281c6c8bada5a7033_Shape">
                  <a:extLst>
                    <a:ext uri="{FF2B5EF4-FFF2-40B4-BE49-F238E27FC236}">
                      <a16:creationId xmlns:a16="http://schemas.microsoft.com/office/drawing/2014/main" id="{7B4858CB-F6BF-F123-3FCD-49E3C01E7839}"/>
                    </a:ext>
                  </a:extLst>
                </p:cNvPr>
                <p:cNvSpPr/>
                <p:nvPr>
                  <p:custDataLst>
                    <p:tags r:id="rId216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C53AEF3E-6CCC-EACB-B477-B73EA0F66326}"/>
                  </a:ext>
                </a:extLst>
              </p:cNvPr>
              <p:cNvGrpSpPr/>
              <p:nvPr/>
            </p:nvGrpSpPr>
            <p:grpSpPr>
              <a:xfrm>
                <a:off x="9864078" y="3388118"/>
                <a:ext cx="80368" cy="829540"/>
                <a:chOff x="6270846" y="4692297"/>
                <a:chExt cx="80368" cy="829540"/>
              </a:xfrm>
            </p:grpSpPr>
            <p:sp>
              <p:nvSpPr>
                <p:cNvPr id="648" name="OTLSHAPE_SLA_c53c00fa6c99428281c6c8bada5a7033_Shape">
                  <a:extLst>
                    <a:ext uri="{FF2B5EF4-FFF2-40B4-BE49-F238E27FC236}">
                      <a16:creationId xmlns:a16="http://schemas.microsoft.com/office/drawing/2014/main" id="{2A8CFA68-27B6-A060-AD52-61A4CF1AAB58}"/>
                    </a:ext>
                  </a:extLst>
                </p:cNvPr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9" name="OTLSHAPE_SLA_c53c00fa6c99428281c6c8bada5a7033_Shape">
                  <a:extLst>
                    <a:ext uri="{FF2B5EF4-FFF2-40B4-BE49-F238E27FC236}">
                      <a16:creationId xmlns:a16="http://schemas.microsoft.com/office/drawing/2014/main" id="{2F7E9884-3571-9BEF-8050-A6ADDABA2747}"/>
                    </a:ext>
                  </a:extLst>
                </p:cNvPr>
                <p:cNvSpPr/>
                <p:nvPr>
                  <p:custDataLst>
                    <p:tags r:id="rId206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0" name="OTLSHAPE_SLA_c53c00fa6c99428281c6c8bada5a7033_Shape">
                  <a:extLst>
                    <a:ext uri="{FF2B5EF4-FFF2-40B4-BE49-F238E27FC236}">
                      <a16:creationId xmlns:a16="http://schemas.microsoft.com/office/drawing/2014/main" id="{AD608DEF-A792-6B4A-F232-7BDE8EA4729B}"/>
                    </a:ext>
                  </a:extLst>
                </p:cNvPr>
                <p:cNvSpPr/>
                <p:nvPr>
                  <p:custDataLst>
                    <p:tags r:id="rId207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2" name="OTLSHAPE_SLA_c53c00fa6c99428281c6c8bada5a7033_Shape">
                  <a:extLst>
                    <a:ext uri="{FF2B5EF4-FFF2-40B4-BE49-F238E27FC236}">
                      <a16:creationId xmlns:a16="http://schemas.microsoft.com/office/drawing/2014/main" id="{5E11EDE6-3FE5-FA13-2CBA-1FDE67E64DC4}"/>
                    </a:ext>
                  </a:extLst>
                </p:cNvPr>
                <p:cNvSpPr/>
                <p:nvPr>
                  <p:custDataLst>
                    <p:tags r:id="rId208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3" name="OTLSHAPE_SLA_c53c00fa6c99428281c6c8bada5a7033_Shape">
                  <a:extLst>
                    <a:ext uri="{FF2B5EF4-FFF2-40B4-BE49-F238E27FC236}">
                      <a16:creationId xmlns:a16="http://schemas.microsoft.com/office/drawing/2014/main" id="{299D14D1-5858-5DB1-760F-4AE8599775A6}"/>
                    </a:ext>
                  </a:extLst>
                </p:cNvPr>
                <p:cNvSpPr/>
                <p:nvPr>
                  <p:custDataLst>
                    <p:tags r:id="rId209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5" name="OTLSHAPE_SLA_c53c00fa6c99428281c6c8bada5a7033_Shape">
                  <a:extLst>
                    <a:ext uri="{FF2B5EF4-FFF2-40B4-BE49-F238E27FC236}">
                      <a16:creationId xmlns:a16="http://schemas.microsoft.com/office/drawing/2014/main" id="{604D8BA6-6E93-846E-4E72-93DA47EC0B93}"/>
                    </a:ext>
                  </a:extLst>
                </p:cNvPr>
                <p:cNvSpPr/>
                <p:nvPr>
                  <p:custDataLst>
                    <p:tags r:id="rId210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40" name="OTLSHAPE_SLM_1f15f648deeb4a119bf96889a2bb4d2a_Date">
                <a:extLst>
                  <a:ext uri="{FF2B5EF4-FFF2-40B4-BE49-F238E27FC236}">
                    <a16:creationId xmlns:a16="http://schemas.microsoft.com/office/drawing/2014/main" id="{894D6FAC-615E-620B-41A5-10FD6905E497}"/>
                  </a:ext>
                </a:extLst>
              </p:cNvPr>
              <p:cNvSpPr txBox="1"/>
              <p:nvPr>
                <p:custDataLst>
                  <p:tags r:id="rId198"/>
                </p:custDataLst>
              </p:nvPr>
            </p:nvSpPr>
            <p:spPr>
              <a:xfrm rot="19708817">
                <a:off x="9864251" y="2068575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600" dirty="0">
                    <a:solidFill>
                      <a:schemeClr val="dk2"/>
                    </a:solidFill>
                  </a:rPr>
                  <a:t>2-Jun</a:t>
                </a:r>
              </a:p>
            </p:txBody>
          </p:sp>
          <p:grpSp>
            <p:nvGrpSpPr>
              <p:cNvPr id="641" name="Group 640">
                <a:extLst>
                  <a:ext uri="{FF2B5EF4-FFF2-40B4-BE49-F238E27FC236}">
                    <a16:creationId xmlns:a16="http://schemas.microsoft.com/office/drawing/2014/main" id="{FB27DAB7-7483-3AB6-4B67-D95D247DC29C}"/>
                  </a:ext>
                </a:extLst>
              </p:cNvPr>
              <p:cNvGrpSpPr/>
              <p:nvPr/>
            </p:nvGrpSpPr>
            <p:grpSpPr>
              <a:xfrm>
                <a:off x="9852595" y="4680483"/>
                <a:ext cx="80368" cy="829540"/>
                <a:chOff x="6270846" y="4692297"/>
                <a:chExt cx="80368" cy="829540"/>
              </a:xfrm>
            </p:grpSpPr>
            <p:sp>
              <p:nvSpPr>
                <p:cNvPr id="642" name="OTLSHAPE_SLA_c53c00fa6c99428281c6c8bada5a7033_Shape">
                  <a:extLst>
                    <a:ext uri="{FF2B5EF4-FFF2-40B4-BE49-F238E27FC236}">
                      <a16:creationId xmlns:a16="http://schemas.microsoft.com/office/drawing/2014/main" id="{FE01074F-B2F6-683A-5B13-E7F4DF8D1F80}"/>
                    </a:ext>
                  </a:extLst>
                </p:cNvPr>
                <p:cNvSpPr/>
                <p:nvPr>
                  <p:custDataLst>
                    <p:tags r:id="rId199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3" name="OTLSHAPE_SLA_c53c00fa6c99428281c6c8bada5a7033_Shape">
                  <a:extLst>
                    <a:ext uri="{FF2B5EF4-FFF2-40B4-BE49-F238E27FC236}">
                      <a16:creationId xmlns:a16="http://schemas.microsoft.com/office/drawing/2014/main" id="{98A5912D-7C0A-2C6D-AFFA-3EC3B877A391}"/>
                    </a:ext>
                  </a:extLst>
                </p:cNvPr>
                <p:cNvSpPr/>
                <p:nvPr>
                  <p:custDataLst>
                    <p:tags r:id="rId200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4" name="OTLSHAPE_SLA_c53c00fa6c99428281c6c8bada5a7033_Shape">
                  <a:extLst>
                    <a:ext uri="{FF2B5EF4-FFF2-40B4-BE49-F238E27FC236}">
                      <a16:creationId xmlns:a16="http://schemas.microsoft.com/office/drawing/2014/main" id="{008CD301-6A35-261D-75C4-5AD277B1F81B}"/>
                    </a:ext>
                  </a:extLst>
                </p:cNvPr>
                <p:cNvSpPr/>
                <p:nvPr>
                  <p:custDataLst>
                    <p:tags r:id="rId201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5" name="OTLSHAPE_SLA_c53c00fa6c99428281c6c8bada5a7033_Shape">
                  <a:extLst>
                    <a:ext uri="{FF2B5EF4-FFF2-40B4-BE49-F238E27FC236}">
                      <a16:creationId xmlns:a16="http://schemas.microsoft.com/office/drawing/2014/main" id="{1C27D17C-D093-A117-608F-9BC47C813E94}"/>
                    </a:ext>
                  </a:extLst>
                </p:cNvPr>
                <p:cNvSpPr/>
                <p:nvPr>
                  <p:custDataLst>
                    <p:tags r:id="rId202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6" name="OTLSHAPE_SLA_c53c00fa6c99428281c6c8bada5a7033_Shape">
                  <a:extLst>
                    <a:ext uri="{FF2B5EF4-FFF2-40B4-BE49-F238E27FC236}">
                      <a16:creationId xmlns:a16="http://schemas.microsoft.com/office/drawing/2014/main" id="{9E387EBA-4A6E-1D53-268F-A844D5E7262A}"/>
                    </a:ext>
                  </a:extLst>
                </p:cNvPr>
                <p:cNvSpPr/>
                <p:nvPr>
                  <p:custDataLst>
                    <p:tags r:id="rId203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7" name="OTLSHAPE_SLA_c53c00fa6c99428281c6c8bada5a7033_Shape">
                  <a:extLst>
                    <a:ext uri="{FF2B5EF4-FFF2-40B4-BE49-F238E27FC236}">
                      <a16:creationId xmlns:a16="http://schemas.microsoft.com/office/drawing/2014/main" id="{52E88326-48C0-34CE-D3D0-D06394FFCFE0}"/>
                    </a:ext>
                  </a:extLst>
                </p:cNvPr>
                <p:cNvSpPr/>
                <p:nvPr>
                  <p:custDataLst>
                    <p:tags r:id="rId204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668" name="Group 667">
              <a:extLst>
                <a:ext uri="{FF2B5EF4-FFF2-40B4-BE49-F238E27FC236}">
                  <a16:creationId xmlns:a16="http://schemas.microsoft.com/office/drawing/2014/main" id="{04E893E4-753E-BC75-DB31-C8D64E5574BD}"/>
                </a:ext>
              </a:extLst>
            </p:cNvPr>
            <p:cNvGrpSpPr/>
            <p:nvPr/>
          </p:nvGrpSpPr>
          <p:grpSpPr>
            <a:xfrm>
              <a:off x="10004599" y="2088531"/>
              <a:ext cx="345608" cy="3441448"/>
              <a:chOff x="9845934" y="2068575"/>
              <a:chExt cx="345608" cy="3441448"/>
            </a:xfrm>
          </p:grpSpPr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0A8F7C21-80FD-31EB-85BA-DD96310FA7C1}"/>
                  </a:ext>
                </a:extLst>
              </p:cNvPr>
              <p:cNvGrpSpPr/>
              <p:nvPr/>
            </p:nvGrpSpPr>
            <p:grpSpPr>
              <a:xfrm>
                <a:off x="9845934" y="2243163"/>
                <a:ext cx="80368" cy="829540"/>
                <a:chOff x="6270846" y="4692297"/>
                <a:chExt cx="80368" cy="829540"/>
              </a:xfrm>
            </p:grpSpPr>
            <p:sp>
              <p:nvSpPr>
                <p:cNvPr id="688" name="OTLSHAPE_SLA_c53c00fa6c99428281c6c8bada5a7033_Shape">
                  <a:extLst>
                    <a:ext uri="{FF2B5EF4-FFF2-40B4-BE49-F238E27FC236}">
                      <a16:creationId xmlns:a16="http://schemas.microsoft.com/office/drawing/2014/main" id="{779113D6-4F09-EC2D-22AF-5B7F069B043E}"/>
                    </a:ext>
                  </a:extLst>
                </p:cNvPr>
                <p:cNvSpPr/>
                <p:nvPr>
                  <p:custDataLst>
                    <p:tags r:id="rId192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9" name="OTLSHAPE_SLA_c53c00fa6c99428281c6c8bada5a7033_Shape">
                  <a:extLst>
                    <a:ext uri="{FF2B5EF4-FFF2-40B4-BE49-F238E27FC236}">
                      <a16:creationId xmlns:a16="http://schemas.microsoft.com/office/drawing/2014/main" id="{1698A8ED-E9FB-E362-34D7-4BB68AACA35D}"/>
                    </a:ext>
                  </a:extLst>
                </p:cNvPr>
                <p:cNvSpPr/>
                <p:nvPr>
                  <p:custDataLst>
                    <p:tags r:id="rId193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0" name="OTLSHAPE_SLA_c53c00fa6c99428281c6c8bada5a7033_Shape">
                  <a:extLst>
                    <a:ext uri="{FF2B5EF4-FFF2-40B4-BE49-F238E27FC236}">
                      <a16:creationId xmlns:a16="http://schemas.microsoft.com/office/drawing/2014/main" id="{F9BF6805-752C-47D0-3EEB-B929031C9E9F}"/>
                    </a:ext>
                  </a:extLst>
                </p:cNvPr>
                <p:cNvSpPr/>
                <p:nvPr>
                  <p:custDataLst>
                    <p:tags r:id="rId194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1" name="OTLSHAPE_SLA_c53c00fa6c99428281c6c8bada5a7033_Shape">
                  <a:extLst>
                    <a:ext uri="{FF2B5EF4-FFF2-40B4-BE49-F238E27FC236}">
                      <a16:creationId xmlns:a16="http://schemas.microsoft.com/office/drawing/2014/main" id="{BBBE97F3-ACD7-CAE9-EC2C-0F10311C5CB0}"/>
                    </a:ext>
                  </a:extLst>
                </p:cNvPr>
                <p:cNvSpPr/>
                <p:nvPr>
                  <p:custDataLst>
                    <p:tags r:id="rId195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2" name="OTLSHAPE_SLA_c53c00fa6c99428281c6c8bada5a7033_Shape">
                  <a:extLst>
                    <a:ext uri="{FF2B5EF4-FFF2-40B4-BE49-F238E27FC236}">
                      <a16:creationId xmlns:a16="http://schemas.microsoft.com/office/drawing/2014/main" id="{73F37BBA-4BA8-334A-B540-283154EF712C}"/>
                    </a:ext>
                  </a:extLst>
                </p:cNvPr>
                <p:cNvSpPr/>
                <p:nvPr>
                  <p:custDataLst>
                    <p:tags r:id="rId196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3" name="OTLSHAPE_SLA_c53c00fa6c99428281c6c8bada5a7033_Shape">
                  <a:extLst>
                    <a:ext uri="{FF2B5EF4-FFF2-40B4-BE49-F238E27FC236}">
                      <a16:creationId xmlns:a16="http://schemas.microsoft.com/office/drawing/2014/main" id="{F720C6FE-88A4-E28A-6888-4A222F43AA35}"/>
                    </a:ext>
                  </a:extLst>
                </p:cNvPr>
                <p:cNvSpPr/>
                <p:nvPr>
                  <p:custDataLst>
                    <p:tags r:id="rId197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DE015E8D-EECB-6503-02AE-90D9534178EB}"/>
                  </a:ext>
                </a:extLst>
              </p:cNvPr>
              <p:cNvGrpSpPr/>
              <p:nvPr/>
            </p:nvGrpSpPr>
            <p:grpSpPr>
              <a:xfrm>
                <a:off x="9864078" y="3388118"/>
                <a:ext cx="80368" cy="829540"/>
                <a:chOff x="6270846" y="4692297"/>
                <a:chExt cx="80368" cy="829540"/>
              </a:xfrm>
            </p:grpSpPr>
            <p:sp>
              <p:nvSpPr>
                <p:cNvPr id="682" name="OTLSHAPE_SLA_c53c00fa6c99428281c6c8bada5a7033_Shape">
                  <a:extLst>
                    <a:ext uri="{FF2B5EF4-FFF2-40B4-BE49-F238E27FC236}">
                      <a16:creationId xmlns:a16="http://schemas.microsoft.com/office/drawing/2014/main" id="{EC10BF85-6DF8-5CA9-151D-333CD4320D4C}"/>
                    </a:ext>
                  </a:extLst>
                </p:cNvPr>
                <p:cNvSpPr/>
                <p:nvPr>
                  <p:custDataLst>
                    <p:tags r:id="rId186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3" name="OTLSHAPE_SLA_c53c00fa6c99428281c6c8bada5a7033_Shape">
                  <a:extLst>
                    <a:ext uri="{FF2B5EF4-FFF2-40B4-BE49-F238E27FC236}">
                      <a16:creationId xmlns:a16="http://schemas.microsoft.com/office/drawing/2014/main" id="{3A9A3FEB-8309-0D55-F715-3B85570BB232}"/>
                    </a:ext>
                  </a:extLst>
                </p:cNvPr>
                <p:cNvSpPr/>
                <p:nvPr>
                  <p:custDataLst>
                    <p:tags r:id="rId187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4" name="OTLSHAPE_SLA_c53c00fa6c99428281c6c8bada5a7033_Shape">
                  <a:extLst>
                    <a:ext uri="{FF2B5EF4-FFF2-40B4-BE49-F238E27FC236}">
                      <a16:creationId xmlns:a16="http://schemas.microsoft.com/office/drawing/2014/main" id="{7956E4E5-17F7-B775-1322-FB0B036EE585}"/>
                    </a:ext>
                  </a:extLst>
                </p:cNvPr>
                <p:cNvSpPr/>
                <p:nvPr>
                  <p:custDataLst>
                    <p:tags r:id="rId188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5" name="OTLSHAPE_SLA_c53c00fa6c99428281c6c8bada5a7033_Shape">
                  <a:extLst>
                    <a:ext uri="{FF2B5EF4-FFF2-40B4-BE49-F238E27FC236}">
                      <a16:creationId xmlns:a16="http://schemas.microsoft.com/office/drawing/2014/main" id="{65F824E5-0657-EFA9-61FA-B9E277FA31AC}"/>
                    </a:ext>
                  </a:extLst>
                </p:cNvPr>
                <p:cNvSpPr/>
                <p:nvPr>
                  <p:custDataLst>
                    <p:tags r:id="rId189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6" name="OTLSHAPE_SLA_c53c00fa6c99428281c6c8bada5a7033_Shape">
                  <a:extLst>
                    <a:ext uri="{FF2B5EF4-FFF2-40B4-BE49-F238E27FC236}">
                      <a16:creationId xmlns:a16="http://schemas.microsoft.com/office/drawing/2014/main" id="{19BE1498-0BFF-6065-1D80-D33D5B0C29D6}"/>
                    </a:ext>
                  </a:extLst>
                </p:cNvPr>
                <p:cNvSpPr/>
                <p:nvPr>
                  <p:custDataLst>
                    <p:tags r:id="rId190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7" name="OTLSHAPE_SLA_c53c00fa6c99428281c6c8bada5a7033_Shape">
                  <a:extLst>
                    <a:ext uri="{FF2B5EF4-FFF2-40B4-BE49-F238E27FC236}">
                      <a16:creationId xmlns:a16="http://schemas.microsoft.com/office/drawing/2014/main" id="{A71E1DFD-BBAD-BF39-DF85-8942E0E607B5}"/>
                    </a:ext>
                  </a:extLst>
                </p:cNvPr>
                <p:cNvSpPr/>
                <p:nvPr>
                  <p:custDataLst>
                    <p:tags r:id="rId191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72" name="OTLSHAPE_SLM_1f15f648deeb4a119bf96889a2bb4d2a_Date">
                <a:extLst>
                  <a:ext uri="{FF2B5EF4-FFF2-40B4-BE49-F238E27FC236}">
                    <a16:creationId xmlns:a16="http://schemas.microsoft.com/office/drawing/2014/main" id="{63DA10B6-47E8-3AF9-B704-DDAFF06B6F80}"/>
                  </a:ext>
                </a:extLst>
              </p:cNvPr>
              <p:cNvSpPr txBox="1"/>
              <p:nvPr>
                <p:custDataLst>
                  <p:tags r:id="rId179"/>
                </p:custDataLst>
              </p:nvPr>
            </p:nvSpPr>
            <p:spPr>
              <a:xfrm rot="19708817">
                <a:off x="9864251" y="2068575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r>
                  <a:rPr lang="en-GB" sz="600" dirty="0">
                    <a:solidFill>
                      <a:schemeClr val="dk2"/>
                    </a:solidFill>
                  </a:rPr>
                  <a:t>10-Aug</a:t>
                </a:r>
              </a:p>
            </p:txBody>
          </p:sp>
          <p:grpSp>
            <p:nvGrpSpPr>
              <p:cNvPr id="673" name="Group 672">
                <a:extLst>
                  <a:ext uri="{FF2B5EF4-FFF2-40B4-BE49-F238E27FC236}">
                    <a16:creationId xmlns:a16="http://schemas.microsoft.com/office/drawing/2014/main" id="{472456BA-61FD-B5C8-2702-BBAF3FC0AEC1}"/>
                  </a:ext>
                </a:extLst>
              </p:cNvPr>
              <p:cNvGrpSpPr/>
              <p:nvPr/>
            </p:nvGrpSpPr>
            <p:grpSpPr>
              <a:xfrm>
                <a:off x="9852595" y="4680483"/>
                <a:ext cx="80368" cy="829540"/>
                <a:chOff x="6270846" y="4692297"/>
                <a:chExt cx="80368" cy="829540"/>
              </a:xfrm>
            </p:grpSpPr>
            <p:sp>
              <p:nvSpPr>
                <p:cNvPr id="675" name="OTLSHAPE_SLA_c53c00fa6c99428281c6c8bada5a7033_Shape">
                  <a:extLst>
                    <a:ext uri="{FF2B5EF4-FFF2-40B4-BE49-F238E27FC236}">
                      <a16:creationId xmlns:a16="http://schemas.microsoft.com/office/drawing/2014/main" id="{046E837F-A3DD-4E04-78CF-D803FA5D8531}"/>
                    </a:ext>
                  </a:extLst>
                </p:cNvPr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6270846" y="4692297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7" name="OTLSHAPE_SLA_c53c00fa6c99428281c6c8bada5a7033_Shape">
                  <a:extLst>
                    <a:ext uri="{FF2B5EF4-FFF2-40B4-BE49-F238E27FC236}">
                      <a16:creationId xmlns:a16="http://schemas.microsoft.com/office/drawing/2014/main" id="{62036BE6-A4B2-6815-4FF5-38E055B5FCD7}"/>
                    </a:ext>
                  </a:extLst>
                </p:cNvPr>
                <p:cNvSpPr/>
                <p:nvPr>
                  <p:custDataLst>
                    <p:tags r:id="rId181"/>
                  </p:custDataLst>
                </p:nvPr>
              </p:nvSpPr>
              <p:spPr>
                <a:xfrm>
                  <a:off x="6270846" y="489435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8" name="OTLSHAPE_SLA_c53c00fa6c99428281c6c8bada5a7033_Shape">
                  <a:extLst>
                    <a:ext uri="{FF2B5EF4-FFF2-40B4-BE49-F238E27FC236}">
                      <a16:creationId xmlns:a16="http://schemas.microsoft.com/office/drawing/2014/main" id="{1CF73474-C436-438E-715F-ED76B84CD2A6}"/>
                    </a:ext>
                  </a:extLst>
                </p:cNvPr>
                <p:cNvSpPr/>
                <p:nvPr>
                  <p:custDataLst>
                    <p:tags r:id="rId182"/>
                  </p:custDataLst>
                </p:nvPr>
              </p:nvSpPr>
              <p:spPr>
                <a:xfrm>
                  <a:off x="6270846" y="5067836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9" name="OTLSHAPE_SLA_c53c00fa6c99428281c6c8bada5a7033_Shape">
                  <a:extLst>
                    <a:ext uri="{FF2B5EF4-FFF2-40B4-BE49-F238E27FC236}">
                      <a16:creationId xmlns:a16="http://schemas.microsoft.com/office/drawing/2014/main" id="{68615CC2-135A-F8E2-E775-EFE02A58BE76}"/>
                    </a:ext>
                  </a:extLst>
                </p:cNvPr>
                <p:cNvSpPr/>
                <p:nvPr>
                  <p:custDataLst>
                    <p:tags r:id="rId183"/>
                  </p:custDataLst>
                </p:nvPr>
              </p:nvSpPr>
              <p:spPr>
                <a:xfrm>
                  <a:off x="6270846" y="5256558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0" name="OTLSHAPE_SLA_c53c00fa6c99428281c6c8bada5a7033_Shape">
                  <a:extLst>
                    <a:ext uri="{FF2B5EF4-FFF2-40B4-BE49-F238E27FC236}">
                      <a16:creationId xmlns:a16="http://schemas.microsoft.com/office/drawing/2014/main" id="{A8F52876-2555-1D5F-42B9-C21A87579CD1}"/>
                    </a:ext>
                  </a:extLst>
                </p:cNvPr>
                <p:cNvSpPr/>
                <p:nvPr>
                  <p:custDataLst>
                    <p:tags r:id="rId184"/>
                  </p:custDataLst>
                </p:nvPr>
              </p:nvSpPr>
              <p:spPr>
                <a:xfrm>
                  <a:off x="6270846" y="5441469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1" name="OTLSHAPE_SLA_c53c00fa6c99428281c6c8bada5a7033_Shape">
                  <a:extLst>
                    <a:ext uri="{FF2B5EF4-FFF2-40B4-BE49-F238E27FC236}">
                      <a16:creationId xmlns:a16="http://schemas.microsoft.com/office/drawing/2014/main" id="{50EE3AB1-3334-6073-7D42-7D04ECF6F661}"/>
                    </a:ext>
                  </a:extLst>
                </p:cNvPr>
                <p:cNvSpPr/>
                <p:nvPr>
                  <p:custDataLst>
                    <p:tags r:id="rId185"/>
                  </p:custDataLst>
                </p:nvPr>
              </p:nvSpPr>
              <p:spPr>
                <a:xfrm>
                  <a:off x="6270846" y="4888304"/>
                  <a:ext cx="80368" cy="80368"/>
                </a:xfrm>
                <a:prstGeom prst="ellipse">
                  <a:avLst/>
                </a:prstGeom>
                <a:solidFill>
                  <a:srgbClr val="054D79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0E3D8767-8CB2-0C07-F775-79B2098318A7}"/>
                </a:ext>
              </a:extLst>
            </p:cNvPr>
            <p:cNvGrpSpPr/>
            <p:nvPr/>
          </p:nvGrpSpPr>
          <p:grpSpPr>
            <a:xfrm>
              <a:off x="5796890" y="2452489"/>
              <a:ext cx="561165" cy="87988"/>
              <a:chOff x="5255328" y="5308201"/>
              <a:chExt cx="561165" cy="87988"/>
            </a:xfrm>
            <a:solidFill>
              <a:srgbClr val="054D79"/>
            </a:solidFill>
          </p:grpSpPr>
          <p:sp>
            <p:nvSpPr>
              <p:cNvPr id="514" name="OTLSHAPE_SLA_c53c00fa6c99428281c6c8bada5a7033_Shape">
                <a:extLst>
                  <a:ext uri="{FF2B5EF4-FFF2-40B4-BE49-F238E27FC236}">
                    <a16:creationId xmlns:a16="http://schemas.microsoft.com/office/drawing/2014/main" id="{10CDA7DC-9B7C-7AF7-4E52-1C620F42307E}"/>
                  </a:ext>
                </a:extLst>
              </p:cNvPr>
              <p:cNvSpPr/>
              <p:nvPr>
                <p:custDataLst>
                  <p:tags r:id="rId177"/>
                </p:custDataLst>
              </p:nvPr>
            </p:nvSpPr>
            <p:spPr>
              <a:xfrm>
                <a:off x="5255328" y="531582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OTLSHAPE_SLA_c53c00fa6c99428281c6c8bada5a7033_Shape">
                <a:extLst>
                  <a:ext uri="{FF2B5EF4-FFF2-40B4-BE49-F238E27FC236}">
                    <a16:creationId xmlns:a16="http://schemas.microsoft.com/office/drawing/2014/main" id="{BED334C4-A2CC-A33D-94C5-53FF37D230F7}"/>
                  </a:ext>
                </a:extLst>
              </p:cNvPr>
              <p:cNvSpPr/>
              <p:nvPr>
                <p:custDataLst>
                  <p:tags r:id="rId178"/>
                </p:custDataLst>
              </p:nvPr>
            </p:nvSpPr>
            <p:spPr>
              <a:xfrm>
                <a:off x="5736125" y="5308201"/>
                <a:ext cx="80368" cy="80368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1814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342">
            <a:extLst>
              <a:ext uri="{FF2B5EF4-FFF2-40B4-BE49-F238E27FC236}">
                <a16:creationId xmlns:a16="http://schemas.microsoft.com/office/drawing/2014/main" id="{55076A23-4867-E49B-2797-7851E5ACCCEC}"/>
              </a:ext>
            </a:extLst>
          </p:cNvPr>
          <p:cNvSpPr/>
          <p:nvPr/>
        </p:nvSpPr>
        <p:spPr>
          <a:xfrm>
            <a:off x="8622000" y="1617035"/>
            <a:ext cx="968374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9062F4C-1B71-B868-67F8-5FF98592B2E4}"/>
              </a:ext>
            </a:extLst>
          </p:cNvPr>
          <p:cNvSpPr/>
          <p:nvPr/>
        </p:nvSpPr>
        <p:spPr>
          <a:xfrm>
            <a:off x="5319652" y="1608743"/>
            <a:ext cx="1139205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3738124-876B-60F3-7613-A012D8B45D7E}"/>
              </a:ext>
            </a:extLst>
          </p:cNvPr>
          <p:cNvSpPr/>
          <p:nvPr/>
        </p:nvSpPr>
        <p:spPr>
          <a:xfrm>
            <a:off x="2206731" y="1614760"/>
            <a:ext cx="1120719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OTLSHAPE_SL_126372bc344e4f589d1e181296fa3199_BackgroundRectangle">
            <a:extLst>
              <a:ext uri="{FF2B5EF4-FFF2-40B4-BE49-F238E27FC236}">
                <a16:creationId xmlns:a16="http://schemas.microsoft.com/office/drawing/2014/main" id="{7C52578A-48F8-F991-FB62-E3FA34BEC2E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690368"/>
            <a:ext cx="112903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_d3997f6ff4184bdda11aca86b2111229_BackgroundRectangle">
            <a:extLst>
              <a:ext uri="{FF2B5EF4-FFF2-40B4-BE49-F238E27FC236}">
                <a16:creationId xmlns:a16="http://schemas.microsoft.com/office/drawing/2014/main" id="{7E56A92E-D0C2-4224-C23D-FBDA8DE5BB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58642"/>
            <a:ext cx="112903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_bbf5f6820ead49b69e55138e52f94034_BackgroundRectangle">
            <a:extLst>
              <a:ext uri="{FF2B5EF4-FFF2-40B4-BE49-F238E27FC236}">
                <a16:creationId xmlns:a16="http://schemas.microsoft.com/office/drawing/2014/main" id="{1A038605-5B8B-0834-5C9C-C408EAC05C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05743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SL_0aef6f2d345e4955abc2806d073b57a1_BackgroundRectangle">
            <a:extLst>
              <a:ext uri="{FF2B5EF4-FFF2-40B4-BE49-F238E27FC236}">
                <a16:creationId xmlns:a16="http://schemas.microsoft.com/office/drawing/2014/main" id="{182880BD-B232-346B-B49F-E7B7A7A292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735957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99" name="OTLSHAPE_TB_00000000000000000000000000000000_ScaleContainer">
            <a:extLst>
              <a:ext uri="{FF2B5EF4-FFF2-40B4-BE49-F238E27FC236}">
                <a16:creationId xmlns:a16="http://schemas.microsoft.com/office/drawing/2014/main" id="{01B676F5-F7BF-AF75-24E7-4C5081F11C8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55700" y="2087056"/>
            <a:ext cx="10198100" cy="182880"/>
          </a:xfrm>
          <a:prstGeom prst="round2Same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_126372bc344e4f589d1e181296fa3199_HeaderRectangle">
            <a:extLst>
              <a:ext uri="{FF2B5EF4-FFF2-40B4-BE49-F238E27FC236}">
                <a16:creationId xmlns:a16="http://schemas.microsoft.com/office/drawing/2014/main" id="{04F92A8B-E051-4F44-7268-92B9B8392F7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690368"/>
            <a:ext cx="965200" cy="60477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TLSHAPE_SL_d3997f6ff4184bdda11aca86b2111229_HeaderRectangle">
            <a:extLst>
              <a:ext uri="{FF2B5EF4-FFF2-40B4-BE49-F238E27FC236}">
                <a16:creationId xmlns:a16="http://schemas.microsoft.com/office/drawing/2014/main" id="{0910D1F3-A9D5-74B1-4B82-61ECB7ED8D9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3358642"/>
            <a:ext cx="965200" cy="635296"/>
          </a:xfrm>
          <a:prstGeom prst="rect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_bbf5f6820ead49b69e55138e52f94034_HeaderRectangle">
            <a:extLst>
              <a:ext uri="{FF2B5EF4-FFF2-40B4-BE49-F238E27FC236}">
                <a16:creationId xmlns:a16="http://schemas.microsoft.com/office/drawing/2014/main" id="{673F34C6-1F17-FBD1-5C89-25247F57750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4057438"/>
            <a:ext cx="965200" cy="615019"/>
          </a:xfrm>
          <a:prstGeom prst="rect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SL_0aef6f2d345e4955abc2806d073b57a1_HeaderRectangle">
            <a:extLst>
              <a:ext uri="{FF2B5EF4-FFF2-40B4-BE49-F238E27FC236}">
                <a16:creationId xmlns:a16="http://schemas.microsoft.com/office/drawing/2014/main" id="{7B5791FC-BDBE-157C-4345-5AC16A11324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735957"/>
            <a:ext cx="965200" cy="615019"/>
          </a:xfrm>
          <a:prstGeom prst="rect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TLSHAPE_TB_00000000000000000000000000000000_MiddleScaleContainer">
            <a:extLst>
              <a:ext uri="{FF2B5EF4-FFF2-40B4-BE49-F238E27FC236}">
                <a16:creationId xmlns:a16="http://schemas.microsoft.com/office/drawing/2014/main" id="{C54FA14B-41BE-21EF-26FC-B5DAFE4B05F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55700" y="2279080"/>
            <a:ext cx="10198100" cy="182880"/>
          </a:xfrm>
          <a:prstGeom prst="rect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OTLSHAPE_G_00000000000000000000000000000000_ShapeBelow0">
            <a:extLst>
              <a:ext uri="{FF2B5EF4-FFF2-40B4-BE49-F238E27FC236}">
                <a16:creationId xmlns:a16="http://schemas.microsoft.com/office/drawing/2014/main" id="{88C75888-3B57-ECF3-6629-6899D516AAE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290512" y="25778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2">
            <a:extLst>
              <a:ext uri="{FF2B5EF4-FFF2-40B4-BE49-F238E27FC236}">
                <a16:creationId xmlns:a16="http://schemas.microsoft.com/office/drawing/2014/main" id="{99CD62E7-5B25-EA2D-6D24-C5A09E4966EF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4515326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G_00000000000000000000000000000000_ShapeBelow5">
            <a:extLst>
              <a:ext uri="{FF2B5EF4-FFF2-40B4-BE49-F238E27FC236}">
                <a16:creationId xmlns:a16="http://schemas.microsoft.com/office/drawing/2014/main" id="{EEA56C5E-0351-852E-90AE-18E213C42101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7707881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G_00000000000000000000000000000000_ShapeBelow7">
            <a:extLst>
              <a:ext uri="{FF2B5EF4-FFF2-40B4-BE49-F238E27FC236}">
                <a16:creationId xmlns:a16="http://schemas.microsoft.com/office/drawing/2014/main" id="{828FC69C-C19C-0603-AEFA-915CB2CEF78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10898490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_126372bc344e4f589d1e181296fa3199_Header">
            <a:extLst>
              <a:ext uri="{FF2B5EF4-FFF2-40B4-BE49-F238E27FC236}">
                <a16:creationId xmlns:a16="http://schemas.microsoft.com/office/drawing/2014/main" id="{0ED3B3E8-FF33-6DC4-39EA-C8562AFDA59F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3500" y="2899727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No cover crop</a:t>
            </a:r>
          </a:p>
        </p:txBody>
      </p:sp>
      <p:sp>
        <p:nvSpPr>
          <p:cNvPr id="108" name="OTLSHAPE_SL_d3997f6ff4184bdda11aca86b2111229_Header">
            <a:extLst>
              <a:ext uri="{FF2B5EF4-FFF2-40B4-BE49-F238E27FC236}">
                <a16:creationId xmlns:a16="http://schemas.microsoft.com/office/drawing/2014/main" id="{F32BBACB-647C-07B9-67AE-1B42284DC92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3500" y="3583263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Early planted mixture</a:t>
            </a:r>
          </a:p>
        </p:txBody>
      </p:sp>
      <p:sp>
        <p:nvSpPr>
          <p:cNvPr id="111" name="OTLSHAPE_SL_bbf5f6820ead49b69e55138e52f94034_Header">
            <a:extLst>
              <a:ext uri="{FF2B5EF4-FFF2-40B4-BE49-F238E27FC236}">
                <a16:creationId xmlns:a16="http://schemas.microsoft.com/office/drawing/2014/main" id="{F85A7B1E-D885-1979-13D8-E7A7BDC6153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427192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mixture</a:t>
            </a:r>
          </a:p>
        </p:txBody>
      </p:sp>
      <p:sp>
        <p:nvSpPr>
          <p:cNvPr id="114" name="OTLSHAPE_SL_0aef6f2d345e4955abc2806d073b57a1_Header">
            <a:extLst>
              <a:ext uri="{FF2B5EF4-FFF2-40B4-BE49-F238E27FC236}">
                <a16:creationId xmlns:a16="http://schemas.microsoft.com/office/drawing/2014/main" id="{793B58A0-9FE3-E041-F26D-13BA3C4CC23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4950439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radish</a:t>
            </a:r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9CE36C0-A016-55EF-9263-4D470187B82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354013" y="2085468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1 (2018)</a:t>
            </a:r>
          </a:p>
        </p:txBody>
      </p:sp>
      <p:sp>
        <p:nvSpPr>
          <p:cNvPr id="212" name="OTLSHAPE_TB_00000000000000000000000000000000_BottomTimescaleInterval4">
            <a:extLst>
              <a:ext uri="{FF2B5EF4-FFF2-40B4-BE49-F238E27FC236}">
                <a16:creationId xmlns:a16="http://schemas.microsoft.com/office/drawing/2014/main" id="{0C2BA616-009B-5540-5DB3-40A2BB394E2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616478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18</a:t>
            </a:r>
          </a:p>
        </p:txBody>
      </p:sp>
      <p:sp>
        <p:nvSpPr>
          <p:cNvPr id="214" name="OTLSHAPE_TB_00000000000000000000000000000000_BottomTimescaleInterval6">
            <a:extLst>
              <a:ext uri="{FF2B5EF4-FFF2-40B4-BE49-F238E27FC236}">
                <a16:creationId xmlns:a16="http://schemas.microsoft.com/office/drawing/2014/main" id="{34C48E77-0B13-2869-60C5-D99C9BED3122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881330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30</a:t>
            </a:r>
          </a:p>
        </p:txBody>
      </p:sp>
      <p:sp>
        <p:nvSpPr>
          <p:cNvPr id="215" name="OTLSHAPE_TB_00000000000000000000000000000000_BottomTimescaleInterval7">
            <a:extLst>
              <a:ext uri="{FF2B5EF4-FFF2-40B4-BE49-F238E27FC236}">
                <a16:creationId xmlns:a16="http://schemas.microsoft.com/office/drawing/2014/main" id="{1241BBD0-314F-464F-A74F-2E1703B708C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013757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217" name="OTLSHAPE_TB_00000000000000000000000000000000_BottomTimescaleInterval9">
            <a:extLst>
              <a:ext uri="{FF2B5EF4-FFF2-40B4-BE49-F238E27FC236}">
                <a16:creationId xmlns:a16="http://schemas.microsoft.com/office/drawing/2014/main" id="{4E05580C-175B-FEF5-3EAF-F883D0127DD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278609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48</a:t>
            </a:r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6D2CA3EE-0F0B-37B8-2F1A-99214A672FC8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290512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2">
            <a:extLst>
              <a:ext uri="{FF2B5EF4-FFF2-40B4-BE49-F238E27FC236}">
                <a16:creationId xmlns:a16="http://schemas.microsoft.com/office/drawing/2014/main" id="{26686B7B-A3FB-ABEA-8997-AFBD753C2E00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4495619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M_0e17adf9b117404eaec7aabc1d77d266_Shape">
            <a:extLst>
              <a:ext uri="{FF2B5EF4-FFF2-40B4-BE49-F238E27FC236}">
                <a16:creationId xmlns:a16="http://schemas.microsoft.com/office/drawing/2014/main" id="{4EE019B0-2AC8-28D6-351C-61BBB1CF8158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6200000">
            <a:off x="2232739" y="1654028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0e17adf9b117404eaec7aabc1d77d266_Date">
            <a:extLst>
              <a:ext uri="{FF2B5EF4-FFF2-40B4-BE49-F238E27FC236}">
                <a16:creationId xmlns:a16="http://schemas.microsoft.com/office/drawing/2014/main" id="{EA6BFE19-C144-977C-EDE3-AF6DCC57656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877176" y="166485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19 Apr</a:t>
            </a:r>
          </a:p>
        </p:txBody>
      </p:sp>
      <p:sp>
        <p:nvSpPr>
          <p:cNvPr id="53" name="OTLSHAPE_M_586d196a35874728a62a6e86b490e50d_Date">
            <a:extLst>
              <a:ext uri="{FF2B5EF4-FFF2-40B4-BE49-F238E27FC236}">
                <a16:creationId xmlns:a16="http://schemas.microsoft.com/office/drawing/2014/main" id="{1F81FCE8-6B43-F120-F18F-40E7529E0FF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485705" y="1669177"/>
            <a:ext cx="34407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26 Aug</a:t>
            </a: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cxnSp>
        <p:nvCxnSpPr>
          <p:cNvPr id="2" name="OTLSHAPE_TB_00000000000000000000000000000000_Separator1">
            <a:extLst>
              <a:ext uri="{FF2B5EF4-FFF2-40B4-BE49-F238E27FC236}">
                <a16:creationId xmlns:a16="http://schemas.microsoft.com/office/drawing/2014/main" id="{2E63B86E-C2D7-3DE5-703B-6A91EE0EFA00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4488852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B_00000000000000000000000000000000_Separator2">
            <a:extLst>
              <a:ext uri="{FF2B5EF4-FFF2-40B4-BE49-F238E27FC236}">
                <a16:creationId xmlns:a16="http://schemas.microsoft.com/office/drawing/2014/main" id="{E6FA15D3-3F9F-B8DC-3921-C344208033E7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7693959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TimescaleInterval2">
            <a:extLst>
              <a:ext uri="{FF2B5EF4-FFF2-40B4-BE49-F238E27FC236}">
                <a16:creationId xmlns:a16="http://schemas.microsoft.com/office/drawing/2014/main" id="{4812705D-5869-24BB-AB57-DB97B037C29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528412" y="2083880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2 (2019)</a:t>
            </a:r>
          </a:p>
        </p:txBody>
      </p:sp>
      <p:sp>
        <p:nvSpPr>
          <p:cNvPr id="5" name="OTLSHAPE_TB_00000000000000000000000000000000_TimescaleInterval2">
            <a:extLst>
              <a:ext uri="{FF2B5EF4-FFF2-40B4-BE49-F238E27FC236}">
                <a16:creationId xmlns:a16="http://schemas.microsoft.com/office/drawing/2014/main" id="{7D7F4FE2-B1DA-5034-499E-141359ED0C6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25561" y="2084935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3 (2020)</a:t>
            </a:r>
          </a:p>
        </p:txBody>
      </p:sp>
      <p:cxnSp>
        <p:nvCxnSpPr>
          <p:cNvPr id="6" name="OTLSHAPE_TB_00000000000000000000000000000000_Separator1">
            <a:extLst>
              <a:ext uri="{FF2B5EF4-FFF2-40B4-BE49-F238E27FC236}">
                <a16:creationId xmlns:a16="http://schemas.microsoft.com/office/drawing/2014/main" id="{12907A5D-C627-2A40-9EFC-B5C153E009D2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7693383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B_00000000000000000000000000000000_Separator2">
            <a:extLst>
              <a:ext uri="{FF2B5EF4-FFF2-40B4-BE49-F238E27FC236}">
                <a16:creationId xmlns:a16="http://schemas.microsoft.com/office/drawing/2014/main" id="{2027B214-F28A-6E95-83FF-D9C4D85628B8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10898490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FC93AD5-E07A-CA4D-C65A-88AE45F106D0}"/>
              </a:ext>
            </a:extLst>
          </p:cNvPr>
          <p:cNvGrpSpPr/>
          <p:nvPr/>
        </p:nvGrpSpPr>
        <p:grpSpPr>
          <a:xfrm>
            <a:off x="1299515" y="2277492"/>
            <a:ext cx="2617147" cy="186055"/>
            <a:chOff x="1299515" y="2110676"/>
            <a:chExt cx="2617147" cy="186055"/>
          </a:xfrm>
        </p:grpSpPr>
        <p:sp>
          <p:nvSpPr>
            <p:cNvPr id="202" name="OTLSHAPE_TB_00000000000000000000000000000000_MiddleTimescaleInterval1">
              <a:extLst>
                <a:ext uri="{FF2B5EF4-FFF2-40B4-BE49-F238E27FC236}">
                  <a16:creationId xmlns:a16="http://schemas.microsoft.com/office/drawing/2014/main" id="{92051A29-469B-7DC9-DC15-48553D4635FB}"/>
                </a:ext>
              </a:extLst>
            </p:cNvPr>
            <p:cNvSpPr txBox="1"/>
            <p:nvPr>
              <p:custDataLst>
                <p:tags r:id="rId263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203" name="OTLSHAPE_TB_00000000000000000000000000000000_MiddleTimescaleInterval2">
              <a:extLst>
                <a:ext uri="{FF2B5EF4-FFF2-40B4-BE49-F238E27FC236}">
                  <a16:creationId xmlns:a16="http://schemas.microsoft.com/office/drawing/2014/main" id="{7D9C1C52-35F4-B6D1-E831-7B2C461354D2}"/>
                </a:ext>
              </a:extLst>
            </p:cNvPr>
            <p:cNvSpPr txBox="1"/>
            <p:nvPr>
              <p:custDataLst>
                <p:tags r:id="rId264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204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E78483E-B23A-3C80-9B18-FB27D58AE46A}"/>
                </a:ext>
              </a:extLst>
            </p:cNvPr>
            <p:cNvSpPr txBox="1"/>
            <p:nvPr>
              <p:custDataLst>
                <p:tags r:id="rId265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6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0359738D-DCDC-7DBC-2C6E-F0A6054C476A}"/>
                </a:ext>
              </a:extLst>
            </p:cNvPr>
            <p:cNvSpPr txBox="1"/>
            <p:nvPr>
              <p:custDataLst>
                <p:tags r:id="rId266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DAF4F43-511D-14A8-B041-CB83A45A7873}"/>
              </a:ext>
            </a:extLst>
          </p:cNvPr>
          <p:cNvGrpSpPr/>
          <p:nvPr/>
        </p:nvGrpSpPr>
        <p:grpSpPr>
          <a:xfrm>
            <a:off x="4503456" y="2276312"/>
            <a:ext cx="2617147" cy="186055"/>
            <a:chOff x="1299515" y="2110676"/>
            <a:chExt cx="2617147" cy="186055"/>
          </a:xfrm>
        </p:grpSpPr>
        <p:sp>
          <p:nvSpPr>
            <p:cNvPr id="68" name="OTLSHAPE_TB_00000000000000000000000000000000_MiddleTimescaleInterval1">
              <a:extLst>
                <a:ext uri="{FF2B5EF4-FFF2-40B4-BE49-F238E27FC236}">
                  <a16:creationId xmlns:a16="http://schemas.microsoft.com/office/drawing/2014/main" id="{B0AEA5D0-97F7-4F46-4DE5-F5C8774270C8}"/>
                </a:ext>
              </a:extLst>
            </p:cNvPr>
            <p:cNvSpPr txBox="1"/>
            <p:nvPr>
              <p:custDataLst>
                <p:tags r:id="rId259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69" name="OTLSHAPE_TB_00000000000000000000000000000000_MiddleTimescaleInterval2">
              <a:extLst>
                <a:ext uri="{FF2B5EF4-FFF2-40B4-BE49-F238E27FC236}">
                  <a16:creationId xmlns:a16="http://schemas.microsoft.com/office/drawing/2014/main" id="{2F5B07DE-C64E-6802-84DE-037F6F41AF3D}"/>
                </a:ext>
              </a:extLst>
            </p:cNvPr>
            <p:cNvSpPr txBox="1"/>
            <p:nvPr>
              <p:custDataLst>
                <p:tags r:id="rId260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0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43375EC-D2AA-A43B-9D36-977B9875EFCF}"/>
                </a:ext>
              </a:extLst>
            </p:cNvPr>
            <p:cNvSpPr txBox="1"/>
            <p:nvPr>
              <p:custDataLst>
                <p:tags r:id="rId261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1" name="OTLSHAPE_TB_00000000000000000000000000000000_MiddleTimescaleInterval2">
              <a:extLst>
                <a:ext uri="{FF2B5EF4-FFF2-40B4-BE49-F238E27FC236}">
                  <a16:creationId xmlns:a16="http://schemas.microsoft.com/office/drawing/2014/main" id="{F8B56BF3-EF9D-5350-666A-D2914342B6F9}"/>
                </a:ext>
              </a:extLst>
            </p:cNvPr>
            <p:cNvSpPr txBox="1"/>
            <p:nvPr>
              <p:custDataLst>
                <p:tags r:id="rId262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C6DD11-CD2E-A846-4DD0-2B4EA059287B}"/>
              </a:ext>
            </a:extLst>
          </p:cNvPr>
          <p:cNvGrpSpPr/>
          <p:nvPr/>
        </p:nvGrpSpPr>
        <p:grpSpPr>
          <a:xfrm>
            <a:off x="7707881" y="2278756"/>
            <a:ext cx="2617147" cy="186055"/>
            <a:chOff x="1299515" y="2110676"/>
            <a:chExt cx="2617147" cy="186055"/>
          </a:xfrm>
        </p:grpSpPr>
        <p:sp>
          <p:nvSpPr>
            <p:cNvPr id="73" name="OTLSHAPE_TB_00000000000000000000000000000000_MiddleTimescaleInterval1">
              <a:extLst>
                <a:ext uri="{FF2B5EF4-FFF2-40B4-BE49-F238E27FC236}">
                  <a16:creationId xmlns:a16="http://schemas.microsoft.com/office/drawing/2014/main" id="{4CFAB903-31BF-885A-2A97-509BCD2323EC}"/>
                </a:ext>
              </a:extLst>
            </p:cNvPr>
            <p:cNvSpPr txBox="1"/>
            <p:nvPr>
              <p:custDataLst>
                <p:tags r:id="rId255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7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6D882736-B690-0C41-5CF6-143979948691}"/>
                </a:ext>
              </a:extLst>
            </p:cNvPr>
            <p:cNvSpPr txBox="1"/>
            <p:nvPr>
              <p:custDataLst>
                <p:tags r:id="rId256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5" name="OTLSHAPE_TB_00000000000000000000000000000000_MiddleTimescaleInterval3">
              <a:extLst>
                <a:ext uri="{FF2B5EF4-FFF2-40B4-BE49-F238E27FC236}">
                  <a16:creationId xmlns:a16="http://schemas.microsoft.com/office/drawing/2014/main" id="{6CDE160F-FAA3-FB6D-40C3-E55FED747567}"/>
                </a:ext>
              </a:extLst>
            </p:cNvPr>
            <p:cNvSpPr txBox="1"/>
            <p:nvPr>
              <p:custDataLst>
                <p:tags r:id="rId257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6" name="OTLSHAPE_TB_00000000000000000000000000000000_MiddleTimescaleInterval2">
              <a:extLst>
                <a:ext uri="{FF2B5EF4-FFF2-40B4-BE49-F238E27FC236}">
                  <a16:creationId xmlns:a16="http://schemas.microsoft.com/office/drawing/2014/main" id="{AB360A46-0D08-5C6B-27BA-8838EF5436F6}"/>
                </a:ext>
              </a:extLst>
            </p:cNvPr>
            <p:cNvSpPr txBox="1"/>
            <p:nvPr>
              <p:custDataLst>
                <p:tags r:id="rId258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sp>
        <p:nvSpPr>
          <p:cNvPr id="77" name="OTLSHAPE_M_0e17adf9b117404eaec7aabc1d77d266_Title">
            <a:extLst>
              <a:ext uri="{FF2B5EF4-FFF2-40B4-BE49-F238E27FC236}">
                <a16:creationId xmlns:a16="http://schemas.microsoft.com/office/drawing/2014/main" id="{82D1B71C-BA9D-6F3E-BD09-52BC65BA7AD9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2280135" y="164300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Barley</a:t>
            </a:r>
          </a:p>
        </p:txBody>
      </p:sp>
      <p:sp>
        <p:nvSpPr>
          <p:cNvPr id="78" name="OTLSHAPE_M_0e17adf9b117404eaec7aabc1d77d266_Date">
            <a:extLst>
              <a:ext uri="{FF2B5EF4-FFF2-40B4-BE49-F238E27FC236}">
                <a16:creationId xmlns:a16="http://schemas.microsoft.com/office/drawing/2014/main" id="{733E3B52-C85C-642C-7633-B7CF59B3571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356491" y="166535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8 Aug</a:t>
            </a:r>
          </a:p>
        </p:txBody>
      </p:sp>
      <p:sp>
        <p:nvSpPr>
          <p:cNvPr id="80" name="OTLSHAPE_M_0e17adf9b117404eaec7aabc1d77d266_Shape">
            <a:extLst>
              <a:ext uri="{FF2B5EF4-FFF2-40B4-BE49-F238E27FC236}">
                <a16:creationId xmlns:a16="http://schemas.microsoft.com/office/drawing/2014/main" id="{71B3E671-0AA4-48C0-A8C6-DEF708432D5C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5400000" flipH="1">
            <a:off x="3117040" y="1648183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M_0e17adf9b117404eaec7aabc1d77d266_Shape">
            <a:extLst>
              <a:ext uri="{FF2B5EF4-FFF2-40B4-BE49-F238E27FC236}">
                <a16:creationId xmlns:a16="http://schemas.microsoft.com/office/drawing/2014/main" id="{8C740645-4A82-99A3-368E-7A7944035D67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6200000">
            <a:off x="5351911" y="1655785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M_0e17adf9b117404eaec7aabc1d77d266_Date">
            <a:extLst>
              <a:ext uri="{FF2B5EF4-FFF2-40B4-BE49-F238E27FC236}">
                <a16:creationId xmlns:a16="http://schemas.microsoft.com/office/drawing/2014/main" id="{05AF59E2-80B0-449E-3967-06CBC37BFF75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987196" y="166439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4 Apr</a:t>
            </a:r>
          </a:p>
        </p:txBody>
      </p:sp>
      <p:sp>
        <p:nvSpPr>
          <p:cNvPr id="15" name="OTLSHAPE_M_0e17adf9b117404eaec7aabc1d77d266_Title">
            <a:extLst>
              <a:ext uri="{FF2B5EF4-FFF2-40B4-BE49-F238E27FC236}">
                <a16:creationId xmlns:a16="http://schemas.microsoft.com/office/drawing/2014/main" id="{9CC11B3E-B0EF-1D12-C693-B02AE2DCE68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5340297" y="1642511"/>
            <a:ext cx="111855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Oat</a:t>
            </a:r>
          </a:p>
        </p:txBody>
      </p:sp>
      <p:sp>
        <p:nvSpPr>
          <p:cNvPr id="17" name="OTLSHAPE_M_0e17adf9b117404eaec7aabc1d77d266_Shape">
            <a:extLst>
              <a:ext uri="{FF2B5EF4-FFF2-40B4-BE49-F238E27FC236}">
                <a16:creationId xmlns:a16="http://schemas.microsoft.com/office/drawing/2014/main" id="{3F5B07B0-4E08-4969-9123-3A8D735CABA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rot="5400000" flipH="1">
            <a:off x="6259288" y="1644171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M_0e17adf9b117404eaec7aabc1d77d266_Shape">
            <a:extLst>
              <a:ext uri="{FF2B5EF4-FFF2-40B4-BE49-F238E27FC236}">
                <a16:creationId xmlns:a16="http://schemas.microsoft.com/office/drawing/2014/main" id="{4CD73215-995A-ECB2-4B9B-0BBB37C1EB36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8455708" y="165091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0e17adf9b117404eaec7aabc1d77d266_Date">
            <a:extLst>
              <a:ext uri="{FF2B5EF4-FFF2-40B4-BE49-F238E27FC236}">
                <a16:creationId xmlns:a16="http://schemas.microsoft.com/office/drawing/2014/main" id="{58BC833F-F67A-C949-60FA-3FC1F76E7642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090993" y="1671558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15 Apr</a:t>
            </a:r>
          </a:p>
        </p:txBody>
      </p:sp>
      <p:sp>
        <p:nvSpPr>
          <p:cNvPr id="42" name="OTLSHAPE_M_0e17adf9b117404eaec7aabc1d77d266_Title">
            <a:extLst>
              <a:ext uri="{FF2B5EF4-FFF2-40B4-BE49-F238E27FC236}">
                <a16:creationId xmlns:a16="http://schemas.microsoft.com/office/drawing/2014/main" id="{A17EAD97-4056-1358-DCAB-F69F84ED773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8570059" y="1635283"/>
            <a:ext cx="101966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Faba bean</a:t>
            </a:r>
          </a:p>
        </p:txBody>
      </p:sp>
      <p:sp>
        <p:nvSpPr>
          <p:cNvPr id="45" name="OTLSHAPE_M_0e17adf9b117404eaec7aabc1d77d266_Shape">
            <a:extLst>
              <a:ext uri="{FF2B5EF4-FFF2-40B4-BE49-F238E27FC236}">
                <a16:creationId xmlns:a16="http://schemas.microsoft.com/office/drawing/2014/main" id="{622BB780-FE78-8600-E15A-EF2FA975A548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5400000" flipH="1">
            <a:off x="9589728" y="1656921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SL_0aef6f2d345e4955abc2806d073b57a1_BackgroundRectangle">
            <a:extLst>
              <a:ext uri="{FF2B5EF4-FFF2-40B4-BE49-F238E27FC236}">
                <a16:creationId xmlns:a16="http://schemas.microsoft.com/office/drawing/2014/main" id="{A862BF46-DDD1-B84B-24F0-61F6113E5282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71519" y="541774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0aef6f2d345e4955abc2806d073b57a1_HeaderRectangle">
            <a:extLst>
              <a:ext uri="{FF2B5EF4-FFF2-40B4-BE49-F238E27FC236}">
                <a16:creationId xmlns:a16="http://schemas.microsoft.com/office/drawing/2014/main" id="{AAB50798-FCFA-E12D-59D4-9980AA08FE8A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71519" y="5417748"/>
            <a:ext cx="965200" cy="615019"/>
          </a:xfrm>
          <a:prstGeom prst="rect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TLSHAPE_SL_0aef6f2d345e4955abc2806d073b57a1_Header">
            <a:extLst>
              <a:ext uri="{FF2B5EF4-FFF2-40B4-BE49-F238E27FC236}">
                <a16:creationId xmlns:a16="http://schemas.microsoft.com/office/drawing/2014/main" id="{51C82ED5-36B6-5AD5-E511-280AB1A2CAC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71519" y="563223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Late-planted radish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9920CC-C9EF-ED48-D0A4-DB8F62CCE4BD}"/>
              </a:ext>
            </a:extLst>
          </p:cNvPr>
          <p:cNvGrpSpPr/>
          <p:nvPr/>
        </p:nvGrpSpPr>
        <p:grpSpPr>
          <a:xfrm>
            <a:off x="1085226" y="2735923"/>
            <a:ext cx="136370" cy="544359"/>
            <a:chOff x="1085226" y="2735923"/>
            <a:chExt cx="136370" cy="544359"/>
          </a:xfrm>
        </p:grpSpPr>
        <p:sp>
          <p:nvSpPr>
            <p:cNvPr id="88" name="OTLSHAPE_SLM_1f15f648deeb4a119bf96889a2bb4d2a_Title">
              <a:extLst>
                <a:ext uri="{FF2B5EF4-FFF2-40B4-BE49-F238E27FC236}">
                  <a16:creationId xmlns:a16="http://schemas.microsoft.com/office/drawing/2014/main" id="{B6F05EC0-C8C1-B043-D70D-EE034E863B82}"/>
                </a:ext>
              </a:extLst>
            </p:cNvPr>
            <p:cNvSpPr txBox="1"/>
            <p:nvPr>
              <p:custDataLst>
                <p:tags r:id="rId252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89" name="OTLSHAPE_SLM_1f15f648deeb4a119bf96889a2bb4d2a_Title">
              <a:extLst>
                <a:ext uri="{FF2B5EF4-FFF2-40B4-BE49-F238E27FC236}">
                  <a16:creationId xmlns:a16="http://schemas.microsoft.com/office/drawing/2014/main" id="{F4E9550C-11B5-D6D1-416B-9EE8734C49F0}"/>
                </a:ext>
              </a:extLst>
            </p:cNvPr>
            <p:cNvSpPr txBox="1"/>
            <p:nvPr>
              <p:custDataLst>
                <p:tags r:id="rId253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90" name="OTLSHAPE_SLM_1f15f648deeb4a119bf96889a2bb4d2a_Title">
              <a:extLst>
                <a:ext uri="{FF2B5EF4-FFF2-40B4-BE49-F238E27FC236}">
                  <a16:creationId xmlns:a16="http://schemas.microsoft.com/office/drawing/2014/main" id="{1989D373-1FD7-14F5-6360-07AD6CB49E97}"/>
                </a:ext>
              </a:extLst>
            </p:cNvPr>
            <p:cNvSpPr txBox="1"/>
            <p:nvPr>
              <p:custDataLst>
                <p:tags r:id="rId254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91" name="OTLSHAPE_SLM_1f15f648deeb4a119bf96889a2bb4d2a_Shape">
            <a:extLst>
              <a:ext uri="{FF2B5EF4-FFF2-40B4-BE49-F238E27FC236}">
                <a16:creationId xmlns:a16="http://schemas.microsoft.com/office/drawing/2014/main" id="{A057D36E-4F08-7C28-7251-BF481FB87A1B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471926" y="267912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M_1f15f648deeb4a119bf96889a2bb4d2a_Title">
            <a:extLst>
              <a:ext uri="{FF2B5EF4-FFF2-40B4-BE49-F238E27FC236}">
                <a16:creationId xmlns:a16="http://schemas.microsoft.com/office/drawing/2014/main" id="{9E960E38-EB5E-2AC9-160B-A848976F86B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845885" y="295771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Tillage event</a:t>
            </a:r>
          </a:p>
        </p:txBody>
      </p:sp>
      <p:sp>
        <p:nvSpPr>
          <p:cNvPr id="95" name="OTLSHAPE_SLA_c53c00fa6c99428281c6c8bada5a7033_Shape">
            <a:extLst>
              <a:ext uri="{FF2B5EF4-FFF2-40B4-BE49-F238E27FC236}">
                <a16:creationId xmlns:a16="http://schemas.microsoft.com/office/drawing/2014/main" id="{112F1B0E-F1E6-26E4-45F8-E90F6F8912CF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473870" y="645838"/>
            <a:ext cx="254000" cy="254000"/>
          </a:xfrm>
          <a:prstGeom prst="ellips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M_1f15f648deeb4a119bf96889a2bb4d2a_Title">
            <a:extLst>
              <a:ext uri="{FF2B5EF4-FFF2-40B4-BE49-F238E27FC236}">
                <a16:creationId xmlns:a16="http://schemas.microsoft.com/office/drawing/2014/main" id="{7F6EF14F-5664-318F-D69A-84ABEE323B97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51840" y="664459"/>
            <a:ext cx="12239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Herbicide application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313A14-6E2C-B090-5B98-C0FFA8446473}"/>
              </a:ext>
            </a:extLst>
          </p:cNvPr>
          <p:cNvGrpSpPr/>
          <p:nvPr/>
        </p:nvGrpSpPr>
        <p:grpSpPr>
          <a:xfrm>
            <a:off x="1079500" y="3412613"/>
            <a:ext cx="136370" cy="544359"/>
            <a:chOff x="1085226" y="2735923"/>
            <a:chExt cx="136370" cy="544359"/>
          </a:xfrm>
        </p:grpSpPr>
        <p:sp>
          <p:nvSpPr>
            <p:cNvPr id="121" name="OTLSHAPE_SLM_1f15f648deeb4a119bf96889a2bb4d2a_Title">
              <a:extLst>
                <a:ext uri="{FF2B5EF4-FFF2-40B4-BE49-F238E27FC236}">
                  <a16:creationId xmlns:a16="http://schemas.microsoft.com/office/drawing/2014/main" id="{07539A85-A16D-6917-4BB8-0D0CFB01A2A9}"/>
                </a:ext>
              </a:extLst>
            </p:cNvPr>
            <p:cNvSpPr txBox="1"/>
            <p:nvPr>
              <p:custDataLst>
                <p:tags r:id="rId249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26" name="OTLSHAPE_SLM_1f15f648deeb4a119bf96889a2bb4d2a_Title">
              <a:extLst>
                <a:ext uri="{FF2B5EF4-FFF2-40B4-BE49-F238E27FC236}">
                  <a16:creationId xmlns:a16="http://schemas.microsoft.com/office/drawing/2014/main" id="{670867CE-7457-E08B-CF3F-E019032B8DE3}"/>
                </a:ext>
              </a:extLst>
            </p:cNvPr>
            <p:cNvSpPr txBox="1"/>
            <p:nvPr>
              <p:custDataLst>
                <p:tags r:id="rId250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27" name="OTLSHAPE_SLM_1f15f648deeb4a119bf96889a2bb4d2a_Title">
              <a:extLst>
                <a:ext uri="{FF2B5EF4-FFF2-40B4-BE49-F238E27FC236}">
                  <a16:creationId xmlns:a16="http://schemas.microsoft.com/office/drawing/2014/main" id="{1716E799-2481-CA46-C14E-4CEC3DDE1FEE}"/>
                </a:ext>
              </a:extLst>
            </p:cNvPr>
            <p:cNvSpPr txBox="1"/>
            <p:nvPr>
              <p:custDataLst>
                <p:tags r:id="rId251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CE03D7C-CA42-25E9-0331-5726A68A69D9}"/>
              </a:ext>
            </a:extLst>
          </p:cNvPr>
          <p:cNvGrpSpPr/>
          <p:nvPr/>
        </p:nvGrpSpPr>
        <p:grpSpPr>
          <a:xfrm>
            <a:off x="1080650" y="4089649"/>
            <a:ext cx="136370" cy="544359"/>
            <a:chOff x="1085226" y="2735923"/>
            <a:chExt cx="136370" cy="544359"/>
          </a:xfrm>
        </p:grpSpPr>
        <p:sp>
          <p:nvSpPr>
            <p:cNvPr id="131" name="OTLSHAPE_SLM_1f15f648deeb4a119bf96889a2bb4d2a_Title">
              <a:extLst>
                <a:ext uri="{FF2B5EF4-FFF2-40B4-BE49-F238E27FC236}">
                  <a16:creationId xmlns:a16="http://schemas.microsoft.com/office/drawing/2014/main" id="{65C6C2A9-E682-B46F-1785-31C06F849347}"/>
                </a:ext>
              </a:extLst>
            </p:cNvPr>
            <p:cNvSpPr txBox="1"/>
            <p:nvPr>
              <p:custDataLst>
                <p:tags r:id="rId246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32" name="OTLSHAPE_SLM_1f15f648deeb4a119bf96889a2bb4d2a_Title">
              <a:extLst>
                <a:ext uri="{FF2B5EF4-FFF2-40B4-BE49-F238E27FC236}">
                  <a16:creationId xmlns:a16="http://schemas.microsoft.com/office/drawing/2014/main" id="{D8975763-19F5-E932-7C0B-A29C7E1D32AE}"/>
                </a:ext>
              </a:extLst>
            </p:cNvPr>
            <p:cNvSpPr txBox="1"/>
            <p:nvPr>
              <p:custDataLst>
                <p:tags r:id="rId247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33" name="OTLSHAPE_SLM_1f15f648deeb4a119bf96889a2bb4d2a_Title">
              <a:extLst>
                <a:ext uri="{FF2B5EF4-FFF2-40B4-BE49-F238E27FC236}">
                  <a16:creationId xmlns:a16="http://schemas.microsoft.com/office/drawing/2014/main" id="{EA90F3CD-F80F-6203-0A4C-471C1603CD27}"/>
                </a:ext>
              </a:extLst>
            </p:cNvPr>
            <p:cNvSpPr txBox="1"/>
            <p:nvPr>
              <p:custDataLst>
                <p:tags r:id="rId248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7261BB0-3E7B-7219-69A3-41C507D0DEB8}"/>
              </a:ext>
            </a:extLst>
          </p:cNvPr>
          <p:cNvGrpSpPr/>
          <p:nvPr/>
        </p:nvGrpSpPr>
        <p:grpSpPr>
          <a:xfrm>
            <a:off x="1074924" y="4766339"/>
            <a:ext cx="136370" cy="544359"/>
            <a:chOff x="1085226" y="2735923"/>
            <a:chExt cx="136370" cy="544359"/>
          </a:xfrm>
        </p:grpSpPr>
        <p:sp>
          <p:nvSpPr>
            <p:cNvPr id="140" name="OTLSHAPE_SLM_1f15f648deeb4a119bf96889a2bb4d2a_Title">
              <a:extLst>
                <a:ext uri="{FF2B5EF4-FFF2-40B4-BE49-F238E27FC236}">
                  <a16:creationId xmlns:a16="http://schemas.microsoft.com/office/drawing/2014/main" id="{9CDB4E7B-DC71-87D8-3385-7020B341527E}"/>
                </a:ext>
              </a:extLst>
            </p:cNvPr>
            <p:cNvSpPr txBox="1"/>
            <p:nvPr>
              <p:custDataLst>
                <p:tags r:id="rId243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46" name="OTLSHAPE_SLM_1f15f648deeb4a119bf96889a2bb4d2a_Title">
              <a:extLst>
                <a:ext uri="{FF2B5EF4-FFF2-40B4-BE49-F238E27FC236}">
                  <a16:creationId xmlns:a16="http://schemas.microsoft.com/office/drawing/2014/main" id="{BE9F934C-22B0-1E83-6CAD-42AAE1A1152E}"/>
                </a:ext>
              </a:extLst>
            </p:cNvPr>
            <p:cNvSpPr txBox="1"/>
            <p:nvPr>
              <p:custDataLst>
                <p:tags r:id="rId244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47" name="OTLSHAPE_SLM_1f15f648deeb4a119bf96889a2bb4d2a_Title">
              <a:extLst>
                <a:ext uri="{FF2B5EF4-FFF2-40B4-BE49-F238E27FC236}">
                  <a16:creationId xmlns:a16="http://schemas.microsoft.com/office/drawing/2014/main" id="{24314DC1-B439-65C2-C263-296E61A2A551}"/>
                </a:ext>
              </a:extLst>
            </p:cNvPr>
            <p:cNvSpPr txBox="1"/>
            <p:nvPr>
              <p:custDataLst>
                <p:tags r:id="rId245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E4A9978-3904-BC4F-CCE0-A3D7284F4FAB}"/>
              </a:ext>
            </a:extLst>
          </p:cNvPr>
          <p:cNvGrpSpPr/>
          <p:nvPr/>
        </p:nvGrpSpPr>
        <p:grpSpPr>
          <a:xfrm>
            <a:off x="1072041" y="5448495"/>
            <a:ext cx="136370" cy="544359"/>
            <a:chOff x="1085226" y="2735923"/>
            <a:chExt cx="136370" cy="544359"/>
          </a:xfrm>
        </p:grpSpPr>
        <p:sp>
          <p:nvSpPr>
            <p:cNvPr id="151" name="OTLSHAPE_SLM_1f15f648deeb4a119bf96889a2bb4d2a_Title">
              <a:extLst>
                <a:ext uri="{FF2B5EF4-FFF2-40B4-BE49-F238E27FC236}">
                  <a16:creationId xmlns:a16="http://schemas.microsoft.com/office/drawing/2014/main" id="{62125FE2-E63B-49C0-2AAF-6FA6814E00BB}"/>
                </a:ext>
              </a:extLst>
            </p:cNvPr>
            <p:cNvSpPr txBox="1"/>
            <p:nvPr>
              <p:custDataLst>
                <p:tags r:id="rId240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52" name="OTLSHAPE_SLM_1f15f648deeb4a119bf96889a2bb4d2a_Title">
              <a:extLst>
                <a:ext uri="{FF2B5EF4-FFF2-40B4-BE49-F238E27FC236}">
                  <a16:creationId xmlns:a16="http://schemas.microsoft.com/office/drawing/2014/main" id="{5AC85E61-C073-4B98-A394-CBE539450CAB}"/>
                </a:ext>
              </a:extLst>
            </p:cNvPr>
            <p:cNvSpPr txBox="1"/>
            <p:nvPr>
              <p:custDataLst>
                <p:tags r:id="rId241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53" name="OTLSHAPE_SLM_1f15f648deeb4a119bf96889a2bb4d2a_Title">
              <a:extLst>
                <a:ext uri="{FF2B5EF4-FFF2-40B4-BE49-F238E27FC236}">
                  <a16:creationId xmlns:a16="http://schemas.microsoft.com/office/drawing/2014/main" id="{621BF63F-10D0-8A2B-BE72-F2793B82906C}"/>
                </a:ext>
              </a:extLst>
            </p:cNvPr>
            <p:cNvSpPr txBox="1"/>
            <p:nvPr>
              <p:custDataLst>
                <p:tags r:id="rId242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158" name="OTLSHAPE_SLT_b6ca4d85643a4b47855e5e49f21ceec0_Shape">
            <a:extLst>
              <a:ext uri="{FF2B5EF4-FFF2-40B4-BE49-F238E27FC236}">
                <a16:creationId xmlns:a16="http://schemas.microsoft.com/office/drawing/2014/main" id="{1E8926E2-2FB1-6D0C-5271-1339FC799804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2296663" y="3802068"/>
            <a:ext cx="2079459" cy="17051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b6ca4d85643a4b47855e5e49f21ceec0_Shape">
            <a:extLst>
              <a:ext uri="{FF2B5EF4-FFF2-40B4-BE49-F238E27FC236}">
                <a16:creationId xmlns:a16="http://schemas.microsoft.com/office/drawing/2014/main" id="{03EB1F51-3968-A9B5-78A9-FD358717851F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3039552" y="4074362"/>
            <a:ext cx="2130205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TLSHAPE_SLT_b6ca4d85643a4b47855e5e49f21ceec0_Shape">
            <a:extLst>
              <a:ext uri="{FF2B5EF4-FFF2-40B4-BE49-F238E27FC236}">
                <a16:creationId xmlns:a16="http://schemas.microsoft.com/office/drawing/2014/main" id="{30EB18A3-940F-1EF3-21F6-0E76B0AC30C3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3039552" y="4282186"/>
            <a:ext cx="2090989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T_b6ca4d85643a4b47855e5e49f21ceec0_Shape">
            <a:extLst>
              <a:ext uri="{FF2B5EF4-FFF2-40B4-BE49-F238E27FC236}">
                <a16:creationId xmlns:a16="http://schemas.microsoft.com/office/drawing/2014/main" id="{8C1F5A64-88D7-7840-E369-09241A2A1CA7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043087" y="4490009"/>
            <a:ext cx="1316865" cy="170519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b6ca4d85643a4b47855e5e49f21ceec0_Shape">
            <a:extLst>
              <a:ext uri="{FF2B5EF4-FFF2-40B4-BE49-F238E27FC236}">
                <a16:creationId xmlns:a16="http://schemas.microsoft.com/office/drawing/2014/main" id="{3A6CE6ED-1823-C05E-F0E5-78BE4751CB80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3048834" y="4749822"/>
            <a:ext cx="2123568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SLT_b6ca4d85643a4b47855e5e49f21ceec0_Shape">
            <a:extLst>
              <a:ext uri="{FF2B5EF4-FFF2-40B4-BE49-F238E27FC236}">
                <a16:creationId xmlns:a16="http://schemas.microsoft.com/office/drawing/2014/main" id="{6EDEAF12-842F-0B3C-A9AD-D7C86BA90309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052369" y="5165469"/>
            <a:ext cx="1353178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SLT_b6ca4d85643a4b47855e5e49f21ceec0_Shape">
            <a:extLst>
              <a:ext uri="{FF2B5EF4-FFF2-40B4-BE49-F238E27FC236}">
                <a16:creationId xmlns:a16="http://schemas.microsoft.com/office/drawing/2014/main" id="{F9802136-38E8-0D4C-DE02-561B92C797F0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3618069" y="5438003"/>
            <a:ext cx="1551688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TLSHAPE_SLT_b6ca4d85643a4b47855e5e49f21ceec0_Shape">
            <a:extLst>
              <a:ext uri="{FF2B5EF4-FFF2-40B4-BE49-F238E27FC236}">
                <a16:creationId xmlns:a16="http://schemas.microsoft.com/office/drawing/2014/main" id="{DCCA6654-A757-D50C-6E4C-E291DB1FF533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3618069" y="5645827"/>
            <a:ext cx="1551688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b6ca4d85643a4b47855e5e49f21ceec0_Shape">
            <a:extLst>
              <a:ext uri="{FF2B5EF4-FFF2-40B4-BE49-F238E27FC236}">
                <a16:creationId xmlns:a16="http://schemas.microsoft.com/office/drawing/2014/main" id="{FEA4FB5E-D723-8772-C59F-E32190D8569C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3621604" y="5853650"/>
            <a:ext cx="783943" cy="170519"/>
          </a:xfrm>
          <a:prstGeom prst="homePlate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TLSHAPE_SLM_1f15f648deeb4a119bf96889a2bb4d2a_Date">
            <a:extLst>
              <a:ext uri="{FF2B5EF4-FFF2-40B4-BE49-F238E27FC236}">
                <a16:creationId xmlns:a16="http://schemas.microsoft.com/office/drawing/2014/main" id="{C04BF293-9A37-B770-FF3C-E05A0F0EBA4F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053116" y="4119469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0" name="OTLSHAPE_SLM_1f15f648deeb4a119bf96889a2bb4d2a_Date">
            <a:extLst>
              <a:ext uri="{FF2B5EF4-FFF2-40B4-BE49-F238E27FC236}">
                <a16:creationId xmlns:a16="http://schemas.microsoft.com/office/drawing/2014/main" id="{1E79A6FE-D67D-1408-9906-7DA8E7F8374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3072995" y="4789843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1" name="OTLSHAPE_SLM_1f15f648deeb4a119bf96889a2bb4d2a_Date">
            <a:extLst>
              <a:ext uri="{FF2B5EF4-FFF2-40B4-BE49-F238E27FC236}">
                <a16:creationId xmlns:a16="http://schemas.microsoft.com/office/drawing/2014/main" id="{6E4C71E0-7010-A717-36E1-3AC582118EB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3072995" y="4982278"/>
            <a:ext cx="327291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3" name="OTLSHAPE_SLM_1f15f648deeb4a119bf96889a2bb4d2a_Date">
            <a:extLst>
              <a:ext uri="{FF2B5EF4-FFF2-40B4-BE49-F238E27FC236}">
                <a16:creationId xmlns:a16="http://schemas.microsoft.com/office/drawing/2014/main" id="{1E713B11-7161-29EC-8B3B-BD42EF5CF5F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634373" y="548155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 Aug</a:t>
            </a:r>
          </a:p>
        </p:txBody>
      </p:sp>
      <p:sp>
        <p:nvSpPr>
          <p:cNvPr id="16" name="OTLSHAPE_SLT_b6ca4d85643a4b47855e5e49f21ceec0_Shape">
            <a:extLst>
              <a:ext uri="{FF2B5EF4-FFF2-40B4-BE49-F238E27FC236}">
                <a16:creationId xmlns:a16="http://schemas.microsoft.com/office/drawing/2014/main" id="{5AAC4CDD-82E3-7F68-1D30-EE47FCC45191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2296663" y="3386421"/>
            <a:ext cx="2886117" cy="170519"/>
          </a:xfrm>
          <a:prstGeom prst="homePlate">
            <a:avLst/>
          </a:prstGeom>
          <a:gradFill flip="none" rotWithShape="1">
            <a:gsLst>
              <a:gs pos="0">
                <a:srgbClr val="62BFF8"/>
              </a:gs>
              <a:gs pos="67000">
                <a:srgbClr val="62BFF8"/>
              </a:gs>
              <a:gs pos="100000">
                <a:srgbClr val="EDEDE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M_1f15f648deeb4a119bf96889a2bb4d2a_Date">
            <a:extLst>
              <a:ext uri="{FF2B5EF4-FFF2-40B4-BE49-F238E27FC236}">
                <a16:creationId xmlns:a16="http://schemas.microsoft.com/office/drawing/2014/main" id="{19411FEC-E953-A3E7-F7D6-87A7C924E01C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4910761" y="273753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 Apr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5F2E56A-4FE9-6EC4-7E8D-33CEDF110000}"/>
              </a:ext>
            </a:extLst>
          </p:cNvPr>
          <p:cNvCxnSpPr>
            <a:cxnSpLocks/>
          </p:cNvCxnSpPr>
          <p:nvPr/>
        </p:nvCxnSpPr>
        <p:spPr>
          <a:xfrm flipH="1">
            <a:off x="4165835" y="3358642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E694946-A890-206F-F111-820E3A2A7A0D}"/>
              </a:ext>
            </a:extLst>
          </p:cNvPr>
          <p:cNvCxnSpPr>
            <a:cxnSpLocks/>
          </p:cNvCxnSpPr>
          <p:nvPr/>
        </p:nvCxnSpPr>
        <p:spPr>
          <a:xfrm flipH="1">
            <a:off x="4161797" y="2674398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685D084-4C5C-4304-3628-4A63AAD39D25}"/>
              </a:ext>
            </a:extLst>
          </p:cNvPr>
          <p:cNvCxnSpPr>
            <a:cxnSpLocks/>
          </p:cNvCxnSpPr>
          <p:nvPr/>
        </p:nvCxnSpPr>
        <p:spPr>
          <a:xfrm flipH="1">
            <a:off x="4170804" y="4059663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F5E9483-1105-578F-1DE3-AABDB248D7EA}"/>
              </a:ext>
            </a:extLst>
          </p:cNvPr>
          <p:cNvCxnSpPr>
            <a:cxnSpLocks/>
          </p:cNvCxnSpPr>
          <p:nvPr/>
        </p:nvCxnSpPr>
        <p:spPr>
          <a:xfrm flipH="1">
            <a:off x="4166909" y="4740994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8C2605-79F7-C248-B9DB-5F0C4D5EC279}"/>
              </a:ext>
            </a:extLst>
          </p:cNvPr>
          <p:cNvCxnSpPr>
            <a:cxnSpLocks/>
          </p:cNvCxnSpPr>
          <p:nvPr/>
        </p:nvCxnSpPr>
        <p:spPr>
          <a:xfrm flipH="1">
            <a:off x="4159154" y="5397448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TLSHAPE_SLT_b6ca4d85643a4b47855e5e49f21ceec0_Shape">
            <a:extLst>
              <a:ext uri="{FF2B5EF4-FFF2-40B4-BE49-F238E27FC236}">
                <a16:creationId xmlns:a16="http://schemas.microsoft.com/office/drawing/2014/main" id="{D2D10432-D36B-E5C4-4216-32800A092366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5337505" y="3594809"/>
            <a:ext cx="2873722" cy="170519"/>
          </a:xfrm>
          <a:prstGeom prst="homePlate">
            <a:avLst/>
          </a:prstGeom>
          <a:gradFill>
            <a:gsLst>
              <a:gs pos="0">
                <a:srgbClr val="62BFF8"/>
              </a:gs>
              <a:gs pos="58000">
                <a:srgbClr val="62BFF8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TLSHAPE_SLT_b6ca4d85643a4b47855e5e49f21ceec0_Shape">
            <a:extLst>
              <a:ext uri="{FF2B5EF4-FFF2-40B4-BE49-F238E27FC236}">
                <a16:creationId xmlns:a16="http://schemas.microsoft.com/office/drawing/2014/main" id="{FCE01F0F-DC04-288C-19E3-6F728CD27C84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5337506" y="3808189"/>
            <a:ext cx="1794320" cy="17051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TLSHAPE_SLT_b6ca4d85643a4b47855e5e49f21ceec0_Shape">
            <a:extLst>
              <a:ext uri="{FF2B5EF4-FFF2-40B4-BE49-F238E27FC236}">
                <a16:creationId xmlns:a16="http://schemas.microsoft.com/office/drawing/2014/main" id="{EF0BCD2C-6200-DD24-3BB4-ED341C3E8F2C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5337505" y="3392542"/>
            <a:ext cx="2873721" cy="170519"/>
          </a:xfrm>
          <a:prstGeom prst="homePlate">
            <a:avLst/>
          </a:prstGeom>
          <a:gradFill>
            <a:gsLst>
              <a:gs pos="0">
                <a:srgbClr val="62BFF8"/>
              </a:gs>
              <a:gs pos="58000">
                <a:srgbClr val="62BFF8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SLM_1f15f648deeb4a119bf96889a2bb4d2a_Date">
            <a:extLst>
              <a:ext uri="{FF2B5EF4-FFF2-40B4-BE49-F238E27FC236}">
                <a16:creationId xmlns:a16="http://schemas.microsoft.com/office/drawing/2014/main" id="{8EE7EDE6-E5CA-19A2-3B21-4B88EB23A3E0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356174" y="3431549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8 Apr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3E1BF22-EE94-8482-05CA-3C187EB35FAF}"/>
              </a:ext>
            </a:extLst>
          </p:cNvPr>
          <p:cNvGrpSpPr/>
          <p:nvPr/>
        </p:nvGrpSpPr>
        <p:grpSpPr>
          <a:xfrm>
            <a:off x="5544257" y="2681197"/>
            <a:ext cx="2643" cy="3336995"/>
            <a:chOff x="5544257" y="2681197"/>
            <a:chExt cx="2643" cy="3336995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AB6A299-2103-9A13-B73C-4EB75C5BC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FA9009D-4A58-5AF4-E1C3-0E320DD11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30DE049-44FA-F043-5E12-32607C530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EFAF0EF-0D23-0F7B-B2D1-F5A741CC5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4E579A3-47A1-721C-7ABC-C79CBD26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OTLSHAPE_M_0e17adf9b117404eaec7aabc1d77d266_Date">
            <a:extLst>
              <a:ext uri="{FF2B5EF4-FFF2-40B4-BE49-F238E27FC236}">
                <a16:creationId xmlns:a16="http://schemas.microsoft.com/office/drawing/2014/main" id="{B1D395BF-DF80-D441-A158-3516C246300A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772122" y="167455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24 Aug</a:t>
            </a:r>
          </a:p>
        </p:txBody>
      </p:sp>
      <p:sp>
        <p:nvSpPr>
          <p:cNvPr id="345" name="OTLSHAPE_SLT_b6ca4d85643a4b47855e5e49f21ceec0_Shape">
            <a:extLst>
              <a:ext uri="{FF2B5EF4-FFF2-40B4-BE49-F238E27FC236}">
                <a16:creationId xmlns:a16="http://schemas.microsoft.com/office/drawing/2014/main" id="{D627AA92-DFCE-174F-A7CA-C181CA1AD091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2296663" y="3593026"/>
            <a:ext cx="2886117" cy="170519"/>
          </a:xfrm>
          <a:prstGeom prst="homePlate">
            <a:avLst/>
          </a:prstGeom>
          <a:gradFill flip="none" rotWithShape="1">
            <a:gsLst>
              <a:gs pos="0">
                <a:srgbClr val="62BFF8"/>
              </a:gs>
              <a:gs pos="67000">
                <a:srgbClr val="62BFF8"/>
              </a:gs>
              <a:gs pos="100000">
                <a:srgbClr val="EDEDE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TLSHAPE_SLT_b6ca4d85643a4b47855e5e49f21ceec0_Shape">
            <a:extLst>
              <a:ext uri="{FF2B5EF4-FFF2-40B4-BE49-F238E27FC236}">
                <a16:creationId xmlns:a16="http://schemas.microsoft.com/office/drawing/2014/main" id="{570A12F6-EC02-EEFA-139F-130A0866C920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3048834" y="4954877"/>
            <a:ext cx="2123568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TLSHAPE_SLT_b6ca4d85643a4b47855e5e49f21ceec0_Shape">
            <a:extLst>
              <a:ext uri="{FF2B5EF4-FFF2-40B4-BE49-F238E27FC236}">
                <a16:creationId xmlns:a16="http://schemas.microsoft.com/office/drawing/2014/main" id="{2AA7E219-E11F-8E9E-B531-A9DB0AD6DFD1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6271419" y="4067633"/>
            <a:ext cx="1928786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TLSHAPE_SLT_b6ca4d85643a4b47855e5e49f21ceec0_Shape">
            <a:extLst>
              <a:ext uri="{FF2B5EF4-FFF2-40B4-BE49-F238E27FC236}">
                <a16:creationId xmlns:a16="http://schemas.microsoft.com/office/drawing/2014/main" id="{7A6441C6-EADC-9143-5D82-25F7F11A3318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6271419" y="4275457"/>
            <a:ext cx="1893278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TLSHAPE_SLT_b6ca4d85643a4b47855e5e49f21ceec0_Shape">
            <a:extLst>
              <a:ext uri="{FF2B5EF4-FFF2-40B4-BE49-F238E27FC236}">
                <a16:creationId xmlns:a16="http://schemas.microsoft.com/office/drawing/2014/main" id="{7F6CAD51-9873-D7BB-42B8-FFFAFFDEC07B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6274954" y="4483280"/>
            <a:ext cx="872990" cy="170519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TLSHAPE_SLM_1f15f648deeb4a119bf96889a2bb4d2a_Date">
            <a:extLst>
              <a:ext uri="{FF2B5EF4-FFF2-40B4-BE49-F238E27FC236}">
                <a16:creationId xmlns:a16="http://schemas.microsoft.com/office/drawing/2014/main" id="{03569863-7152-7954-A8A6-B9A5C60B076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6284982" y="4112740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Jul</a:t>
            </a:r>
          </a:p>
        </p:txBody>
      </p:sp>
      <p:sp>
        <p:nvSpPr>
          <p:cNvPr id="358" name="OTLSHAPE_SLT_b6ca4d85643a4b47855e5e49f21ceec0_Shape">
            <a:extLst>
              <a:ext uri="{FF2B5EF4-FFF2-40B4-BE49-F238E27FC236}">
                <a16:creationId xmlns:a16="http://schemas.microsoft.com/office/drawing/2014/main" id="{1D96F029-82B9-4680-F3C0-98BE4B5C0705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6269773" y="4752010"/>
            <a:ext cx="1894911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TLSHAPE_SLT_b6ca4d85643a4b47855e5e49f21ceec0_Shape">
            <a:extLst>
              <a:ext uri="{FF2B5EF4-FFF2-40B4-BE49-F238E27FC236}">
                <a16:creationId xmlns:a16="http://schemas.microsoft.com/office/drawing/2014/main" id="{B79071EA-7DDF-49A2-33FF-DE2B70B59921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6273308" y="5167657"/>
            <a:ext cx="878913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TLSHAPE_SLM_1f15f648deeb4a119bf96889a2bb4d2a_Date">
            <a:extLst>
              <a:ext uri="{FF2B5EF4-FFF2-40B4-BE49-F238E27FC236}">
                <a16:creationId xmlns:a16="http://schemas.microsoft.com/office/drawing/2014/main" id="{9749E69B-EEE5-C887-B5A5-FAF90FA9743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6293934" y="479203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Jul</a:t>
            </a:r>
          </a:p>
        </p:txBody>
      </p:sp>
      <p:sp>
        <p:nvSpPr>
          <p:cNvPr id="361" name="OTLSHAPE_SLT_b6ca4d85643a4b47855e5e49f21ceec0_Shape">
            <a:extLst>
              <a:ext uri="{FF2B5EF4-FFF2-40B4-BE49-F238E27FC236}">
                <a16:creationId xmlns:a16="http://schemas.microsoft.com/office/drawing/2014/main" id="{5958A3D5-0224-C158-DDD3-9F5955802443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6269773" y="4957065"/>
            <a:ext cx="1894911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TLSHAPE_SLT_b6ca4d85643a4b47855e5e49f21ceec0_Shape">
            <a:extLst>
              <a:ext uri="{FF2B5EF4-FFF2-40B4-BE49-F238E27FC236}">
                <a16:creationId xmlns:a16="http://schemas.microsoft.com/office/drawing/2014/main" id="{2768849E-245C-DC64-4F95-2D70B7948396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6594014" y="5438003"/>
            <a:ext cx="1822451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TLSHAPE_SLT_b6ca4d85643a4b47855e5e49f21ceec0_Shape">
            <a:extLst>
              <a:ext uri="{FF2B5EF4-FFF2-40B4-BE49-F238E27FC236}">
                <a16:creationId xmlns:a16="http://schemas.microsoft.com/office/drawing/2014/main" id="{2F603F1B-776D-FC92-28AD-5AE4CD13BFBA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6594014" y="5645827"/>
            <a:ext cx="1822451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TLSHAPE_SLT_b6ca4d85643a4b47855e5e49f21ceec0_Shape">
            <a:extLst>
              <a:ext uri="{FF2B5EF4-FFF2-40B4-BE49-F238E27FC236}">
                <a16:creationId xmlns:a16="http://schemas.microsoft.com/office/drawing/2014/main" id="{F90AA6C7-2590-6002-5BE1-B1D7D515C43D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6594015" y="5853650"/>
            <a:ext cx="537812" cy="170519"/>
          </a:xfrm>
          <a:prstGeom prst="homePlate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TLSHAPE_SLM_1f15f648deeb4a119bf96889a2bb4d2a_Date">
            <a:extLst>
              <a:ext uri="{FF2B5EF4-FFF2-40B4-BE49-F238E27FC236}">
                <a16:creationId xmlns:a16="http://schemas.microsoft.com/office/drawing/2014/main" id="{1EC9B212-3040-834F-056F-C960422834B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6625899" y="548155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Aug</a:t>
            </a:r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26767D5B-C0B6-C82A-51B1-A1CD783D216C}"/>
              </a:ext>
            </a:extLst>
          </p:cNvPr>
          <p:cNvGrpSpPr/>
          <p:nvPr/>
        </p:nvGrpSpPr>
        <p:grpSpPr>
          <a:xfrm>
            <a:off x="4336741" y="3170023"/>
            <a:ext cx="327291" cy="97966"/>
            <a:chOff x="4322665" y="1466066"/>
            <a:chExt cx="327291" cy="97966"/>
          </a:xfrm>
        </p:grpSpPr>
        <p:sp>
          <p:nvSpPr>
            <p:cNvPr id="390" name="OTLSHAPE_SLM_1f15f648deeb4a119bf96889a2bb4d2a_Shape">
              <a:extLst>
                <a:ext uri="{FF2B5EF4-FFF2-40B4-BE49-F238E27FC236}">
                  <a16:creationId xmlns:a16="http://schemas.microsoft.com/office/drawing/2014/main" id="{791DC799-A0B4-DF54-8B43-EB1A7A2C6EEC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42" name="OTLSHAPE_SLM_1f15f648deeb4a119bf96889a2bb4d2a_Date">
              <a:extLst>
                <a:ext uri="{FF2B5EF4-FFF2-40B4-BE49-F238E27FC236}">
                  <a16:creationId xmlns:a16="http://schemas.microsoft.com/office/drawing/2014/main" id="{B562F230-6AD9-2FE2-7B04-95565F185717}"/>
                </a:ext>
              </a:extLst>
            </p:cNvPr>
            <p:cNvSpPr txBox="1"/>
            <p:nvPr>
              <p:custDataLst>
                <p:tags r:id="rId23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8B043F3-5B58-0C1D-1EE2-B9B188D4232D}"/>
              </a:ext>
            </a:extLst>
          </p:cNvPr>
          <p:cNvGrpSpPr/>
          <p:nvPr/>
        </p:nvGrpSpPr>
        <p:grpSpPr>
          <a:xfrm>
            <a:off x="4336741" y="3838957"/>
            <a:ext cx="327291" cy="97966"/>
            <a:chOff x="4322665" y="1466066"/>
            <a:chExt cx="327291" cy="97966"/>
          </a:xfrm>
        </p:grpSpPr>
        <p:sp>
          <p:nvSpPr>
            <p:cNvPr id="405" name="OTLSHAPE_SLM_1f15f648deeb4a119bf96889a2bb4d2a_Shape">
              <a:extLst>
                <a:ext uri="{FF2B5EF4-FFF2-40B4-BE49-F238E27FC236}">
                  <a16:creationId xmlns:a16="http://schemas.microsoft.com/office/drawing/2014/main" id="{6FC40054-842B-9FCD-AEA6-4B27FE254531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6" name="OTLSHAPE_SLM_1f15f648deeb4a119bf96889a2bb4d2a_Date">
              <a:extLst>
                <a:ext uri="{FF2B5EF4-FFF2-40B4-BE49-F238E27FC236}">
                  <a16:creationId xmlns:a16="http://schemas.microsoft.com/office/drawing/2014/main" id="{1686BD1F-FAF4-9DCA-60A3-33C58F2059C2}"/>
                </a:ext>
              </a:extLst>
            </p:cNvPr>
            <p:cNvSpPr txBox="1"/>
            <p:nvPr>
              <p:custDataLst>
                <p:tags r:id="rId237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9F31D016-CE3B-A068-53D5-FAE0EC0C1D95}"/>
              </a:ext>
            </a:extLst>
          </p:cNvPr>
          <p:cNvGrpSpPr/>
          <p:nvPr/>
        </p:nvGrpSpPr>
        <p:grpSpPr>
          <a:xfrm>
            <a:off x="4336741" y="4546076"/>
            <a:ext cx="327291" cy="97966"/>
            <a:chOff x="4322665" y="1466066"/>
            <a:chExt cx="327291" cy="97966"/>
          </a:xfrm>
        </p:grpSpPr>
        <p:sp>
          <p:nvSpPr>
            <p:cNvPr id="408" name="OTLSHAPE_SLM_1f15f648deeb4a119bf96889a2bb4d2a_Shape">
              <a:extLst>
                <a:ext uri="{FF2B5EF4-FFF2-40B4-BE49-F238E27FC236}">
                  <a16:creationId xmlns:a16="http://schemas.microsoft.com/office/drawing/2014/main" id="{BA21AF53-6714-E5E6-0A5F-9BB0BB0CE8DB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9" name="OTLSHAPE_SLM_1f15f648deeb4a119bf96889a2bb4d2a_Date">
              <a:extLst>
                <a:ext uri="{FF2B5EF4-FFF2-40B4-BE49-F238E27FC236}">
                  <a16:creationId xmlns:a16="http://schemas.microsoft.com/office/drawing/2014/main" id="{A6F7FAA4-FA8D-A5A4-BBDF-57705F4EE3A2}"/>
                </a:ext>
              </a:extLst>
            </p:cNvPr>
            <p:cNvSpPr txBox="1"/>
            <p:nvPr>
              <p:custDataLst>
                <p:tags r:id="rId235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C43375CD-DFF8-8C6C-037C-C8881EA3571B}"/>
              </a:ext>
            </a:extLst>
          </p:cNvPr>
          <p:cNvGrpSpPr/>
          <p:nvPr/>
        </p:nvGrpSpPr>
        <p:grpSpPr>
          <a:xfrm>
            <a:off x="4336741" y="5213384"/>
            <a:ext cx="327291" cy="97966"/>
            <a:chOff x="4322665" y="1466066"/>
            <a:chExt cx="327291" cy="97966"/>
          </a:xfrm>
        </p:grpSpPr>
        <p:sp>
          <p:nvSpPr>
            <p:cNvPr id="411" name="OTLSHAPE_SLM_1f15f648deeb4a119bf96889a2bb4d2a_Shape">
              <a:extLst>
                <a:ext uri="{FF2B5EF4-FFF2-40B4-BE49-F238E27FC236}">
                  <a16:creationId xmlns:a16="http://schemas.microsoft.com/office/drawing/2014/main" id="{93650C35-CBF0-07E8-AF90-7C283EE2A29C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2" name="OTLSHAPE_SLM_1f15f648deeb4a119bf96889a2bb4d2a_Date">
              <a:extLst>
                <a:ext uri="{FF2B5EF4-FFF2-40B4-BE49-F238E27FC236}">
                  <a16:creationId xmlns:a16="http://schemas.microsoft.com/office/drawing/2014/main" id="{642F0917-D07E-6333-3147-307B9ACEE4DA}"/>
                </a:ext>
              </a:extLst>
            </p:cNvPr>
            <p:cNvSpPr txBox="1"/>
            <p:nvPr>
              <p:custDataLst>
                <p:tags r:id="rId233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905C9754-AB67-E3EE-9173-BF159A76D2FF}"/>
              </a:ext>
            </a:extLst>
          </p:cNvPr>
          <p:cNvGrpSpPr/>
          <p:nvPr/>
        </p:nvGrpSpPr>
        <p:grpSpPr>
          <a:xfrm>
            <a:off x="4336741" y="5900247"/>
            <a:ext cx="327291" cy="97966"/>
            <a:chOff x="4322665" y="1466066"/>
            <a:chExt cx="327291" cy="97966"/>
          </a:xfrm>
        </p:grpSpPr>
        <p:sp>
          <p:nvSpPr>
            <p:cNvPr id="414" name="OTLSHAPE_SLM_1f15f648deeb4a119bf96889a2bb4d2a_Shape">
              <a:extLst>
                <a:ext uri="{FF2B5EF4-FFF2-40B4-BE49-F238E27FC236}">
                  <a16:creationId xmlns:a16="http://schemas.microsoft.com/office/drawing/2014/main" id="{2BBEB7E8-ED69-771E-FACB-84BAF57DBCF2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5" name="OTLSHAPE_SLM_1f15f648deeb4a119bf96889a2bb4d2a_Date">
              <a:extLst>
                <a:ext uri="{FF2B5EF4-FFF2-40B4-BE49-F238E27FC236}">
                  <a16:creationId xmlns:a16="http://schemas.microsoft.com/office/drawing/2014/main" id="{48C7805B-540C-E300-5C3F-9E3F30FFE00F}"/>
                </a:ext>
              </a:extLst>
            </p:cNvPr>
            <p:cNvSpPr txBox="1"/>
            <p:nvPr>
              <p:custDataLst>
                <p:tags r:id="rId231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186C2ABB-04EE-1FC6-6752-E843CB0DDD22}"/>
              </a:ext>
            </a:extLst>
          </p:cNvPr>
          <p:cNvGrpSpPr/>
          <p:nvPr/>
        </p:nvGrpSpPr>
        <p:grpSpPr>
          <a:xfrm>
            <a:off x="7275520" y="2695433"/>
            <a:ext cx="2643" cy="3336995"/>
            <a:chOff x="5544257" y="2681197"/>
            <a:chExt cx="2643" cy="3336995"/>
          </a:xfrm>
        </p:grpSpPr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259CF4E-64C7-F554-8E5B-E6167C08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1592D6B-99CB-4426-D36A-B562FD13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4951E85-B194-4B84-7822-0BDB714F9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DC06674-28D5-14F6-FD1D-A1C2DB052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7BFA3994-8A56-7506-D5C9-AE19C4989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3" name="OTLSHAPE_M_0e17adf9b117404eaec7aabc1d77d266_Date">
            <a:extLst>
              <a:ext uri="{FF2B5EF4-FFF2-40B4-BE49-F238E27FC236}">
                <a16:creationId xmlns:a16="http://schemas.microsoft.com/office/drawing/2014/main" id="{EE3B8E8A-C6F2-FA0C-336A-16419459EAA3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3870382" y="2498472"/>
            <a:ext cx="570176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9-15 Nov Sampling</a:t>
            </a:r>
          </a:p>
        </p:txBody>
      </p:sp>
      <p:sp>
        <p:nvSpPr>
          <p:cNvPr id="524" name="OTLSHAPE_M_0e17adf9b117404eaec7aabc1d77d266_Date">
            <a:extLst>
              <a:ext uri="{FF2B5EF4-FFF2-40B4-BE49-F238E27FC236}">
                <a16:creationId xmlns:a16="http://schemas.microsoft.com/office/drawing/2014/main" id="{20CC7BAF-7E12-3681-E892-412E155EC542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5366962" y="2499706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8 Apr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sp>
        <p:nvSpPr>
          <p:cNvPr id="525" name="OTLSHAPE_M_0e17adf9b117404eaec7aabc1d77d266_Date">
            <a:extLst>
              <a:ext uri="{FF2B5EF4-FFF2-40B4-BE49-F238E27FC236}">
                <a16:creationId xmlns:a16="http://schemas.microsoft.com/office/drawing/2014/main" id="{2E6FDCE5-47D4-5D6B-92AD-A8902E1D08A4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7081146" y="2496323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9-13 Nov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44F4AA0-D2D6-75B3-4EA2-BAFA3D3A274A}"/>
              </a:ext>
            </a:extLst>
          </p:cNvPr>
          <p:cNvGrpSpPr/>
          <p:nvPr/>
        </p:nvGrpSpPr>
        <p:grpSpPr>
          <a:xfrm>
            <a:off x="8772646" y="2698947"/>
            <a:ext cx="2643" cy="3336995"/>
            <a:chOff x="5544257" y="2681197"/>
            <a:chExt cx="2643" cy="3336995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EB7357F-50DA-8289-EE55-5FCB8FD2C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69F9606-636C-C45D-899C-636B887EF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8A1B711-D58D-7559-8DE8-CC39F3FB9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A5C08DC-751B-A079-7516-517D24523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099F39F-3D4D-96C2-ED6B-0CEAF953DE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" name="OTLSHAPE_M_0e17adf9b117404eaec7aabc1d77d266_Date">
            <a:extLst>
              <a:ext uri="{FF2B5EF4-FFF2-40B4-BE49-F238E27FC236}">
                <a16:creationId xmlns:a16="http://schemas.microsoft.com/office/drawing/2014/main" id="{7224AF9E-C7A5-3602-629D-4DFF9D3861FE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589931" y="2501561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27 May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EBCB4A4E-F7EC-6D41-A497-245D9B8B3A72}"/>
              </a:ext>
            </a:extLst>
          </p:cNvPr>
          <p:cNvGrpSpPr/>
          <p:nvPr/>
        </p:nvGrpSpPr>
        <p:grpSpPr>
          <a:xfrm>
            <a:off x="7078448" y="3182316"/>
            <a:ext cx="327291" cy="97966"/>
            <a:chOff x="4322665" y="1466066"/>
            <a:chExt cx="327291" cy="97966"/>
          </a:xfrm>
        </p:grpSpPr>
        <p:sp>
          <p:nvSpPr>
            <p:cNvPr id="535" name="OTLSHAPE_SLM_1f15f648deeb4a119bf96889a2bb4d2a_Shape">
              <a:extLst>
                <a:ext uri="{FF2B5EF4-FFF2-40B4-BE49-F238E27FC236}">
                  <a16:creationId xmlns:a16="http://schemas.microsoft.com/office/drawing/2014/main" id="{B851E81F-AA9E-9EE8-DE4E-92049974A1CC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6" name="OTLSHAPE_SLM_1f15f648deeb4a119bf96889a2bb4d2a_Date">
              <a:extLst>
                <a:ext uri="{FF2B5EF4-FFF2-40B4-BE49-F238E27FC236}">
                  <a16:creationId xmlns:a16="http://schemas.microsoft.com/office/drawing/2014/main" id="{B30363AC-E149-ED99-6875-7160442FE78B}"/>
                </a:ext>
              </a:extLst>
            </p:cNvPr>
            <p:cNvSpPr txBox="1"/>
            <p:nvPr>
              <p:custDataLst>
                <p:tags r:id="rId22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sp>
        <p:nvSpPr>
          <p:cNvPr id="538" name="OTLSHAPE_SLM_1f15f648deeb4a119bf96889a2bb4d2a_Date">
            <a:extLst>
              <a:ext uri="{FF2B5EF4-FFF2-40B4-BE49-F238E27FC236}">
                <a16:creationId xmlns:a16="http://schemas.microsoft.com/office/drawing/2014/main" id="{93F7EF01-7377-2BBF-5D8F-32DB306B0FF2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2145327" y="2966476"/>
            <a:ext cx="214558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18 Apr</a:t>
            </a:r>
          </a:p>
        </p:txBody>
      </p:sp>
      <p:sp>
        <p:nvSpPr>
          <p:cNvPr id="543" name="OTLSHAPE_SLM_1f15f648deeb4a119bf96889a2bb4d2a_Date">
            <a:extLst>
              <a:ext uri="{FF2B5EF4-FFF2-40B4-BE49-F238E27FC236}">
                <a16:creationId xmlns:a16="http://schemas.microsoft.com/office/drawing/2014/main" id="{E6DDBF66-4AD1-2EAC-E2A3-4507CCFB041F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723367" y="270897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10 Apr</a:t>
            </a:r>
          </a:p>
        </p:txBody>
      </p:sp>
      <p:sp>
        <p:nvSpPr>
          <p:cNvPr id="544" name="OTLSHAPE_SLM_1f15f648deeb4a119bf96889a2bb4d2a_Date">
            <a:extLst>
              <a:ext uri="{FF2B5EF4-FFF2-40B4-BE49-F238E27FC236}">
                <a16:creationId xmlns:a16="http://schemas.microsoft.com/office/drawing/2014/main" id="{A0828EBC-F412-88FA-453F-4B7C6CE8171A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2137048" y="266986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16 May</a:t>
            </a:r>
          </a:p>
        </p:txBody>
      </p:sp>
      <p:sp>
        <p:nvSpPr>
          <p:cNvPr id="551" name="OTLSHAPE_SLM_1f15f648deeb4a119bf96889a2bb4d2a_Date">
            <a:extLst>
              <a:ext uri="{FF2B5EF4-FFF2-40B4-BE49-F238E27FC236}">
                <a16:creationId xmlns:a16="http://schemas.microsoft.com/office/drawing/2014/main" id="{4606E184-010C-E530-18FC-561C0285B551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2380465" y="314605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600" dirty="0">
              <a:solidFill>
                <a:schemeClr val="dk2"/>
              </a:solidFill>
            </a:endParaRPr>
          </a:p>
        </p:txBody>
      </p:sp>
      <p:sp>
        <p:nvSpPr>
          <p:cNvPr id="563" name="OTLSHAPE_SLM_1f15f648deeb4a119bf96889a2bb4d2a_Date">
            <a:extLst>
              <a:ext uri="{FF2B5EF4-FFF2-40B4-BE49-F238E27FC236}">
                <a16:creationId xmlns:a16="http://schemas.microsoft.com/office/drawing/2014/main" id="{47839FBC-3058-21E2-8840-5DE8D990123E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2486762" y="271771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29 May</a:t>
            </a: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2D3D9530-D2DF-CB66-EEC9-963092C63B51}"/>
              </a:ext>
            </a:extLst>
          </p:cNvPr>
          <p:cNvGrpSpPr/>
          <p:nvPr/>
        </p:nvGrpSpPr>
        <p:grpSpPr>
          <a:xfrm>
            <a:off x="1704790" y="2767037"/>
            <a:ext cx="492042" cy="267214"/>
            <a:chOff x="1704790" y="2761721"/>
            <a:chExt cx="492042" cy="267214"/>
          </a:xfrm>
        </p:grpSpPr>
        <p:sp>
          <p:nvSpPr>
            <p:cNvPr id="22" name="OTLSHAPE_SLM_1f15f648deeb4a119bf96889a2bb4d2a_Shape">
              <a:extLst>
                <a:ext uri="{FF2B5EF4-FFF2-40B4-BE49-F238E27FC236}">
                  <a16:creationId xmlns:a16="http://schemas.microsoft.com/office/drawing/2014/main" id="{1548CCD7-AEE2-ED91-D4B7-7B4F7D130C20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2099883" y="2921214"/>
              <a:ext cx="96949" cy="107721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9111A598-5CDA-C380-DAD4-0D9BACD5F31A}"/>
                </a:ext>
              </a:extLst>
            </p:cNvPr>
            <p:cNvGrpSpPr/>
            <p:nvPr/>
          </p:nvGrpSpPr>
          <p:grpSpPr>
            <a:xfrm>
              <a:off x="1704790" y="2931252"/>
              <a:ext cx="426204" cy="92333"/>
              <a:chOff x="1704790" y="2931252"/>
              <a:chExt cx="426204" cy="92333"/>
            </a:xfrm>
          </p:grpSpPr>
          <p:sp>
            <p:nvSpPr>
              <p:cNvPr id="201" name="OTLSHAPE_SLA_c53c00fa6c99428281c6c8bada5a7033_Shape">
                <a:extLst>
                  <a:ext uri="{FF2B5EF4-FFF2-40B4-BE49-F238E27FC236}">
                    <a16:creationId xmlns:a16="http://schemas.microsoft.com/office/drawing/2014/main" id="{A9A042D9-64A6-871F-56FB-4E84C52329BD}"/>
                  </a:ext>
                </a:extLst>
              </p:cNvPr>
              <p:cNvSpPr/>
              <p:nvPr>
                <p:custDataLst>
                  <p:tags r:id="rId226"/>
                </p:custDataLst>
              </p:nvPr>
            </p:nvSpPr>
            <p:spPr>
              <a:xfrm>
                <a:off x="2050626" y="293489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OTLSHAPE_SLM_1f15f648deeb4a119bf96889a2bb4d2a_Date">
                <a:extLst>
                  <a:ext uri="{FF2B5EF4-FFF2-40B4-BE49-F238E27FC236}">
                    <a16:creationId xmlns:a16="http://schemas.microsoft.com/office/drawing/2014/main" id="{015BCA13-AA16-B5F2-1008-E117A3BBAED6}"/>
                  </a:ext>
                </a:extLst>
              </p:cNvPr>
              <p:cNvSpPr txBox="1"/>
              <p:nvPr>
                <p:custDataLst>
                  <p:tags r:id="rId227"/>
                </p:custDataLst>
              </p:nvPr>
            </p:nvSpPr>
            <p:spPr>
              <a:xfrm>
                <a:off x="1704790" y="2931252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r"/>
                <a:endParaRPr lang="en-GB" sz="600" dirty="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542" name="OTLSHAPE_SLA_c53c00fa6c99428281c6c8bada5a7033_Shape">
              <a:extLst>
                <a:ext uri="{FF2B5EF4-FFF2-40B4-BE49-F238E27FC236}">
                  <a16:creationId xmlns:a16="http://schemas.microsoft.com/office/drawing/2014/main" id="{C6E4ED5B-D468-7B69-665F-B7E7505FF166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2048611" y="2761721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FA60CE45-7156-6875-122F-B7F54AD615CF}"/>
              </a:ext>
            </a:extLst>
          </p:cNvPr>
          <p:cNvGrpSpPr/>
          <p:nvPr/>
        </p:nvGrpSpPr>
        <p:grpSpPr>
          <a:xfrm>
            <a:off x="2361300" y="2756603"/>
            <a:ext cx="80368" cy="481121"/>
            <a:chOff x="2452737" y="2751287"/>
            <a:chExt cx="80368" cy="481121"/>
          </a:xfrm>
        </p:grpSpPr>
        <p:sp>
          <p:nvSpPr>
            <p:cNvPr id="545" name="OTLSHAPE_SLA_c53c00fa6c99428281c6c8bada5a7033_Shape">
              <a:extLst>
                <a:ext uri="{FF2B5EF4-FFF2-40B4-BE49-F238E27FC236}">
                  <a16:creationId xmlns:a16="http://schemas.microsoft.com/office/drawing/2014/main" id="{CC9FF32C-1233-486F-360D-3F22C6BB9B07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OTLSHAPE_SLA_c53c00fa6c99428281c6c8bada5a7033_Shape">
              <a:extLst>
                <a:ext uri="{FF2B5EF4-FFF2-40B4-BE49-F238E27FC236}">
                  <a16:creationId xmlns:a16="http://schemas.microsoft.com/office/drawing/2014/main" id="{8E85382D-B933-7FFA-8D65-8262384853B1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OTLSHAPE_SLA_c53c00fa6c99428281c6c8bada5a7033_Shape">
              <a:extLst>
                <a:ext uri="{FF2B5EF4-FFF2-40B4-BE49-F238E27FC236}">
                  <a16:creationId xmlns:a16="http://schemas.microsoft.com/office/drawing/2014/main" id="{0C4A6D10-CCAB-8FB6-D250-F30D5FFA5F1B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9B4AD2AC-EF32-8B14-9F86-733F8224E4DA}"/>
              </a:ext>
            </a:extLst>
          </p:cNvPr>
          <p:cNvGrpSpPr/>
          <p:nvPr/>
        </p:nvGrpSpPr>
        <p:grpSpPr>
          <a:xfrm>
            <a:off x="1704790" y="4126891"/>
            <a:ext cx="736878" cy="481121"/>
            <a:chOff x="1666695" y="4116127"/>
            <a:chExt cx="736878" cy="481121"/>
          </a:xfrm>
        </p:grpSpPr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1ADFFCF5-883D-A03C-2317-FE71CBA02791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08" name="OTLSHAPE_SLM_1f15f648deeb4a119bf96889a2bb4d2a_Shape">
                <a:extLst>
                  <a:ext uri="{FF2B5EF4-FFF2-40B4-BE49-F238E27FC236}">
                    <a16:creationId xmlns:a16="http://schemas.microsoft.com/office/drawing/2014/main" id="{FD811F50-D5ED-C1AC-3E7C-697697649F8C}"/>
                  </a:ext>
                </a:extLst>
              </p:cNvPr>
              <p:cNvSpPr/>
              <p:nvPr>
                <p:custDataLst>
                  <p:tags r:id="rId217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9" name="Group 608">
                <a:extLst>
                  <a:ext uri="{FF2B5EF4-FFF2-40B4-BE49-F238E27FC236}">
                    <a16:creationId xmlns:a16="http://schemas.microsoft.com/office/drawing/2014/main" id="{24A590F8-6A3A-8FBF-639E-F8D85EA9E1D3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11" name="OTLSHAPE_SLA_c53c00fa6c99428281c6c8bada5a7033_Shape">
                  <a:extLst>
                    <a:ext uri="{FF2B5EF4-FFF2-40B4-BE49-F238E27FC236}">
                      <a16:creationId xmlns:a16="http://schemas.microsoft.com/office/drawing/2014/main" id="{4B34A0A5-CBDA-53D4-EC74-9B8365968154}"/>
                    </a:ext>
                  </a:extLst>
                </p:cNvPr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2" name="OTLSHAPE_SLM_1f15f648deeb4a119bf96889a2bb4d2a_Date">
                  <a:extLst>
                    <a:ext uri="{FF2B5EF4-FFF2-40B4-BE49-F238E27FC236}">
                      <a16:creationId xmlns:a16="http://schemas.microsoft.com/office/drawing/2014/main" id="{C2FEE769-58EE-A076-111D-2CEF569DF3AE}"/>
                    </a:ext>
                  </a:extLst>
                </p:cNvPr>
                <p:cNvSpPr txBox="1"/>
                <p:nvPr>
                  <p:custDataLst>
                    <p:tags r:id="rId220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10" name="OTLSHAPE_SLA_c53c00fa6c99428281c6c8bada5a7033_Shape">
                <a:extLst>
                  <a:ext uri="{FF2B5EF4-FFF2-40B4-BE49-F238E27FC236}">
                    <a16:creationId xmlns:a16="http://schemas.microsoft.com/office/drawing/2014/main" id="{CEE97B7E-7030-B0CB-D2E8-62F47EAB9A71}"/>
                  </a:ext>
                </a:extLst>
              </p:cNvPr>
              <p:cNvSpPr/>
              <p:nvPr>
                <p:custDataLst>
                  <p:tags r:id="rId218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74C1EE1F-F711-7F9E-5F97-439A2884F5FD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14" name="OTLSHAPE_SLA_c53c00fa6c99428281c6c8bada5a7033_Shape">
                <a:extLst>
                  <a:ext uri="{FF2B5EF4-FFF2-40B4-BE49-F238E27FC236}">
                    <a16:creationId xmlns:a16="http://schemas.microsoft.com/office/drawing/2014/main" id="{8ED3C92D-D035-EF06-B450-485137F600B3}"/>
                  </a:ext>
                </a:extLst>
              </p:cNvPr>
              <p:cNvSpPr/>
              <p:nvPr>
                <p:custDataLst>
                  <p:tags r:id="rId214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OTLSHAPE_SLA_c53c00fa6c99428281c6c8bada5a7033_Shape">
                <a:extLst>
                  <a:ext uri="{FF2B5EF4-FFF2-40B4-BE49-F238E27FC236}">
                    <a16:creationId xmlns:a16="http://schemas.microsoft.com/office/drawing/2014/main" id="{20EF17A1-AB47-87F3-B6A7-861A75A6C52D}"/>
                  </a:ext>
                </a:extLst>
              </p:cNvPr>
              <p:cNvSpPr/>
              <p:nvPr>
                <p:custDataLst>
                  <p:tags r:id="rId215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OTLSHAPE_SLA_c53c00fa6c99428281c6c8bada5a7033_Shape">
                <a:extLst>
                  <a:ext uri="{FF2B5EF4-FFF2-40B4-BE49-F238E27FC236}">
                    <a16:creationId xmlns:a16="http://schemas.microsoft.com/office/drawing/2014/main" id="{23305496-9D2F-242E-9037-246B38146535}"/>
                  </a:ext>
                </a:extLst>
              </p:cNvPr>
              <p:cNvSpPr/>
              <p:nvPr>
                <p:custDataLst>
                  <p:tags r:id="rId216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9E0B24BA-53C5-A8EA-F51D-411957DB0415}"/>
              </a:ext>
            </a:extLst>
          </p:cNvPr>
          <p:cNvGrpSpPr/>
          <p:nvPr/>
        </p:nvGrpSpPr>
        <p:grpSpPr>
          <a:xfrm>
            <a:off x="1704790" y="3441747"/>
            <a:ext cx="736878" cy="481121"/>
            <a:chOff x="1666695" y="4116127"/>
            <a:chExt cx="736878" cy="481121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B6E5FC70-CC63-E304-8A0A-B80ED83F4FEB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24" name="OTLSHAPE_SLM_1f15f648deeb4a119bf96889a2bb4d2a_Shape">
                <a:extLst>
                  <a:ext uri="{FF2B5EF4-FFF2-40B4-BE49-F238E27FC236}">
                    <a16:creationId xmlns:a16="http://schemas.microsoft.com/office/drawing/2014/main" id="{D346AE86-A973-5CA2-8116-CDC79F9E29F8}"/>
                  </a:ext>
                </a:extLst>
              </p:cNvPr>
              <p:cNvSpPr/>
              <p:nvPr>
                <p:custDataLst>
                  <p:tags r:id="rId210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B4F8A7B5-A494-7CF2-9BA7-C3408CD77AE3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27" name="OTLSHAPE_SLA_c53c00fa6c99428281c6c8bada5a7033_Shape">
                  <a:extLst>
                    <a:ext uri="{FF2B5EF4-FFF2-40B4-BE49-F238E27FC236}">
                      <a16:creationId xmlns:a16="http://schemas.microsoft.com/office/drawing/2014/main" id="{2B4F9196-8BFD-9474-85D5-126CBF98FC3F}"/>
                    </a:ext>
                  </a:extLst>
                </p:cNvPr>
                <p:cNvSpPr/>
                <p:nvPr>
                  <p:custDataLst>
                    <p:tags r:id="rId212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8" name="OTLSHAPE_SLM_1f15f648deeb4a119bf96889a2bb4d2a_Date">
                  <a:extLst>
                    <a:ext uri="{FF2B5EF4-FFF2-40B4-BE49-F238E27FC236}">
                      <a16:creationId xmlns:a16="http://schemas.microsoft.com/office/drawing/2014/main" id="{D7EF7457-7C2E-4003-6699-C66E21323C84}"/>
                    </a:ext>
                  </a:extLst>
                </p:cNvPr>
                <p:cNvSpPr txBox="1"/>
                <p:nvPr>
                  <p:custDataLst>
                    <p:tags r:id="rId213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26" name="OTLSHAPE_SLA_c53c00fa6c99428281c6c8bada5a7033_Shape">
                <a:extLst>
                  <a:ext uri="{FF2B5EF4-FFF2-40B4-BE49-F238E27FC236}">
                    <a16:creationId xmlns:a16="http://schemas.microsoft.com/office/drawing/2014/main" id="{BEB9C48A-7A0E-3117-1791-B33D32E55472}"/>
                  </a:ext>
                </a:extLst>
              </p:cNvPr>
              <p:cNvSpPr/>
              <p:nvPr>
                <p:custDataLst>
                  <p:tags r:id="rId211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81EE6BFA-A1A4-96F8-5A59-8FE81B658EF6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21" name="OTLSHAPE_SLA_c53c00fa6c99428281c6c8bada5a7033_Shape">
                <a:extLst>
                  <a:ext uri="{FF2B5EF4-FFF2-40B4-BE49-F238E27FC236}">
                    <a16:creationId xmlns:a16="http://schemas.microsoft.com/office/drawing/2014/main" id="{9F01D619-B8B9-F115-F8CC-A83685781508}"/>
                  </a:ext>
                </a:extLst>
              </p:cNvPr>
              <p:cNvSpPr/>
              <p:nvPr>
                <p:custDataLst>
                  <p:tags r:id="rId207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OTLSHAPE_SLA_c53c00fa6c99428281c6c8bada5a7033_Shape">
                <a:extLst>
                  <a:ext uri="{FF2B5EF4-FFF2-40B4-BE49-F238E27FC236}">
                    <a16:creationId xmlns:a16="http://schemas.microsoft.com/office/drawing/2014/main" id="{147BE65E-DB21-8537-6BB4-978CB2564BCD}"/>
                  </a:ext>
                </a:extLst>
              </p:cNvPr>
              <p:cNvSpPr/>
              <p:nvPr>
                <p:custDataLst>
                  <p:tags r:id="rId208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OTLSHAPE_SLA_c53c00fa6c99428281c6c8bada5a7033_Shape">
                <a:extLst>
                  <a:ext uri="{FF2B5EF4-FFF2-40B4-BE49-F238E27FC236}">
                    <a16:creationId xmlns:a16="http://schemas.microsoft.com/office/drawing/2014/main" id="{31F0BBAF-C6BF-FC70-7B9F-7B67672D9636}"/>
                  </a:ext>
                </a:extLst>
              </p:cNvPr>
              <p:cNvSpPr/>
              <p:nvPr>
                <p:custDataLst>
                  <p:tags r:id="rId209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B5EEC01-F1C5-ACD1-A20E-30D9F2471618}"/>
              </a:ext>
            </a:extLst>
          </p:cNvPr>
          <p:cNvGrpSpPr/>
          <p:nvPr/>
        </p:nvGrpSpPr>
        <p:grpSpPr>
          <a:xfrm>
            <a:off x="1704790" y="4812035"/>
            <a:ext cx="736878" cy="481121"/>
            <a:chOff x="1666695" y="4116127"/>
            <a:chExt cx="736878" cy="481121"/>
          </a:xfrm>
        </p:grpSpPr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9B9B403F-67D5-3A99-F12C-D7127B9842C7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35" name="OTLSHAPE_SLM_1f15f648deeb4a119bf96889a2bb4d2a_Shape">
                <a:extLst>
                  <a:ext uri="{FF2B5EF4-FFF2-40B4-BE49-F238E27FC236}">
                    <a16:creationId xmlns:a16="http://schemas.microsoft.com/office/drawing/2014/main" id="{226797AB-9FA4-9C89-40A1-A94494D0FBFB}"/>
                  </a:ext>
                </a:extLst>
              </p:cNvPr>
              <p:cNvSpPr/>
              <p:nvPr>
                <p:custDataLst>
                  <p:tags r:id="rId203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6A18ECEC-7BE4-3159-7D80-E996F9DDD46A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38" name="OTLSHAPE_SLA_c53c00fa6c99428281c6c8bada5a7033_Shape">
                  <a:extLst>
                    <a:ext uri="{FF2B5EF4-FFF2-40B4-BE49-F238E27FC236}">
                      <a16:creationId xmlns:a16="http://schemas.microsoft.com/office/drawing/2014/main" id="{229F2B8A-25A1-5A52-C7AF-0D778999552A}"/>
                    </a:ext>
                  </a:extLst>
                </p:cNvPr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9" name="OTLSHAPE_SLM_1f15f648deeb4a119bf96889a2bb4d2a_Date">
                  <a:extLst>
                    <a:ext uri="{FF2B5EF4-FFF2-40B4-BE49-F238E27FC236}">
                      <a16:creationId xmlns:a16="http://schemas.microsoft.com/office/drawing/2014/main" id="{E5BC9775-BA04-A3FC-9570-7ACBBE90721B}"/>
                    </a:ext>
                  </a:extLst>
                </p:cNvPr>
                <p:cNvSpPr txBox="1"/>
                <p:nvPr>
                  <p:custDataLst>
                    <p:tags r:id="rId206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37" name="OTLSHAPE_SLA_c53c00fa6c99428281c6c8bada5a7033_Shape">
                <a:extLst>
                  <a:ext uri="{FF2B5EF4-FFF2-40B4-BE49-F238E27FC236}">
                    <a16:creationId xmlns:a16="http://schemas.microsoft.com/office/drawing/2014/main" id="{BB82A845-9356-0620-5A95-8B6734E5AC65}"/>
                  </a:ext>
                </a:extLst>
              </p:cNvPr>
              <p:cNvSpPr/>
              <p:nvPr>
                <p:custDataLst>
                  <p:tags r:id="rId204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FED1BA25-A652-AC2B-FA1B-5EA56EE655AB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32" name="OTLSHAPE_SLA_c53c00fa6c99428281c6c8bada5a7033_Shape">
                <a:extLst>
                  <a:ext uri="{FF2B5EF4-FFF2-40B4-BE49-F238E27FC236}">
                    <a16:creationId xmlns:a16="http://schemas.microsoft.com/office/drawing/2014/main" id="{EA69A66A-32B6-9DAE-58AE-47DE840CD2D9}"/>
                  </a:ext>
                </a:extLst>
              </p:cNvPr>
              <p:cNvSpPr/>
              <p:nvPr>
                <p:custDataLst>
                  <p:tags r:id="rId200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3" name="OTLSHAPE_SLA_c53c00fa6c99428281c6c8bada5a7033_Shape">
                <a:extLst>
                  <a:ext uri="{FF2B5EF4-FFF2-40B4-BE49-F238E27FC236}">
                    <a16:creationId xmlns:a16="http://schemas.microsoft.com/office/drawing/2014/main" id="{F972858A-1882-E815-B82D-E8DA32D64F06}"/>
                  </a:ext>
                </a:extLst>
              </p:cNvPr>
              <p:cNvSpPr/>
              <p:nvPr>
                <p:custDataLst>
                  <p:tags r:id="rId201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4" name="OTLSHAPE_SLA_c53c00fa6c99428281c6c8bada5a7033_Shape">
                <a:extLst>
                  <a:ext uri="{FF2B5EF4-FFF2-40B4-BE49-F238E27FC236}">
                    <a16:creationId xmlns:a16="http://schemas.microsoft.com/office/drawing/2014/main" id="{AD7EDD57-85E1-08F9-D299-291C47FFD522}"/>
                  </a:ext>
                </a:extLst>
              </p:cNvPr>
              <p:cNvSpPr/>
              <p:nvPr>
                <p:custDataLst>
                  <p:tags r:id="rId202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C806E11E-4DDB-B6DC-B89C-D59702751BD2}"/>
              </a:ext>
            </a:extLst>
          </p:cNvPr>
          <p:cNvGrpSpPr/>
          <p:nvPr/>
        </p:nvGrpSpPr>
        <p:grpSpPr>
          <a:xfrm>
            <a:off x="1704790" y="5497178"/>
            <a:ext cx="736878" cy="481121"/>
            <a:chOff x="1666695" y="4116127"/>
            <a:chExt cx="736878" cy="481121"/>
          </a:xfrm>
        </p:grpSpPr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2A73058A-673B-0898-F772-C146F999DCBE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46" name="OTLSHAPE_SLM_1f15f648deeb4a119bf96889a2bb4d2a_Shape">
                <a:extLst>
                  <a:ext uri="{FF2B5EF4-FFF2-40B4-BE49-F238E27FC236}">
                    <a16:creationId xmlns:a16="http://schemas.microsoft.com/office/drawing/2014/main" id="{76DC7C2A-D198-FF1F-6843-B0D01232CBCF}"/>
                  </a:ext>
                </a:extLst>
              </p:cNvPr>
              <p:cNvSpPr/>
              <p:nvPr>
                <p:custDataLst>
                  <p:tags r:id="rId196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161BE1CE-C88C-06BA-E78A-65EBF3B6BD91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49" name="OTLSHAPE_SLA_c53c00fa6c99428281c6c8bada5a7033_Shape">
                  <a:extLst>
                    <a:ext uri="{FF2B5EF4-FFF2-40B4-BE49-F238E27FC236}">
                      <a16:creationId xmlns:a16="http://schemas.microsoft.com/office/drawing/2014/main" id="{F82242FF-433F-04AF-D142-6824DF23312B}"/>
                    </a:ext>
                  </a:extLst>
                </p:cNvPr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0" name="OTLSHAPE_SLM_1f15f648deeb4a119bf96889a2bb4d2a_Date">
                  <a:extLst>
                    <a:ext uri="{FF2B5EF4-FFF2-40B4-BE49-F238E27FC236}">
                      <a16:creationId xmlns:a16="http://schemas.microsoft.com/office/drawing/2014/main" id="{B78DE237-D45C-D146-1BF9-6FD99EEEFA5C}"/>
                    </a:ext>
                  </a:extLst>
                </p:cNvPr>
                <p:cNvSpPr txBox="1"/>
                <p:nvPr>
                  <p:custDataLst>
                    <p:tags r:id="rId199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48" name="OTLSHAPE_SLA_c53c00fa6c99428281c6c8bada5a7033_Shape">
                <a:extLst>
                  <a:ext uri="{FF2B5EF4-FFF2-40B4-BE49-F238E27FC236}">
                    <a16:creationId xmlns:a16="http://schemas.microsoft.com/office/drawing/2014/main" id="{3B8B944E-9BF1-3FFB-C60F-55304E2226A3}"/>
                  </a:ext>
                </a:extLst>
              </p:cNvPr>
              <p:cNvSpPr/>
              <p:nvPr>
                <p:custDataLst>
                  <p:tags r:id="rId197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1680609A-E595-A122-95D7-807473CE13BC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43" name="OTLSHAPE_SLA_c53c00fa6c99428281c6c8bada5a7033_Shape">
                <a:extLst>
                  <a:ext uri="{FF2B5EF4-FFF2-40B4-BE49-F238E27FC236}">
                    <a16:creationId xmlns:a16="http://schemas.microsoft.com/office/drawing/2014/main" id="{A9547974-E6E2-DF1E-AF0E-85955EEFABD3}"/>
                  </a:ext>
                </a:extLst>
              </p:cNvPr>
              <p:cNvSpPr/>
              <p:nvPr>
                <p:custDataLst>
                  <p:tags r:id="rId193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4" name="OTLSHAPE_SLA_c53c00fa6c99428281c6c8bada5a7033_Shape">
                <a:extLst>
                  <a:ext uri="{FF2B5EF4-FFF2-40B4-BE49-F238E27FC236}">
                    <a16:creationId xmlns:a16="http://schemas.microsoft.com/office/drawing/2014/main" id="{560C80FB-6887-6253-CD0D-669417275D0D}"/>
                  </a:ext>
                </a:extLst>
              </p:cNvPr>
              <p:cNvSpPr/>
              <p:nvPr>
                <p:custDataLst>
                  <p:tags r:id="rId194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5" name="OTLSHAPE_SLA_c53c00fa6c99428281c6c8bada5a7033_Shape">
                <a:extLst>
                  <a:ext uri="{FF2B5EF4-FFF2-40B4-BE49-F238E27FC236}">
                    <a16:creationId xmlns:a16="http://schemas.microsoft.com/office/drawing/2014/main" id="{EF6C94AF-88BD-53C9-16B0-129014A28DA0}"/>
                  </a:ext>
                </a:extLst>
              </p:cNvPr>
              <p:cNvSpPr/>
              <p:nvPr>
                <p:custDataLst>
                  <p:tags r:id="rId195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8" name="OTLSHAPE_SLM_1f15f648deeb4a119bf96889a2bb4d2a_Date">
            <a:extLst>
              <a:ext uri="{FF2B5EF4-FFF2-40B4-BE49-F238E27FC236}">
                <a16:creationId xmlns:a16="http://schemas.microsoft.com/office/drawing/2014/main" id="{AADFDE34-B38D-6C2F-86F2-B80A21184089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2321729" y="3425472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 Apr</a:t>
            </a:r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DADA5713-43B1-4049-4DFF-50D119C948A6}"/>
              </a:ext>
            </a:extLst>
          </p:cNvPr>
          <p:cNvGrpSpPr/>
          <p:nvPr/>
        </p:nvGrpSpPr>
        <p:grpSpPr>
          <a:xfrm>
            <a:off x="2508913" y="2755137"/>
            <a:ext cx="80368" cy="481121"/>
            <a:chOff x="2452737" y="2751287"/>
            <a:chExt cx="80368" cy="481121"/>
          </a:xfrm>
        </p:grpSpPr>
        <p:sp>
          <p:nvSpPr>
            <p:cNvPr id="676" name="OTLSHAPE_SLA_c53c00fa6c99428281c6c8bada5a7033_Shape">
              <a:extLst>
                <a:ext uri="{FF2B5EF4-FFF2-40B4-BE49-F238E27FC236}">
                  <a16:creationId xmlns:a16="http://schemas.microsoft.com/office/drawing/2014/main" id="{EECAE836-39E1-858B-9BAE-921B45DF7979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OTLSHAPE_SLA_c53c00fa6c99428281c6c8bada5a7033_Shape">
              <a:extLst>
                <a:ext uri="{FF2B5EF4-FFF2-40B4-BE49-F238E27FC236}">
                  <a16:creationId xmlns:a16="http://schemas.microsoft.com/office/drawing/2014/main" id="{54045DD2-092E-2236-AD60-727E15CC6071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8" name="OTLSHAPE_SLA_c53c00fa6c99428281c6c8bada5a7033_Shape">
              <a:extLst>
                <a:ext uri="{FF2B5EF4-FFF2-40B4-BE49-F238E27FC236}">
                  <a16:creationId xmlns:a16="http://schemas.microsoft.com/office/drawing/2014/main" id="{E36C9BE2-B8EC-B350-91E1-B5060B9A2359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424363FB-82B7-8809-5D7D-05D32D96C7EA}"/>
              </a:ext>
            </a:extLst>
          </p:cNvPr>
          <p:cNvGrpSpPr/>
          <p:nvPr/>
        </p:nvGrpSpPr>
        <p:grpSpPr>
          <a:xfrm>
            <a:off x="2508913" y="4126891"/>
            <a:ext cx="80368" cy="481121"/>
            <a:chOff x="2452737" y="2751287"/>
            <a:chExt cx="80368" cy="481121"/>
          </a:xfrm>
        </p:grpSpPr>
        <p:sp>
          <p:nvSpPr>
            <p:cNvPr id="680" name="OTLSHAPE_SLA_c53c00fa6c99428281c6c8bada5a7033_Shape">
              <a:extLst>
                <a:ext uri="{FF2B5EF4-FFF2-40B4-BE49-F238E27FC236}">
                  <a16:creationId xmlns:a16="http://schemas.microsoft.com/office/drawing/2014/main" id="{9623B1FD-3D45-4B11-967C-C861CF221F91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TLSHAPE_SLA_c53c00fa6c99428281c6c8bada5a7033_Shape">
              <a:extLst>
                <a:ext uri="{FF2B5EF4-FFF2-40B4-BE49-F238E27FC236}">
                  <a16:creationId xmlns:a16="http://schemas.microsoft.com/office/drawing/2014/main" id="{E8B18F2A-3013-E3AA-6B8B-5CE2AB7C586C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TLSHAPE_SLA_c53c00fa6c99428281c6c8bada5a7033_Shape">
              <a:extLst>
                <a:ext uri="{FF2B5EF4-FFF2-40B4-BE49-F238E27FC236}">
                  <a16:creationId xmlns:a16="http://schemas.microsoft.com/office/drawing/2014/main" id="{9DE98994-945B-9A0B-A48B-10E1E0FEBB54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9F3BC4E8-6C96-2F50-7561-23435950543F}"/>
              </a:ext>
            </a:extLst>
          </p:cNvPr>
          <p:cNvGrpSpPr/>
          <p:nvPr/>
        </p:nvGrpSpPr>
        <p:grpSpPr>
          <a:xfrm>
            <a:off x="2508913" y="4812035"/>
            <a:ext cx="80368" cy="481121"/>
            <a:chOff x="2452737" y="2751287"/>
            <a:chExt cx="80368" cy="481121"/>
          </a:xfrm>
        </p:grpSpPr>
        <p:sp>
          <p:nvSpPr>
            <p:cNvPr id="684" name="OTLSHAPE_SLA_c53c00fa6c99428281c6c8bada5a7033_Shape">
              <a:extLst>
                <a:ext uri="{FF2B5EF4-FFF2-40B4-BE49-F238E27FC236}">
                  <a16:creationId xmlns:a16="http://schemas.microsoft.com/office/drawing/2014/main" id="{7EBAC9C1-0755-2999-7FED-9F7A28E8A19A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TLSHAPE_SLA_c53c00fa6c99428281c6c8bada5a7033_Shape">
              <a:extLst>
                <a:ext uri="{FF2B5EF4-FFF2-40B4-BE49-F238E27FC236}">
                  <a16:creationId xmlns:a16="http://schemas.microsoft.com/office/drawing/2014/main" id="{5BACF7CD-5ACA-33D1-601E-299B32F03CB0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TLSHAPE_SLA_c53c00fa6c99428281c6c8bada5a7033_Shape">
              <a:extLst>
                <a:ext uri="{FF2B5EF4-FFF2-40B4-BE49-F238E27FC236}">
                  <a16:creationId xmlns:a16="http://schemas.microsoft.com/office/drawing/2014/main" id="{3FAB7A45-6DE0-2344-E37B-6A0BBE1F1C3B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FD549627-9948-D8B2-EA77-478E40E920C7}"/>
              </a:ext>
            </a:extLst>
          </p:cNvPr>
          <p:cNvGrpSpPr/>
          <p:nvPr/>
        </p:nvGrpSpPr>
        <p:grpSpPr>
          <a:xfrm>
            <a:off x="2508913" y="5495292"/>
            <a:ext cx="80368" cy="481121"/>
            <a:chOff x="2452737" y="2751287"/>
            <a:chExt cx="80368" cy="481121"/>
          </a:xfrm>
        </p:grpSpPr>
        <p:sp>
          <p:nvSpPr>
            <p:cNvPr id="688" name="OTLSHAPE_SLA_c53c00fa6c99428281c6c8bada5a7033_Shape">
              <a:extLst>
                <a:ext uri="{FF2B5EF4-FFF2-40B4-BE49-F238E27FC236}">
                  <a16:creationId xmlns:a16="http://schemas.microsoft.com/office/drawing/2014/main" id="{B3AF80BC-A3CE-5401-C62F-50D0F1EE6EB1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TLSHAPE_SLA_c53c00fa6c99428281c6c8bada5a7033_Shape">
              <a:extLst>
                <a:ext uri="{FF2B5EF4-FFF2-40B4-BE49-F238E27FC236}">
                  <a16:creationId xmlns:a16="http://schemas.microsoft.com/office/drawing/2014/main" id="{163F25D8-2531-1BF8-10F3-E862A364DFA7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0" name="OTLSHAPE_SLA_c53c00fa6c99428281c6c8bada5a7033_Shape">
              <a:extLst>
                <a:ext uri="{FF2B5EF4-FFF2-40B4-BE49-F238E27FC236}">
                  <a16:creationId xmlns:a16="http://schemas.microsoft.com/office/drawing/2014/main" id="{A2A77D77-750B-8A90-96B0-1947A8BB88C7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7E3E4BCE-BA8C-F7F4-A7B0-AA75000D6633}"/>
              </a:ext>
            </a:extLst>
          </p:cNvPr>
          <p:cNvGrpSpPr/>
          <p:nvPr/>
        </p:nvGrpSpPr>
        <p:grpSpPr>
          <a:xfrm>
            <a:off x="5255328" y="2749244"/>
            <a:ext cx="80368" cy="280745"/>
            <a:chOff x="2452737" y="2751287"/>
            <a:chExt cx="80368" cy="280745"/>
          </a:xfrm>
        </p:grpSpPr>
        <p:sp>
          <p:nvSpPr>
            <p:cNvPr id="692" name="OTLSHAPE_SLA_c53c00fa6c99428281c6c8bada5a7033_Shape">
              <a:extLst>
                <a:ext uri="{FF2B5EF4-FFF2-40B4-BE49-F238E27FC236}">
                  <a16:creationId xmlns:a16="http://schemas.microsoft.com/office/drawing/2014/main" id="{60495AA9-9BD1-61C8-89D0-6ED732C0811F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OTLSHAPE_SLA_c53c00fa6c99428281c6c8bada5a7033_Shape">
              <a:extLst>
                <a:ext uri="{FF2B5EF4-FFF2-40B4-BE49-F238E27FC236}">
                  <a16:creationId xmlns:a16="http://schemas.microsoft.com/office/drawing/2014/main" id="{60717854-34D5-BCDB-175E-C09B9E3D032B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F5B7B2F2-3613-E130-5C01-C8B41AE561B1}"/>
              </a:ext>
            </a:extLst>
          </p:cNvPr>
          <p:cNvGrpSpPr/>
          <p:nvPr/>
        </p:nvGrpSpPr>
        <p:grpSpPr>
          <a:xfrm>
            <a:off x="5255328" y="4120998"/>
            <a:ext cx="80368" cy="280745"/>
            <a:chOff x="2452737" y="2751287"/>
            <a:chExt cx="80368" cy="280745"/>
          </a:xfrm>
        </p:grpSpPr>
        <p:sp>
          <p:nvSpPr>
            <p:cNvPr id="696" name="OTLSHAPE_SLA_c53c00fa6c99428281c6c8bada5a7033_Shape">
              <a:extLst>
                <a:ext uri="{FF2B5EF4-FFF2-40B4-BE49-F238E27FC236}">
                  <a16:creationId xmlns:a16="http://schemas.microsoft.com/office/drawing/2014/main" id="{4650B73E-F5DB-E4EE-0A54-886B88156E67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OTLSHAPE_SLA_c53c00fa6c99428281c6c8bada5a7033_Shape">
              <a:extLst>
                <a:ext uri="{FF2B5EF4-FFF2-40B4-BE49-F238E27FC236}">
                  <a16:creationId xmlns:a16="http://schemas.microsoft.com/office/drawing/2014/main" id="{D58087BC-51AC-D4E2-D8BF-9B7403C9F08C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4420AFB5-FF3C-2F44-2595-9DB2F1A4FB53}"/>
              </a:ext>
            </a:extLst>
          </p:cNvPr>
          <p:cNvGrpSpPr/>
          <p:nvPr/>
        </p:nvGrpSpPr>
        <p:grpSpPr>
          <a:xfrm>
            <a:off x="5255328" y="4806142"/>
            <a:ext cx="80368" cy="280745"/>
            <a:chOff x="2452737" y="2751287"/>
            <a:chExt cx="80368" cy="280745"/>
          </a:xfrm>
        </p:grpSpPr>
        <p:sp>
          <p:nvSpPr>
            <p:cNvPr id="700" name="OTLSHAPE_SLA_c53c00fa6c99428281c6c8bada5a7033_Shape">
              <a:extLst>
                <a:ext uri="{FF2B5EF4-FFF2-40B4-BE49-F238E27FC236}">
                  <a16:creationId xmlns:a16="http://schemas.microsoft.com/office/drawing/2014/main" id="{D923FEF2-404E-7011-62E3-C0A4644B4F76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2" name="OTLSHAPE_SLA_c53c00fa6c99428281c6c8bada5a7033_Shape">
              <a:extLst>
                <a:ext uri="{FF2B5EF4-FFF2-40B4-BE49-F238E27FC236}">
                  <a16:creationId xmlns:a16="http://schemas.microsoft.com/office/drawing/2014/main" id="{9674A4EE-CD02-7ECA-8114-BD0A7A8F68A3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CC8BE400-615D-8975-7CA9-0BE775322795}"/>
              </a:ext>
            </a:extLst>
          </p:cNvPr>
          <p:cNvGrpSpPr/>
          <p:nvPr/>
        </p:nvGrpSpPr>
        <p:grpSpPr>
          <a:xfrm>
            <a:off x="5255328" y="5489399"/>
            <a:ext cx="80368" cy="280745"/>
            <a:chOff x="2452737" y="2751287"/>
            <a:chExt cx="80368" cy="280745"/>
          </a:xfrm>
        </p:grpSpPr>
        <p:sp>
          <p:nvSpPr>
            <p:cNvPr id="704" name="OTLSHAPE_SLA_c53c00fa6c99428281c6c8bada5a7033_Shape">
              <a:extLst>
                <a:ext uri="{FF2B5EF4-FFF2-40B4-BE49-F238E27FC236}">
                  <a16:creationId xmlns:a16="http://schemas.microsoft.com/office/drawing/2014/main" id="{4BE26292-2EB2-5C2B-4F4A-714D45210D4A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OTLSHAPE_SLA_c53c00fa6c99428281c6c8bada5a7033_Shape">
              <a:extLst>
                <a:ext uri="{FF2B5EF4-FFF2-40B4-BE49-F238E27FC236}">
                  <a16:creationId xmlns:a16="http://schemas.microsoft.com/office/drawing/2014/main" id="{F5342DA3-D7C4-B4BF-5AAA-269045562A9C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7AC5FAFB-14C4-90A0-C7BD-3EE62448AC55}"/>
              </a:ext>
            </a:extLst>
          </p:cNvPr>
          <p:cNvGrpSpPr/>
          <p:nvPr/>
        </p:nvGrpSpPr>
        <p:grpSpPr>
          <a:xfrm>
            <a:off x="5258966" y="3450144"/>
            <a:ext cx="80368" cy="280745"/>
            <a:chOff x="2452737" y="2751287"/>
            <a:chExt cx="80368" cy="280745"/>
          </a:xfrm>
        </p:grpSpPr>
        <p:sp>
          <p:nvSpPr>
            <p:cNvPr id="708" name="OTLSHAPE_SLA_c53c00fa6c99428281c6c8bada5a7033_Shape">
              <a:extLst>
                <a:ext uri="{FF2B5EF4-FFF2-40B4-BE49-F238E27FC236}">
                  <a16:creationId xmlns:a16="http://schemas.microsoft.com/office/drawing/2014/main" id="{EAB35B85-7550-7D37-D71A-51A84C398E7C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OTLSHAPE_SLA_c53c00fa6c99428281c6c8bada5a7033_Shape">
              <a:extLst>
                <a:ext uri="{FF2B5EF4-FFF2-40B4-BE49-F238E27FC236}">
                  <a16:creationId xmlns:a16="http://schemas.microsoft.com/office/drawing/2014/main" id="{12B180F5-E173-BBE8-7092-1B4B4B2CDB0F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D75A86EC-7763-4215-BF9B-1252348EB4D7}"/>
              </a:ext>
            </a:extLst>
          </p:cNvPr>
          <p:cNvGrpSpPr/>
          <p:nvPr/>
        </p:nvGrpSpPr>
        <p:grpSpPr>
          <a:xfrm>
            <a:off x="5736125" y="2742232"/>
            <a:ext cx="80368" cy="481121"/>
            <a:chOff x="2452737" y="2751287"/>
            <a:chExt cx="80368" cy="481121"/>
          </a:xfrm>
        </p:grpSpPr>
        <p:sp>
          <p:nvSpPr>
            <p:cNvPr id="712" name="OTLSHAPE_SLA_c53c00fa6c99428281c6c8bada5a7033_Shape">
              <a:extLst>
                <a:ext uri="{FF2B5EF4-FFF2-40B4-BE49-F238E27FC236}">
                  <a16:creationId xmlns:a16="http://schemas.microsoft.com/office/drawing/2014/main" id="{62A04A38-3A78-1515-1EE5-58CB0E4FD7AE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OTLSHAPE_SLA_c53c00fa6c99428281c6c8bada5a7033_Shape">
              <a:extLst>
                <a:ext uri="{FF2B5EF4-FFF2-40B4-BE49-F238E27FC236}">
                  <a16:creationId xmlns:a16="http://schemas.microsoft.com/office/drawing/2014/main" id="{A2A9A1F7-5C71-69FD-C2C9-0D53D5E28B03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OTLSHAPE_SLA_c53c00fa6c99428281c6c8bada5a7033_Shape">
              <a:extLst>
                <a:ext uri="{FF2B5EF4-FFF2-40B4-BE49-F238E27FC236}">
                  <a16:creationId xmlns:a16="http://schemas.microsoft.com/office/drawing/2014/main" id="{507960E8-6DE8-57B7-76F2-4850D7A348EF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DAF0FF17-F0A7-5D0D-E247-EB79D625FE44}"/>
              </a:ext>
            </a:extLst>
          </p:cNvPr>
          <p:cNvGrpSpPr/>
          <p:nvPr/>
        </p:nvGrpSpPr>
        <p:grpSpPr>
          <a:xfrm>
            <a:off x="5736125" y="4113986"/>
            <a:ext cx="80368" cy="481121"/>
            <a:chOff x="2452737" y="2751287"/>
            <a:chExt cx="80368" cy="481121"/>
          </a:xfrm>
        </p:grpSpPr>
        <p:sp>
          <p:nvSpPr>
            <p:cNvPr id="716" name="OTLSHAPE_SLA_c53c00fa6c99428281c6c8bada5a7033_Shape">
              <a:extLst>
                <a:ext uri="{FF2B5EF4-FFF2-40B4-BE49-F238E27FC236}">
                  <a16:creationId xmlns:a16="http://schemas.microsoft.com/office/drawing/2014/main" id="{0710A5D5-CF74-DB37-BEE4-437B97A5C35B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OTLSHAPE_SLA_c53c00fa6c99428281c6c8bada5a7033_Shape">
              <a:extLst>
                <a:ext uri="{FF2B5EF4-FFF2-40B4-BE49-F238E27FC236}">
                  <a16:creationId xmlns:a16="http://schemas.microsoft.com/office/drawing/2014/main" id="{1F8F6D1B-13EB-7415-E325-97A5B7981B21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OTLSHAPE_SLA_c53c00fa6c99428281c6c8bada5a7033_Shape">
              <a:extLst>
                <a:ext uri="{FF2B5EF4-FFF2-40B4-BE49-F238E27FC236}">
                  <a16:creationId xmlns:a16="http://schemas.microsoft.com/office/drawing/2014/main" id="{CF599266-CA8C-9B60-5924-D58ECC9FF1F6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B41A02F4-A651-4D9A-8DB9-5E6AB0D7ABE1}"/>
              </a:ext>
            </a:extLst>
          </p:cNvPr>
          <p:cNvGrpSpPr/>
          <p:nvPr/>
        </p:nvGrpSpPr>
        <p:grpSpPr>
          <a:xfrm>
            <a:off x="5736125" y="4799130"/>
            <a:ext cx="80368" cy="481121"/>
            <a:chOff x="2452737" y="2751287"/>
            <a:chExt cx="80368" cy="481121"/>
          </a:xfrm>
        </p:grpSpPr>
        <p:sp>
          <p:nvSpPr>
            <p:cNvPr id="720" name="OTLSHAPE_SLA_c53c00fa6c99428281c6c8bada5a7033_Shape">
              <a:extLst>
                <a:ext uri="{FF2B5EF4-FFF2-40B4-BE49-F238E27FC236}">
                  <a16:creationId xmlns:a16="http://schemas.microsoft.com/office/drawing/2014/main" id="{4FF01AA9-D1D6-DE10-CCDB-8FF548B39B0A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1" name="OTLSHAPE_SLA_c53c00fa6c99428281c6c8bada5a7033_Shape">
              <a:extLst>
                <a:ext uri="{FF2B5EF4-FFF2-40B4-BE49-F238E27FC236}">
                  <a16:creationId xmlns:a16="http://schemas.microsoft.com/office/drawing/2014/main" id="{A7C70B2C-1AA4-85C1-AC00-E3BC47822131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OTLSHAPE_SLA_c53c00fa6c99428281c6c8bada5a7033_Shape">
              <a:extLst>
                <a:ext uri="{FF2B5EF4-FFF2-40B4-BE49-F238E27FC236}">
                  <a16:creationId xmlns:a16="http://schemas.microsoft.com/office/drawing/2014/main" id="{D8647FEF-8066-0503-CC7C-F41F3C90FE39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650EF1D2-8411-1598-A520-043276F11CE5}"/>
              </a:ext>
            </a:extLst>
          </p:cNvPr>
          <p:cNvGrpSpPr/>
          <p:nvPr/>
        </p:nvGrpSpPr>
        <p:grpSpPr>
          <a:xfrm>
            <a:off x="5736125" y="5482387"/>
            <a:ext cx="80368" cy="481121"/>
            <a:chOff x="2452737" y="2751287"/>
            <a:chExt cx="80368" cy="481121"/>
          </a:xfrm>
        </p:grpSpPr>
        <p:sp>
          <p:nvSpPr>
            <p:cNvPr id="724" name="OTLSHAPE_SLA_c53c00fa6c99428281c6c8bada5a7033_Shape">
              <a:extLst>
                <a:ext uri="{FF2B5EF4-FFF2-40B4-BE49-F238E27FC236}">
                  <a16:creationId xmlns:a16="http://schemas.microsoft.com/office/drawing/2014/main" id="{73FA820F-10CA-4BA5-6633-FAE9F7B1D3F1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TLSHAPE_SLA_c53c00fa6c99428281c6c8bada5a7033_Shape">
              <a:extLst>
                <a:ext uri="{FF2B5EF4-FFF2-40B4-BE49-F238E27FC236}">
                  <a16:creationId xmlns:a16="http://schemas.microsoft.com/office/drawing/2014/main" id="{BE9BFB33-DF8C-428A-003D-774DC01D9C41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TLSHAPE_SLA_c53c00fa6c99428281c6c8bada5a7033_Shape">
              <a:extLst>
                <a:ext uri="{FF2B5EF4-FFF2-40B4-BE49-F238E27FC236}">
                  <a16:creationId xmlns:a16="http://schemas.microsoft.com/office/drawing/2014/main" id="{2328DE14-D3FC-4A35-6EF3-14FE2F52FD3B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ADF124C4-5FC9-F4B7-4E3E-988A143C139B}"/>
              </a:ext>
            </a:extLst>
          </p:cNvPr>
          <p:cNvGrpSpPr/>
          <p:nvPr/>
        </p:nvGrpSpPr>
        <p:grpSpPr>
          <a:xfrm>
            <a:off x="5738928" y="3444232"/>
            <a:ext cx="80368" cy="481121"/>
            <a:chOff x="2452737" y="2751287"/>
            <a:chExt cx="80368" cy="481121"/>
          </a:xfrm>
        </p:grpSpPr>
        <p:sp>
          <p:nvSpPr>
            <p:cNvPr id="728" name="OTLSHAPE_SLA_c53c00fa6c99428281c6c8bada5a7033_Shape">
              <a:extLst>
                <a:ext uri="{FF2B5EF4-FFF2-40B4-BE49-F238E27FC236}">
                  <a16:creationId xmlns:a16="http://schemas.microsoft.com/office/drawing/2014/main" id="{A2001504-5726-A2E8-F11D-E64E47DE21C3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9" name="OTLSHAPE_SLA_c53c00fa6c99428281c6c8bada5a7033_Shape">
              <a:extLst>
                <a:ext uri="{FF2B5EF4-FFF2-40B4-BE49-F238E27FC236}">
                  <a16:creationId xmlns:a16="http://schemas.microsoft.com/office/drawing/2014/main" id="{E695EA84-C14B-8EDB-4C77-056F850A8878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0" name="OTLSHAPE_SLA_c53c00fa6c99428281c6c8bada5a7033_Shape">
              <a:extLst>
                <a:ext uri="{FF2B5EF4-FFF2-40B4-BE49-F238E27FC236}">
                  <a16:creationId xmlns:a16="http://schemas.microsoft.com/office/drawing/2014/main" id="{03481D51-83FC-FF79-B634-00408885CB27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1" name="OTLSHAPE_SLM_1f15f648deeb4a119bf96889a2bb4d2a_Date">
            <a:extLst>
              <a:ext uri="{FF2B5EF4-FFF2-40B4-BE49-F238E27FC236}">
                <a16:creationId xmlns:a16="http://schemas.microsoft.com/office/drawing/2014/main" id="{6077D3A6-E97C-ADAB-59C1-81B955C3AB27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5716669" y="269894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14 May</a:t>
            </a:r>
          </a:p>
        </p:txBody>
      </p: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585FB422-397F-904C-91CA-63997F80BF9E}"/>
              </a:ext>
            </a:extLst>
          </p:cNvPr>
          <p:cNvGrpSpPr/>
          <p:nvPr/>
        </p:nvGrpSpPr>
        <p:grpSpPr>
          <a:xfrm>
            <a:off x="7078448" y="3846015"/>
            <a:ext cx="327291" cy="97966"/>
            <a:chOff x="4322665" y="1466066"/>
            <a:chExt cx="327291" cy="97966"/>
          </a:xfrm>
        </p:grpSpPr>
        <p:sp>
          <p:nvSpPr>
            <p:cNvPr id="733" name="OTLSHAPE_SLM_1f15f648deeb4a119bf96889a2bb4d2a_Shape">
              <a:extLst>
                <a:ext uri="{FF2B5EF4-FFF2-40B4-BE49-F238E27FC236}">
                  <a16:creationId xmlns:a16="http://schemas.microsoft.com/office/drawing/2014/main" id="{C1854719-6FBE-5687-F59D-9C2DB044EE0F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34" name="OTLSHAPE_SLM_1f15f648deeb4a119bf96889a2bb4d2a_Date">
              <a:extLst>
                <a:ext uri="{FF2B5EF4-FFF2-40B4-BE49-F238E27FC236}">
                  <a16:creationId xmlns:a16="http://schemas.microsoft.com/office/drawing/2014/main" id="{527B2E45-2C96-1EBB-1844-24CBF7BAFBEC}"/>
                </a:ext>
              </a:extLst>
            </p:cNvPr>
            <p:cNvSpPr txBox="1"/>
            <p:nvPr>
              <p:custDataLst>
                <p:tags r:id="rId155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EFE07D96-C181-3131-6DE8-150D33155FE2}"/>
              </a:ext>
            </a:extLst>
          </p:cNvPr>
          <p:cNvGrpSpPr/>
          <p:nvPr/>
        </p:nvGrpSpPr>
        <p:grpSpPr>
          <a:xfrm>
            <a:off x="7078448" y="4530571"/>
            <a:ext cx="327291" cy="97966"/>
            <a:chOff x="4322665" y="1466066"/>
            <a:chExt cx="327291" cy="97966"/>
          </a:xfrm>
        </p:grpSpPr>
        <p:sp>
          <p:nvSpPr>
            <p:cNvPr id="736" name="OTLSHAPE_SLM_1f15f648deeb4a119bf96889a2bb4d2a_Shape">
              <a:extLst>
                <a:ext uri="{FF2B5EF4-FFF2-40B4-BE49-F238E27FC236}">
                  <a16:creationId xmlns:a16="http://schemas.microsoft.com/office/drawing/2014/main" id="{56EBB38A-C0D5-B59E-4755-00F4A166BADB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37" name="OTLSHAPE_SLM_1f15f648deeb4a119bf96889a2bb4d2a_Date">
              <a:extLst>
                <a:ext uri="{FF2B5EF4-FFF2-40B4-BE49-F238E27FC236}">
                  <a16:creationId xmlns:a16="http://schemas.microsoft.com/office/drawing/2014/main" id="{9B5E592A-4F67-3719-D214-693EB503AA4C}"/>
                </a:ext>
              </a:extLst>
            </p:cNvPr>
            <p:cNvSpPr txBox="1"/>
            <p:nvPr>
              <p:custDataLst>
                <p:tags r:id="rId153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3094F70C-ACC9-3ACB-F38D-FB25BE2A95E8}"/>
              </a:ext>
            </a:extLst>
          </p:cNvPr>
          <p:cNvGrpSpPr/>
          <p:nvPr/>
        </p:nvGrpSpPr>
        <p:grpSpPr>
          <a:xfrm>
            <a:off x="7078448" y="5199883"/>
            <a:ext cx="327291" cy="97966"/>
            <a:chOff x="4322665" y="1466066"/>
            <a:chExt cx="327291" cy="97966"/>
          </a:xfrm>
        </p:grpSpPr>
        <p:sp>
          <p:nvSpPr>
            <p:cNvPr id="739" name="OTLSHAPE_SLM_1f15f648deeb4a119bf96889a2bb4d2a_Shape">
              <a:extLst>
                <a:ext uri="{FF2B5EF4-FFF2-40B4-BE49-F238E27FC236}">
                  <a16:creationId xmlns:a16="http://schemas.microsoft.com/office/drawing/2014/main" id="{B17B75C3-5957-3657-BD16-33BD26F0A0CE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0" name="OTLSHAPE_SLM_1f15f648deeb4a119bf96889a2bb4d2a_Date">
              <a:extLst>
                <a:ext uri="{FF2B5EF4-FFF2-40B4-BE49-F238E27FC236}">
                  <a16:creationId xmlns:a16="http://schemas.microsoft.com/office/drawing/2014/main" id="{4748365E-4EA4-1D11-20B1-D20B028FE43E}"/>
                </a:ext>
              </a:extLst>
            </p:cNvPr>
            <p:cNvSpPr txBox="1"/>
            <p:nvPr>
              <p:custDataLst>
                <p:tags r:id="rId151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7D557B94-047C-805C-A98A-61122167BD5D}"/>
              </a:ext>
            </a:extLst>
          </p:cNvPr>
          <p:cNvGrpSpPr/>
          <p:nvPr/>
        </p:nvGrpSpPr>
        <p:grpSpPr>
          <a:xfrm>
            <a:off x="7078448" y="5887934"/>
            <a:ext cx="327291" cy="97966"/>
            <a:chOff x="4322665" y="1466066"/>
            <a:chExt cx="327291" cy="97966"/>
          </a:xfrm>
        </p:grpSpPr>
        <p:sp>
          <p:nvSpPr>
            <p:cNvPr id="742" name="OTLSHAPE_SLM_1f15f648deeb4a119bf96889a2bb4d2a_Shape">
              <a:extLst>
                <a:ext uri="{FF2B5EF4-FFF2-40B4-BE49-F238E27FC236}">
                  <a16:creationId xmlns:a16="http://schemas.microsoft.com/office/drawing/2014/main" id="{DBB7C919-3B36-32D3-744D-80C013340217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3" name="OTLSHAPE_SLM_1f15f648deeb4a119bf96889a2bb4d2a_Date">
              <a:extLst>
                <a:ext uri="{FF2B5EF4-FFF2-40B4-BE49-F238E27FC236}">
                  <a16:creationId xmlns:a16="http://schemas.microsoft.com/office/drawing/2014/main" id="{02456824-2A5A-C102-3C12-9A25BD5EDA7F}"/>
                </a:ext>
              </a:extLst>
            </p:cNvPr>
            <p:cNvSpPr txBox="1"/>
            <p:nvPr>
              <p:custDataLst>
                <p:tags r:id="rId14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26524C7F-4DFD-2617-5F4F-874D6234EE17}"/>
              </a:ext>
            </a:extLst>
          </p:cNvPr>
          <p:cNvGrpSpPr/>
          <p:nvPr/>
        </p:nvGrpSpPr>
        <p:grpSpPr>
          <a:xfrm>
            <a:off x="2521096" y="306336"/>
            <a:ext cx="136370" cy="544359"/>
            <a:chOff x="1085226" y="2735923"/>
            <a:chExt cx="136370" cy="544359"/>
          </a:xfrm>
        </p:grpSpPr>
        <p:sp>
          <p:nvSpPr>
            <p:cNvPr id="745" name="OTLSHAPE_SLM_1f15f648deeb4a119bf96889a2bb4d2a_Title">
              <a:extLst>
                <a:ext uri="{FF2B5EF4-FFF2-40B4-BE49-F238E27FC236}">
                  <a16:creationId xmlns:a16="http://schemas.microsoft.com/office/drawing/2014/main" id="{0B897136-EC2F-2AD5-63FD-A580F2C91078}"/>
                </a:ext>
              </a:extLst>
            </p:cNvPr>
            <p:cNvSpPr txBox="1"/>
            <p:nvPr>
              <p:custDataLst>
                <p:tags r:id="rId145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746" name="OTLSHAPE_SLM_1f15f648deeb4a119bf96889a2bb4d2a_Title">
              <a:extLst>
                <a:ext uri="{FF2B5EF4-FFF2-40B4-BE49-F238E27FC236}">
                  <a16:creationId xmlns:a16="http://schemas.microsoft.com/office/drawing/2014/main" id="{742FCEEE-66C1-3D85-3206-1EFA1B8805F3}"/>
                </a:ext>
              </a:extLst>
            </p:cNvPr>
            <p:cNvSpPr txBox="1"/>
            <p:nvPr>
              <p:custDataLst>
                <p:tags r:id="rId146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747" name="OTLSHAPE_SLM_1f15f648deeb4a119bf96889a2bb4d2a_Title">
              <a:extLst>
                <a:ext uri="{FF2B5EF4-FFF2-40B4-BE49-F238E27FC236}">
                  <a16:creationId xmlns:a16="http://schemas.microsoft.com/office/drawing/2014/main" id="{F47DE854-C29C-32C9-AE07-E606C71F6B37}"/>
                </a:ext>
              </a:extLst>
            </p:cNvPr>
            <p:cNvSpPr txBox="1"/>
            <p:nvPr>
              <p:custDataLst>
                <p:tags r:id="rId147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748" name="OTLSHAPE_SLM_1f15f648deeb4a119bf96889a2bb4d2a_Title">
            <a:extLst>
              <a:ext uri="{FF2B5EF4-FFF2-40B4-BE49-F238E27FC236}">
                <a16:creationId xmlns:a16="http://schemas.microsoft.com/office/drawing/2014/main" id="{A94CB642-7513-4BF8-5AE4-E27FA88D3FE4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2732568" y="332823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 tillage</a:t>
            </a:r>
          </a:p>
        </p:txBody>
      </p:sp>
      <p:sp>
        <p:nvSpPr>
          <p:cNvPr id="749" name="OTLSHAPE_SLM_1f15f648deeb4a119bf96889a2bb4d2a_Title">
            <a:extLst>
              <a:ext uri="{FF2B5EF4-FFF2-40B4-BE49-F238E27FC236}">
                <a16:creationId xmlns:a16="http://schemas.microsoft.com/office/drawing/2014/main" id="{DA773D02-1C3A-EF94-72C2-FD1CF1C176EF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2732568" y="510929"/>
            <a:ext cx="245021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Moderate intensity tillage (harrowing)</a:t>
            </a:r>
          </a:p>
        </p:txBody>
      </p:sp>
      <p:sp>
        <p:nvSpPr>
          <p:cNvPr id="750" name="OTLSHAPE_SLM_1f15f648deeb4a119bf96889a2bb4d2a_Title">
            <a:extLst>
              <a:ext uri="{FF2B5EF4-FFF2-40B4-BE49-F238E27FC236}">
                <a16:creationId xmlns:a16="http://schemas.microsoft.com/office/drawing/2014/main" id="{9752F034-973B-A347-7F7C-9B1820E1C1B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2732568" y="684748"/>
            <a:ext cx="225462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High intensity tillage (ploughing)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403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197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2022-07-26T12:54:49Z</dcterms:created>
  <dcterms:modified xsi:type="dcterms:W3CDTF">2025-01-30T15:56:26Z</dcterms:modified>
</cp:coreProperties>
</file>