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9FE5-E1EB-B630-2FF1-391F79BF5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501C2-403F-516C-0F05-5FE038E08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7C00B-51C2-88EA-9E22-EECC68DB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07A1-E69B-42AE-A759-CE64853AE4B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91F6A-3368-B7C3-0177-407D5FF5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68611-FDA4-9D86-324D-EF535701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0ED2-49E8-4AEA-94BE-4FC22223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1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CF6E-43F4-DDB0-7987-5BF6509E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3E12C-197D-7E2C-B0BD-423CBD03D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AFF91-461B-090F-517E-74FD5328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07A1-E69B-42AE-A759-CE64853AE4B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E520-1A14-6D96-416E-BA9CB603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94E13-CBE3-279F-5CA1-905A445D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0ED2-49E8-4AEA-94BE-4FC22223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6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7FE2B-BE19-0FFB-5F6E-20F7786D3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9D784-E0E5-F1B3-5415-CD5580A27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65E85-0492-F6C5-97DB-1E8E0603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07A1-E69B-42AE-A759-CE64853AE4B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C9308-0E90-FF11-D9C8-1E71D6E5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A7E20-7962-F9DD-C861-4A371D8D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0ED2-49E8-4AEA-94BE-4FC22223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5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2219-E888-2B4C-09E6-DD1DD08A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46B5-9D5F-1306-59DD-660758EC4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F800-927B-757F-0F72-2E89721E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07A1-E69B-42AE-A759-CE64853AE4B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DAD8-A2EA-AECC-6C2F-E12AD4B8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632FD-FF56-BC30-F4B7-93293F36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0ED2-49E8-4AEA-94BE-4FC22223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40A6-9B5D-457A-D8E8-C229340B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41255-EC3A-CA9A-2702-DFDABFAD8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AA6B9-C227-CACF-634C-8147486D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07A1-E69B-42AE-A759-CE64853AE4B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5B518-AE21-5B6A-7460-D360632A7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FE279-1AEE-202A-CC54-37AC6D63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0ED2-49E8-4AEA-94BE-4FC22223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0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2BBE-787C-752E-C4FB-E8D975FB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DD0B-B1E6-D1AF-84B8-98B4A2E02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20329-ED1A-2766-87E2-B4E9ADF8C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B444F-C440-83D4-C02B-8D645329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07A1-E69B-42AE-A759-CE64853AE4B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CF4AD-F4C9-4ED0-AA7C-68BF4243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561C0-1E54-B643-7062-0B57AEE2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0ED2-49E8-4AEA-94BE-4FC22223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1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ADD0-E911-0B98-29E1-488D9BD1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0E494-5B50-D1FA-0A5B-D65AD591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EF9DA-BAE1-5EEB-F520-CF5725EA9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2D0ED-393E-3B78-6959-9D155E504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5D765-6316-721A-2911-591862E13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15F89-B64E-CE7F-704D-23BD3D6E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07A1-E69B-42AE-A759-CE64853AE4B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408AA-EAEA-656E-B2EC-B6633C40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DA1B2-B108-6DD2-75EC-E75779B6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0ED2-49E8-4AEA-94BE-4FC22223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6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3D23-0B55-AAD5-5F27-E5F88F15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B37E7-22B3-BAAC-6C34-61DF51FA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07A1-E69B-42AE-A759-CE64853AE4B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2C335-2864-0BFD-C30C-6D41D604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5B477-82B4-90CA-F429-C0A06AD3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0ED2-49E8-4AEA-94BE-4FC22223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2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AF98D2-F9DF-A8F7-D27A-65D60D3D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07A1-E69B-42AE-A759-CE64853AE4B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8A393-DF7E-17A1-C600-A46B8876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8B51B-48DD-A4EB-8023-E4C06685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0ED2-49E8-4AEA-94BE-4FC22223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9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5B04-2F46-8FD7-2CC8-91C115F2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3C007-CB84-EF4E-DE02-1295C2CE1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40F66-FF20-29BF-8CD5-AC1CFB794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83A8C-D3DB-CB62-1922-FBB84147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07A1-E69B-42AE-A759-CE64853AE4B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196CF-9CE9-47CC-399F-C1D17AF7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1E038-96A5-BDFC-5A0C-92C043B9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0ED2-49E8-4AEA-94BE-4FC22223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3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DF89-D44A-FA35-C689-56EFB348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19513-C20C-3734-4EC4-4DEF75CDF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D1CA1-E03A-C35E-94D4-792F75FEB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00B75-A707-6876-DDE8-0394DB76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07A1-E69B-42AE-A759-CE64853AE4B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6DA56-5F47-04E7-C46F-F1657F3A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7E3CF-D9BB-8501-49FC-8A3542A4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0ED2-49E8-4AEA-94BE-4FC22223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8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1E396-8B29-0C66-563A-0059DA1B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D150A-73DE-CED4-381D-6E92B3975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1F011-CD5A-D210-10FF-50844A396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E07A1-E69B-42AE-A759-CE64853AE4B3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9DAC4-0A37-87DF-712E-6BF086715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50694-D870-FC5B-0FE7-1FA5CD366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60ED2-49E8-4AEA-94BE-4FC22223B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AE15E1B-4129-F822-3325-D2A5FDB97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484206"/>
              </p:ext>
            </p:extLst>
          </p:nvPr>
        </p:nvGraphicFramePr>
        <p:xfrm>
          <a:off x="2214582" y="2367280"/>
          <a:ext cx="776283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709">
                  <a:extLst>
                    <a:ext uri="{9D8B030D-6E8A-4147-A177-3AD203B41FA5}">
                      <a16:colId xmlns:a16="http://schemas.microsoft.com/office/drawing/2014/main" val="1822946438"/>
                    </a:ext>
                  </a:extLst>
                </a:gridCol>
                <a:gridCol w="1760317">
                  <a:extLst>
                    <a:ext uri="{9D8B030D-6E8A-4147-A177-3AD203B41FA5}">
                      <a16:colId xmlns:a16="http://schemas.microsoft.com/office/drawing/2014/main" val="1017644064"/>
                    </a:ext>
                  </a:extLst>
                </a:gridCol>
                <a:gridCol w="2593280">
                  <a:extLst>
                    <a:ext uri="{9D8B030D-6E8A-4147-A177-3AD203B41FA5}">
                      <a16:colId xmlns:a16="http://schemas.microsoft.com/office/drawing/2014/main" val="4093353523"/>
                    </a:ext>
                  </a:extLst>
                </a:gridCol>
                <a:gridCol w="1468529">
                  <a:extLst>
                    <a:ext uri="{9D8B030D-6E8A-4147-A177-3AD203B41FA5}">
                      <a16:colId xmlns:a16="http://schemas.microsoft.com/office/drawing/2014/main" val="441742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BTUs required to do 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BTUs consumed to do 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BTUs used for 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639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Thermal efficiency-based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21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Diesel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 (30% eff)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5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Gasoline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 (24% eff)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3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Electricity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 (90% eff)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179284"/>
                  </a:ext>
                </a:extLst>
              </a:tr>
            </a:tbl>
          </a:graphicData>
        </a:graphic>
      </p:graphicFrame>
      <p:sp>
        <p:nvSpPr>
          <p:cNvPr id="13" name="Title 12">
            <a:extLst>
              <a:ext uri="{FF2B5EF4-FFF2-40B4-BE49-F238E27FC236}">
                <a16:creationId xmlns:a16="http://schemas.microsoft.com/office/drawing/2014/main" id="{AE88F42F-7DB7-EDBF-A004-2E2660DB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BTUs consumed in doing task</a:t>
            </a:r>
          </a:p>
        </p:txBody>
      </p:sp>
    </p:spTree>
    <p:extLst>
      <p:ext uri="{BB962C8B-B14F-4D97-AF65-F5344CB8AC3E}">
        <p14:creationId xmlns:p14="http://schemas.microsoft.com/office/powerpoint/2010/main" val="283614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AE15E1B-4129-F822-3325-D2A5FDB97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365729"/>
              </p:ext>
            </p:extLst>
          </p:nvPr>
        </p:nvGraphicFramePr>
        <p:xfrm>
          <a:off x="2388531" y="2004979"/>
          <a:ext cx="7548229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22946438"/>
                    </a:ext>
                  </a:extLst>
                </a:gridCol>
                <a:gridCol w="1652632">
                  <a:extLst>
                    <a:ext uri="{9D8B030D-6E8A-4147-A177-3AD203B41FA5}">
                      <a16:colId xmlns:a16="http://schemas.microsoft.com/office/drawing/2014/main" val="1017644064"/>
                    </a:ext>
                  </a:extLst>
                </a:gridCol>
                <a:gridCol w="1753299">
                  <a:extLst>
                    <a:ext uri="{9D8B030D-6E8A-4147-A177-3AD203B41FA5}">
                      <a16:colId xmlns:a16="http://schemas.microsoft.com/office/drawing/2014/main" val="2448506325"/>
                    </a:ext>
                  </a:extLst>
                </a:gridCol>
                <a:gridCol w="2516698">
                  <a:extLst>
                    <a:ext uri="{9D8B030D-6E8A-4147-A177-3AD203B41FA5}">
                      <a16:colId xmlns:a16="http://schemas.microsoft.com/office/drawing/2014/main" val="1610272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BTUs required to do 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BTUs used to create 1 BTU of CA fuel/energy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BTUs used to create fuel for 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639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Taken from GREET*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21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Diesel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5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Gasoline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3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Electricity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17928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32A24B7-0F93-89C9-CDEC-763284347182}"/>
              </a:ext>
            </a:extLst>
          </p:cNvPr>
          <p:cNvSpPr txBox="1"/>
          <p:nvPr/>
        </p:nvSpPr>
        <p:spPr>
          <a:xfrm>
            <a:off x="3000436" y="5320418"/>
            <a:ext cx="7258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It takes more than 1 BTU to create 1 BTU of electricity?!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D8494-8FA4-28DF-E6FD-9D039A3CBF76}"/>
              </a:ext>
            </a:extLst>
          </p:cNvPr>
          <p:cNvSpPr txBox="1"/>
          <p:nvPr/>
        </p:nvSpPr>
        <p:spPr>
          <a:xfrm>
            <a:off x="2388531" y="4402739"/>
            <a:ext cx="8785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*Maybe I’m missing something about the GREET values? CA’s value is one of the lowest, most other states it says it takes 2 BTUs to create 1 electricity BTU.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70D3D-86BD-E06D-D66E-5DBD3243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BTUs consumed to make fuel for task</a:t>
            </a:r>
          </a:p>
        </p:txBody>
      </p:sp>
    </p:spTree>
    <p:extLst>
      <p:ext uri="{BB962C8B-B14F-4D97-AF65-F5344CB8AC3E}">
        <p14:creationId xmlns:p14="http://schemas.microsoft.com/office/powerpoint/2010/main" val="282171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6EB0624-CAFB-B2E0-5D33-C7D817C85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326397"/>
              </p:ext>
            </p:extLst>
          </p:nvPr>
        </p:nvGraphicFramePr>
        <p:xfrm>
          <a:off x="2703584" y="2602737"/>
          <a:ext cx="6784832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208">
                  <a:extLst>
                    <a:ext uri="{9D8B030D-6E8A-4147-A177-3AD203B41FA5}">
                      <a16:colId xmlns:a16="http://schemas.microsoft.com/office/drawing/2014/main" val="1822946438"/>
                    </a:ext>
                  </a:extLst>
                </a:gridCol>
                <a:gridCol w="1872831">
                  <a:extLst>
                    <a:ext uri="{9D8B030D-6E8A-4147-A177-3AD203B41FA5}">
                      <a16:colId xmlns:a16="http://schemas.microsoft.com/office/drawing/2014/main" val="1017644064"/>
                    </a:ext>
                  </a:extLst>
                </a:gridCol>
                <a:gridCol w="1932277">
                  <a:extLst>
                    <a:ext uri="{9D8B030D-6E8A-4147-A177-3AD203B41FA5}">
                      <a16:colId xmlns:a16="http://schemas.microsoft.com/office/drawing/2014/main" val="4093353523"/>
                    </a:ext>
                  </a:extLst>
                </a:gridCol>
                <a:gridCol w="1283516">
                  <a:extLst>
                    <a:ext uri="{9D8B030D-6E8A-4147-A177-3AD203B41FA5}">
                      <a16:colId xmlns:a16="http://schemas.microsoft.com/office/drawing/2014/main" val="441742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BTUs required to do 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BTUs consumed to create fuel for 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BTUs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639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21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Diesel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5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Gasoline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31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Electricity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179284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AE69E014-D21F-D45A-6458-8DD36354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BTUs consumed </a:t>
            </a:r>
          </a:p>
        </p:txBody>
      </p:sp>
    </p:spTree>
    <p:extLst>
      <p:ext uri="{BB962C8B-B14F-4D97-AF65-F5344CB8AC3E}">
        <p14:creationId xmlns:p14="http://schemas.microsoft.com/office/powerpoint/2010/main" val="201120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174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BTUs consumed in doing task</vt:lpstr>
      <vt:lpstr>BTUs consumed to make fuel for task</vt:lpstr>
      <vt:lpstr>Total BTUs consumed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Nichols</dc:creator>
  <cp:lastModifiedBy>Gina Nichols</cp:lastModifiedBy>
  <cp:revision>2</cp:revision>
  <dcterms:created xsi:type="dcterms:W3CDTF">2023-03-21T19:42:08Z</dcterms:created>
  <dcterms:modified xsi:type="dcterms:W3CDTF">2023-03-21T20:46:30Z</dcterms:modified>
</cp:coreProperties>
</file>