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5" r:id="rId6"/>
    <p:sldId id="258" r:id="rId7"/>
    <p:sldId id="259" r:id="rId8"/>
    <p:sldId id="262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B48-9D0F-7E52-5F87-F7FCEC096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2892B-362C-ED25-FE75-1AC427B30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6C746-0633-EE85-E1A2-FB828D20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9278F-1AD3-2A2B-E6AC-996ADCB9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3FE4-718C-BB1B-AADA-ACFD7087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8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1845-18F1-FAAC-EAF7-C80CDEBA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031C8-0137-F919-EBEE-3D7E8244B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39425-3333-98DF-2B6C-B652E5AEC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32731-4A69-8E2B-2DA3-1DBB72EF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6C397-BBB2-B59C-4EF6-1138A522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9CBDE-2E9F-F8AA-FC93-3FCA641BD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85C0C-0026-5313-20E9-0A02E32E7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27CF-CB75-A694-B9A3-C4724D4B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36CC4-10DD-00D3-C46B-7842E6C1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F8DA2-38B7-6282-5EB0-0415CFA1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AEBF-F611-E55A-8513-AD314215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766CE-C3B3-7E01-1C6D-A09484975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0B85-2446-B5B3-A76E-98418A2B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C96DE-12B7-A373-774B-D36268D8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8DFB4-E836-B8F1-5121-E0F481B9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4198-4E94-539F-7152-B4DE6741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F5AC1-99A9-ED31-FF27-C594D3C31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0490-B5AA-A383-6A8E-5613F7CB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7C13D-EC6C-FB37-E0DD-373B9B71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872B2-26B8-EE86-293C-108C9BAA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7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CEC0-2F6F-23D5-0C0B-41D70700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0E8F-8F95-3E5E-49B0-6CD12F82B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62DAA-C687-2864-475B-DA758BCA7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0311E-D013-8751-5F45-598436C2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33484-1167-9ECA-E0F1-6CE4CA92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DD599-24C1-D485-0003-6CBE4726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72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A526-9000-7C0D-78FA-77D1CF9F9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587C3-5161-1DC2-4788-A3E90113B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74127-526C-D8F7-6D9C-A8137B23C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480A4-DC61-EB05-FA3D-B50D1820C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C7CF6-BEFB-DBF4-B8E5-0750D15D9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2567C3-8F5C-6A5B-2090-84594E11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6E1F7-621B-CD8A-D1CD-31F1C8AA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13DAC-3A55-9DC6-E55B-3573D154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BAB89-0C1A-BA15-86F2-7974FA04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F81DF-7D48-F32D-8F9D-7BC25BFB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F195A-A63B-C2BD-F140-B23D8B82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3E4EA-AB9B-B105-06F5-CA1751A9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D86E0-4CC0-994A-9B36-8D9C32826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2CEA1-577A-DA06-343A-1342EC66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B2FA6-CBA8-6AEE-CBCA-36520FE6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0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5044-C22C-65AF-311E-9238FE12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D154A-9C5F-8168-19D7-7DF02AC99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428BF-DDAD-0895-A2D7-3F90ED1A7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82A84-FB86-3BE7-2227-03FE6702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B0896-6290-C1C6-8A32-1BC8BADAB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C69B6-B90D-E38E-84CC-03C9EEBE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8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A7CB-ED5B-CBB9-9597-EF385652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84629-969D-D108-F661-5A08A96CA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38EF1-9359-D4D6-E645-F58C342A8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07042-F945-9C5A-F326-B751C5CF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9F4E-5382-40EE-826E-090782B1F98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AC24D-65D8-79D0-0C55-CE81183C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0D29E-EC0F-2F46-AFF9-17A041A3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EE26FD-EBD5-AC84-5875-9E6962E6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85202-6C54-64D9-5BF7-9EFA3C526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DC249-9F28-02B8-511C-96DDD112B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69F4E-5382-40EE-826E-090782B1F98E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8223D-08D6-B8E4-4CC1-5A6B3C5D2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F9A7E-ADC3-BA3B-2EB6-7DECDBD4A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89543-02FB-4BFC-9649-6BC185F7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2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8CCF37-86D0-4B5A-5FE6-52409E5B3F47}"/>
              </a:ext>
            </a:extLst>
          </p:cNvPr>
          <p:cNvGrpSpPr/>
          <p:nvPr/>
        </p:nvGrpSpPr>
        <p:grpSpPr>
          <a:xfrm>
            <a:off x="7340281" y="1555156"/>
            <a:ext cx="3107094" cy="4570434"/>
            <a:chOff x="830424" y="1597101"/>
            <a:chExt cx="3107094" cy="45704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B2BE1-D10C-8DF9-7859-A9F433BD86CB}"/>
                </a:ext>
              </a:extLst>
            </p:cNvPr>
            <p:cNvSpPr/>
            <p:nvPr/>
          </p:nvSpPr>
          <p:spPr>
            <a:xfrm>
              <a:off x="830424" y="5570376"/>
              <a:ext cx="3107094" cy="597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712F96-E7D5-B99B-34D8-33B324238281}"/>
                </a:ext>
              </a:extLst>
            </p:cNvPr>
            <p:cNvSpPr/>
            <p:nvPr/>
          </p:nvSpPr>
          <p:spPr>
            <a:xfrm>
              <a:off x="2021747" y="3036815"/>
              <a:ext cx="100668" cy="275158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F252F10-FD11-BB4A-381C-DA297D8BD3C0}"/>
                </a:ext>
              </a:extLst>
            </p:cNvPr>
            <p:cNvGrpSpPr/>
            <p:nvPr/>
          </p:nvGrpSpPr>
          <p:grpSpPr>
            <a:xfrm>
              <a:off x="1455490" y="1597101"/>
              <a:ext cx="1233182" cy="1439714"/>
              <a:chOff x="3937518" y="931178"/>
              <a:chExt cx="1060704" cy="1233182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33848017-FCF3-5D97-2BDC-17A9E0E39087}"/>
                  </a:ext>
                </a:extLst>
              </p:cNvPr>
              <p:cNvSpPr/>
              <p:nvPr/>
            </p:nvSpPr>
            <p:spPr>
              <a:xfrm>
                <a:off x="3937518" y="1249960"/>
                <a:ext cx="1060704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01C6FA-F863-ED3A-43EB-CEC91DAB855C}"/>
                  </a:ext>
                </a:extLst>
              </p:cNvPr>
              <p:cNvSpPr/>
              <p:nvPr/>
            </p:nvSpPr>
            <p:spPr>
              <a:xfrm>
                <a:off x="4010670" y="93117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59904AB-F23D-1D96-3F60-4CB810BA7F96}"/>
                </a:ext>
              </a:extLst>
            </p:cNvPr>
            <p:cNvSpPr/>
            <p:nvPr/>
          </p:nvSpPr>
          <p:spPr>
            <a:xfrm>
              <a:off x="2603625" y="2017655"/>
              <a:ext cx="1233182" cy="226434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7030ED-57A7-4636-7474-C890EC92C08B}"/>
                </a:ext>
              </a:extLst>
            </p:cNvPr>
            <p:cNvSpPr/>
            <p:nvPr/>
          </p:nvSpPr>
          <p:spPr>
            <a:xfrm>
              <a:off x="1753576" y="1954294"/>
              <a:ext cx="142061" cy="1267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D60381-00D0-B337-6A07-F53A2D1560F3}"/>
                </a:ext>
              </a:extLst>
            </p:cNvPr>
            <p:cNvSpPr/>
            <p:nvPr/>
          </p:nvSpPr>
          <p:spPr>
            <a:xfrm>
              <a:off x="2178600" y="1954294"/>
              <a:ext cx="142061" cy="1267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E4548E-92EC-66F2-4290-183B9CF74A60}"/>
                </a:ext>
              </a:extLst>
            </p:cNvPr>
            <p:cNvSpPr/>
            <p:nvPr/>
          </p:nvSpPr>
          <p:spPr>
            <a:xfrm>
              <a:off x="1980354" y="2244089"/>
              <a:ext cx="142061" cy="1267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5820402-4911-587F-EEB0-A08406B24F5B}"/>
              </a:ext>
            </a:extLst>
          </p:cNvPr>
          <p:cNvSpPr txBox="1"/>
          <p:nvPr/>
        </p:nvSpPr>
        <p:spPr>
          <a:xfrm>
            <a:off x="2045258" y="1420925"/>
            <a:ext cx="38757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pump requires 3 units of energy to life water from the well, and to push it into the pipe at a given pressure</a:t>
            </a:r>
          </a:p>
        </p:txBody>
      </p:sp>
    </p:spTree>
    <p:extLst>
      <p:ext uri="{BB962C8B-B14F-4D97-AF65-F5344CB8AC3E}">
        <p14:creationId xmlns:p14="http://schemas.microsoft.com/office/powerpoint/2010/main" val="310803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Lightning Bolt 28">
            <a:extLst>
              <a:ext uri="{FF2B5EF4-FFF2-40B4-BE49-F238E27FC236}">
                <a16:creationId xmlns:a16="http://schemas.microsoft.com/office/drawing/2014/main" id="{A08C1F35-5C7D-EC49-2B65-7EBDE76DA3BC}"/>
              </a:ext>
            </a:extLst>
          </p:cNvPr>
          <p:cNvSpPr/>
          <p:nvPr/>
        </p:nvSpPr>
        <p:spPr>
          <a:xfrm>
            <a:off x="2109399" y="4587849"/>
            <a:ext cx="1452675" cy="106754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C8CCF37-86D0-4B5A-5FE6-52409E5B3F47}"/>
              </a:ext>
            </a:extLst>
          </p:cNvPr>
          <p:cNvGrpSpPr/>
          <p:nvPr/>
        </p:nvGrpSpPr>
        <p:grpSpPr>
          <a:xfrm>
            <a:off x="7340281" y="1555156"/>
            <a:ext cx="3107094" cy="4570434"/>
            <a:chOff x="830424" y="1597101"/>
            <a:chExt cx="3107094" cy="45704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B2BE1-D10C-8DF9-7859-A9F433BD86CB}"/>
                </a:ext>
              </a:extLst>
            </p:cNvPr>
            <p:cNvSpPr/>
            <p:nvPr/>
          </p:nvSpPr>
          <p:spPr>
            <a:xfrm>
              <a:off x="830424" y="5570376"/>
              <a:ext cx="3107094" cy="597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712F96-E7D5-B99B-34D8-33B324238281}"/>
                </a:ext>
              </a:extLst>
            </p:cNvPr>
            <p:cNvSpPr/>
            <p:nvPr/>
          </p:nvSpPr>
          <p:spPr>
            <a:xfrm>
              <a:off x="2021747" y="3036815"/>
              <a:ext cx="100668" cy="275158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F252F10-FD11-BB4A-381C-DA297D8BD3C0}"/>
                </a:ext>
              </a:extLst>
            </p:cNvPr>
            <p:cNvGrpSpPr/>
            <p:nvPr/>
          </p:nvGrpSpPr>
          <p:grpSpPr>
            <a:xfrm>
              <a:off x="1455490" y="1597101"/>
              <a:ext cx="1233182" cy="1439714"/>
              <a:chOff x="3937518" y="931178"/>
              <a:chExt cx="1060704" cy="1233182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33848017-FCF3-5D97-2BDC-17A9E0E39087}"/>
                  </a:ext>
                </a:extLst>
              </p:cNvPr>
              <p:cNvSpPr/>
              <p:nvPr/>
            </p:nvSpPr>
            <p:spPr>
              <a:xfrm>
                <a:off x="3937518" y="1249960"/>
                <a:ext cx="1060704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01C6FA-F863-ED3A-43EB-CEC91DAB855C}"/>
                  </a:ext>
                </a:extLst>
              </p:cNvPr>
              <p:cNvSpPr/>
              <p:nvPr/>
            </p:nvSpPr>
            <p:spPr>
              <a:xfrm>
                <a:off x="4010670" y="93117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59904AB-F23D-1D96-3F60-4CB810BA7F96}"/>
                </a:ext>
              </a:extLst>
            </p:cNvPr>
            <p:cNvSpPr/>
            <p:nvPr/>
          </p:nvSpPr>
          <p:spPr>
            <a:xfrm>
              <a:off x="2603625" y="2017655"/>
              <a:ext cx="1233182" cy="226434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7030ED-57A7-4636-7474-C890EC92C08B}"/>
                </a:ext>
              </a:extLst>
            </p:cNvPr>
            <p:cNvSpPr/>
            <p:nvPr/>
          </p:nvSpPr>
          <p:spPr>
            <a:xfrm>
              <a:off x="1753576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D60381-00D0-B337-6A07-F53A2D1560F3}"/>
                </a:ext>
              </a:extLst>
            </p:cNvPr>
            <p:cNvSpPr/>
            <p:nvPr/>
          </p:nvSpPr>
          <p:spPr>
            <a:xfrm>
              <a:off x="2178600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E4548E-92EC-66F2-4290-183B9CF74A60}"/>
                </a:ext>
              </a:extLst>
            </p:cNvPr>
            <p:cNvSpPr/>
            <p:nvPr/>
          </p:nvSpPr>
          <p:spPr>
            <a:xfrm>
              <a:off x="1980354" y="2244089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D2EC39-5780-4896-C587-D48C46B975E3}"/>
              </a:ext>
            </a:extLst>
          </p:cNvPr>
          <p:cNvSpPr txBox="1"/>
          <p:nvPr/>
        </p:nvSpPr>
        <p:spPr>
          <a:xfrm>
            <a:off x="502458" y="439413"/>
            <a:ext cx="7693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Different energy sources have different efficiencies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C76C02-F57D-2954-FEEB-53F0116599BF}"/>
              </a:ext>
            </a:extLst>
          </p:cNvPr>
          <p:cNvGrpSpPr/>
          <p:nvPr/>
        </p:nvGrpSpPr>
        <p:grpSpPr>
          <a:xfrm>
            <a:off x="2133582" y="1795094"/>
            <a:ext cx="1375795" cy="1067543"/>
            <a:chOff x="4236440" y="3182620"/>
            <a:chExt cx="1375795" cy="1067543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CD8C437A-B141-11EC-D7EA-8E3072A2CA8A}"/>
                </a:ext>
              </a:extLst>
            </p:cNvPr>
            <p:cNvSpPr/>
            <p:nvPr/>
          </p:nvSpPr>
          <p:spPr>
            <a:xfrm>
              <a:off x="4236440" y="3182620"/>
              <a:ext cx="1375795" cy="1067543"/>
            </a:xfrm>
            <a:prstGeom prst="round2Same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2FA641-0BFA-8C24-D33E-D750758A8BC4}"/>
                </a:ext>
              </a:extLst>
            </p:cNvPr>
            <p:cNvSpPr/>
            <p:nvPr/>
          </p:nvSpPr>
          <p:spPr>
            <a:xfrm>
              <a:off x="4640787" y="3554791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AAC86F-99B5-6D82-CF7E-DEA5EDBC3F3C}"/>
                </a:ext>
              </a:extLst>
            </p:cNvPr>
            <p:cNvSpPr/>
            <p:nvPr/>
          </p:nvSpPr>
          <p:spPr>
            <a:xfrm>
              <a:off x="5065811" y="3554791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398220-389A-2FAD-D4AE-24B16D2B96ED}"/>
                </a:ext>
              </a:extLst>
            </p:cNvPr>
            <p:cNvSpPr/>
            <p:nvPr/>
          </p:nvSpPr>
          <p:spPr>
            <a:xfrm>
              <a:off x="4867565" y="3844586"/>
              <a:ext cx="142061" cy="1267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E4FA4EC2-0514-E8B6-78D0-FF5E67C2A870}"/>
              </a:ext>
            </a:extLst>
          </p:cNvPr>
          <p:cNvSpPr/>
          <p:nvPr/>
        </p:nvSpPr>
        <p:spPr>
          <a:xfrm>
            <a:off x="2154262" y="3102603"/>
            <a:ext cx="1375795" cy="1067543"/>
          </a:xfrm>
          <a:prstGeom prst="round2SameRect">
            <a:avLst/>
          </a:prstGeom>
          <a:solidFill>
            <a:schemeClr val="accent4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9A22E6-09C0-6A74-4155-C684838A5CC6}"/>
              </a:ext>
            </a:extLst>
          </p:cNvPr>
          <p:cNvSpPr/>
          <p:nvPr/>
        </p:nvSpPr>
        <p:spPr>
          <a:xfrm>
            <a:off x="2785386" y="3429000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C071E7-5DBC-2A3A-34CD-75E715D0662E}"/>
              </a:ext>
            </a:extLst>
          </p:cNvPr>
          <p:cNvSpPr/>
          <p:nvPr/>
        </p:nvSpPr>
        <p:spPr>
          <a:xfrm>
            <a:off x="2785387" y="3764569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29C7E2-9F91-112E-BCD9-BD5F6994C7AB}"/>
              </a:ext>
            </a:extLst>
          </p:cNvPr>
          <p:cNvSpPr/>
          <p:nvPr/>
        </p:nvSpPr>
        <p:spPr>
          <a:xfrm>
            <a:off x="2782554" y="3853315"/>
            <a:ext cx="142061" cy="715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261888-782F-28D1-A8FB-41BEA11EAC07}"/>
              </a:ext>
            </a:extLst>
          </p:cNvPr>
          <p:cNvGrpSpPr/>
          <p:nvPr/>
        </p:nvGrpSpPr>
        <p:grpSpPr>
          <a:xfrm>
            <a:off x="2825076" y="5058823"/>
            <a:ext cx="98965" cy="92243"/>
            <a:chOff x="2810500" y="5215223"/>
            <a:chExt cx="144894" cy="1485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DB1AA1-3C6E-2D91-5CD8-3449B22CE56E}"/>
                </a:ext>
              </a:extLst>
            </p:cNvPr>
            <p:cNvSpPr/>
            <p:nvPr/>
          </p:nvSpPr>
          <p:spPr>
            <a:xfrm>
              <a:off x="2813333" y="5215223"/>
              <a:ext cx="142061" cy="1267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077885F-CF1D-00A9-D423-A36C61A82A7F}"/>
                </a:ext>
              </a:extLst>
            </p:cNvPr>
            <p:cNvSpPr/>
            <p:nvPr/>
          </p:nvSpPr>
          <p:spPr>
            <a:xfrm>
              <a:off x="2810500" y="5248578"/>
              <a:ext cx="142061" cy="11520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3D64C3-727A-B53C-2FEA-4CE0ECCD4E0A}"/>
              </a:ext>
            </a:extLst>
          </p:cNvPr>
          <p:cNvSpPr txBox="1"/>
          <p:nvPr/>
        </p:nvSpPr>
        <p:spPr>
          <a:xfrm>
            <a:off x="3813002" y="1768961"/>
            <a:ext cx="2460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Diesel contains the most energy per unit, and is 30% efficient.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1EECA5-1652-7516-BA89-47D3A2153BC1}"/>
              </a:ext>
            </a:extLst>
          </p:cNvPr>
          <p:cNvSpPr txBox="1"/>
          <p:nvPr/>
        </p:nvSpPr>
        <p:spPr>
          <a:xfrm>
            <a:off x="3678693" y="3174709"/>
            <a:ext cx="2460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Gasoline contains less energy per unit, and is only 25% efficient.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D9064D-3032-08D7-6711-158A31DFB344}"/>
              </a:ext>
            </a:extLst>
          </p:cNvPr>
          <p:cNvSpPr txBox="1"/>
          <p:nvPr/>
        </p:nvSpPr>
        <p:spPr>
          <a:xfrm>
            <a:off x="3678693" y="4587849"/>
            <a:ext cx="2460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Electricity contains a small amount of energy per unit, but is 90% efficient.</a:t>
            </a:r>
          </a:p>
        </p:txBody>
      </p:sp>
    </p:spTree>
    <p:extLst>
      <p:ext uri="{BB962C8B-B14F-4D97-AF65-F5344CB8AC3E}">
        <p14:creationId xmlns:p14="http://schemas.microsoft.com/office/powerpoint/2010/main" val="161586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CB5824-0EF7-AE2B-536B-36BC46CB2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284" y="2436477"/>
            <a:ext cx="7557156" cy="1732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0A740D-570C-05DE-7C94-DD6FF77FAA54}"/>
              </a:ext>
            </a:extLst>
          </p:cNvPr>
          <p:cNvSpPr txBox="1"/>
          <p:nvPr/>
        </p:nvSpPr>
        <p:spPr>
          <a:xfrm>
            <a:off x="502458" y="439412"/>
            <a:ext cx="65107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The energy used for irrigation should be responsive to the source of energy used. </a:t>
            </a:r>
          </a:p>
        </p:txBody>
      </p:sp>
    </p:spTree>
    <p:extLst>
      <p:ext uri="{BB962C8B-B14F-4D97-AF65-F5344CB8AC3E}">
        <p14:creationId xmlns:p14="http://schemas.microsoft.com/office/powerpoint/2010/main" val="420165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8CCF37-86D0-4B5A-5FE6-52409E5B3F47}"/>
              </a:ext>
            </a:extLst>
          </p:cNvPr>
          <p:cNvGrpSpPr/>
          <p:nvPr/>
        </p:nvGrpSpPr>
        <p:grpSpPr>
          <a:xfrm>
            <a:off x="7340281" y="1555156"/>
            <a:ext cx="3107094" cy="4570434"/>
            <a:chOff x="830424" y="1597101"/>
            <a:chExt cx="3107094" cy="45704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B2BE1-D10C-8DF9-7859-A9F433BD86CB}"/>
                </a:ext>
              </a:extLst>
            </p:cNvPr>
            <p:cNvSpPr/>
            <p:nvPr/>
          </p:nvSpPr>
          <p:spPr>
            <a:xfrm>
              <a:off x="830424" y="5570376"/>
              <a:ext cx="3107094" cy="597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712F96-E7D5-B99B-34D8-33B324238281}"/>
                </a:ext>
              </a:extLst>
            </p:cNvPr>
            <p:cNvSpPr/>
            <p:nvPr/>
          </p:nvSpPr>
          <p:spPr>
            <a:xfrm>
              <a:off x="2021747" y="3036815"/>
              <a:ext cx="100668" cy="275158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F252F10-FD11-BB4A-381C-DA297D8BD3C0}"/>
                </a:ext>
              </a:extLst>
            </p:cNvPr>
            <p:cNvGrpSpPr/>
            <p:nvPr/>
          </p:nvGrpSpPr>
          <p:grpSpPr>
            <a:xfrm>
              <a:off x="1455490" y="1597101"/>
              <a:ext cx="1233182" cy="1439714"/>
              <a:chOff x="3937518" y="931178"/>
              <a:chExt cx="1060704" cy="1233182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33848017-FCF3-5D97-2BDC-17A9E0E39087}"/>
                  </a:ext>
                </a:extLst>
              </p:cNvPr>
              <p:cNvSpPr/>
              <p:nvPr/>
            </p:nvSpPr>
            <p:spPr>
              <a:xfrm>
                <a:off x="3937518" y="1249960"/>
                <a:ext cx="1060704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01C6FA-F863-ED3A-43EB-CEC91DAB855C}"/>
                  </a:ext>
                </a:extLst>
              </p:cNvPr>
              <p:cNvSpPr/>
              <p:nvPr/>
            </p:nvSpPr>
            <p:spPr>
              <a:xfrm>
                <a:off x="4010670" y="93117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59904AB-F23D-1D96-3F60-4CB810BA7F96}"/>
                </a:ext>
              </a:extLst>
            </p:cNvPr>
            <p:cNvSpPr/>
            <p:nvPr/>
          </p:nvSpPr>
          <p:spPr>
            <a:xfrm>
              <a:off x="2603625" y="2017655"/>
              <a:ext cx="1233182" cy="226434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7030ED-57A7-4636-7474-C890EC92C08B}"/>
                </a:ext>
              </a:extLst>
            </p:cNvPr>
            <p:cNvSpPr/>
            <p:nvPr/>
          </p:nvSpPr>
          <p:spPr>
            <a:xfrm>
              <a:off x="1753576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D60381-00D0-B337-6A07-F53A2D1560F3}"/>
                </a:ext>
              </a:extLst>
            </p:cNvPr>
            <p:cNvSpPr/>
            <p:nvPr/>
          </p:nvSpPr>
          <p:spPr>
            <a:xfrm>
              <a:off x="2178600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E4548E-92EC-66F2-4290-183B9CF74A60}"/>
                </a:ext>
              </a:extLst>
            </p:cNvPr>
            <p:cNvSpPr/>
            <p:nvPr/>
          </p:nvSpPr>
          <p:spPr>
            <a:xfrm>
              <a:off x="1980354" y="2244089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D2EC39-5780-4896-C587-D48C46B975E3}"/>
              </a:ext>
            </a:extLst>
          </p:cNvPr>
          <p:cNvSpPr txBox="1"/>
          <p:nvPr/>
        </p:nvSpPr>
        <p:spPr>
          <a:xfrm>
            <a:off x="502458" y="439413"/>
            <a:ext cx="46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Say the pump uses diesel.</a:t>
            </a:r>
          </a:p>
        </p:txBody>
      </p:sp>
    </p:spTree>
    <p:extLst>
      <p:ext uri="{BB962C8B-B14F-4D97-AF65-F5344CB8AC3E}">
        <p14:creationId xmlns:p14="http://schemas.microsoft.com/office/powerpoint/2010/main" val="1551046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8CCF37-86D0-4B5A-5FE6-52409E5B3F47}"/>
              </a:ext>
            </a:extLst>
          </p:cNvPr>
          <p:cNvGrpSpPr/>
          <p:nvPr/>
        </p:nvGrpSpPr>
        <p:grpSpPr>
          <a:xfrm>
            <a:off x="7340281" y="1555156"/>
            <a:ext cx="3107094" cy="4570434"/>
            <a:chOff x="830424" y="1597101"/>
            <a:chExt cx="3107094" cy="45704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B2BE1-D10C-8DF9-7859-A9F433BD86CB}"/>
                </a:ext>
              </a:extLst>
            </p:cNvPr>
            <p:cNvSpPr/>
            <p:nvPr/>
          </p:nvSpPr>
          <p:spPr>
            <a:xfrm>
              <a:off x="830424" y="5570376"/>
              <a:ext cx="3107094" cy="597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712F96-E7D5-B99B-34D8-33B324238281}"/>
                </a:ext>
              </a:extLst>
            </p:cNvPr>
            <p:cNvSpPr/>
            <p:nvPr/>
          </p:nvSpPr>
          <p:spPr>
            <a:xfrm>
              <a:off x="2021747" y="3036815"/>
              <a:ext cx="100668" cy="275158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F252F10-FD11-BB4A-381C-DA297D8BD3C0}"/>
                </a:ext>
              </a:extLst>
            </p:cNvPr>
            <p:cNvGrpSpPr/>
            <p:nvPr/>
          </p:nvGrpSpPr>
          <p:grpSpPr>
            <a:xfrm>
              <a:off x="1455490" y="1597101"/>
              <a:ext cx="1233182" cy="1439714"/>
              <a:chOff x="3937518" y="931178"/>
              <a:chExt cx="1060704" cy="1233182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33848017-FCF3-5D97-2BDC-17A9E0E39087}"/>
                  </a:ext>
                </a:extLst>
              </p:cNvPr>
              <p:cNvSpPr/>
              <p:nvPr/>
            </p:nvSpPr>
            <p:spPr>
              <a:xfrm>
                <a:off x="3937518" y="1249960"/>
                <a:ext cx="1060704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01C6FA-F863-ED3A-43EB-CEC91DAB855C}"/>
                  </a:ext>
                </a:extLst>
              </p:cNvPr>
              <p:cNvSpPr/>
              <p:nvPr/>
            </p:nvSpPr>
            <p:spPr>
              <a:xfrm>
                <a:off x="4010670" y="93117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59904AB-F23D-1D96-3F60-4CB810BA7F96}"/>
                </a:ext>
              </a:extLst>
            </p:cNvPr>
            <p:cNvSpPr/>
            <p:nvPr/>
          </p:nvSpPr>
          <p:spPr>
            <a:xfrm>
              <a:off x="2603625" y="2017655"/>
              <a:ext cx="1233182" cy="226434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7030ED-57A7-4636-7474-C890EC92C08B}"/>
                </a:ext>
              </a:extLst>
            </p:cNvPr>
            <p:cNvSpPr/>
            <p:nvPr/>
          </p:nvSpPr>
          <p:spPr>
            <a:xfrm>
              <a:off x="1753576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D60381-00D0-B337-6A07-F53A2D1560F3}"/>
                </a:ext>
              </a:extLst>
            </p:cNvPr>
            <p:cNvSpPr/>
            <p:nvPr/>
          </p:nvSpPr>
          <p:spPr>
            <a:xfrm>
              <a:off x="2178600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E4548E-92EC-66F2-4290-183B9CF74A60}"/>
                </a:ext>
              </a:extLst>
            </p:cNvPr>
            <p:cNvSpPr/>
            <p:nvPr/>
          </p:nvSpPr>
          <p:spPr>
            <a:xfrm>
              <a:off x="1980354" y="2244089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BFE913-2B5A-A6A6-8538-B999F2AB3D3E}"/>
              </a:ext>
            </a:extLst>
          </p:cNvPr>
          <p:cNvGrpSpPr/>
          <p:nvPr/>
        </p:nvGrpSpPr>
        <p:grpSpPr>
          <a:xfrm>
            <a:off x="5136841" y="2039071"/>
            <a:ext cx="1375795" cy="1067543"/>
            <a:chOff x="4236440" y="3182620"/>
            <a:chExt cx="1375795" cy="1067543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AACC89AC-C5E6-28C3-1301-4DE46ABEF622}"/>
                </a:ext>
              </a:extLst>
            </p:cNvPr>
            <p:cNvSpPr/>
            <p:nvPr/>
          </p:nvSpPr>
          <p:spPr>
            <a:xfrm>
              <a:off x="4236440" y="3182620"/>
              <a:ext cx="1375795" cy="1067543"/>
            </a:xfrm>
            <a:prstGeom prst="round2Same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230576-4A87-E48C-9802-0EBB6F7ECCF3}"/>
                </a:ext>
              </a:extLst>
            </p:cNvPr>
            <p:cNvSpPr/>
            <p:nvPr/>
          </p:nvSpPr>
          <p:spPr>
            <a:xfrm>
              <a:off x="4640787" y="3554791"/>
              <a:ext cx="142061" cy="1267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40ED9B-B87E-5C3A-F9F2-B5221FFBF672}"/>
                </a:ext>
              </a:extLst>
            </p:cNvPr>
            <p:cNvSpPr/>
            <p:nvPr/>
          </p:nvSpPr>
          <p:spPr>
            <a:xfrm>
              <a:off x="5065811" y="3554791"/>
              <a:ext cx="142061" cy="1267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93DFAF-577F-9BA8-1071-5DF7C7C56FDD}"/>
                </a:ext>
              </a:extLst>
            </p:cNvPr>
            <p:cNvSpPr/>
            <p:nvPr/>
          </p:nvSpPr>
          <p:spPr>
            <a:xfrm>
              <a:off x="4867565" y="3844586"/>
              <a:ext cx="142061" cy="1267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D2EC39-5780-4896-C587-D48C46B975E3}"/>
              </a:ext>
            </a:extLst>
          </p:cNvPr>
          <p:cNvSpPr txBox="1"/>
          <p:nvPr/>
        </p:nvSpPr>
        <p:spPr>
          <a:xfrm>
            <a:off x="502458" y="439413"/>
            <a:ext cx="46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Say the pump uses diesel.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C7986-C97E-7089-23D8-5FFC7985C8C8}"/>
              </a:ext>
            </a:extLst>
          </p:cNvPr>
          <p:cNvSpPr txBox="1"/>
          <p:nvPr/>
        </p:nvSpPr>
        <p:spPr>
          <a:xfrm>
            <a:off x="261853" y="2088927"/>
            <a:ext cx="4634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One unit of diesel contains 3 units of energy.</a:t>
            </a:r>
          </a:p>
        </p:txBody>
      </p:sp>
    </p:spTree>
    <p:extLst>
      <p:ext uri="{BB962C8B-B14F-4D97-AF65-F5344CB8AC3E}">
        <p14:creationId xmlns:p14="http://schemas.microsoft.com/office/powerpoint/2010/main" val="3741597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8CCF37-86D0-4B5A-5FE6-52409E5B3F47}"/>
              </a:ext>
            </a:extLst>
          </p:cNvPr>
          <p:cNvGrpSpPr/>
          <p:nvPr/>
        </p:nvGrpSpPr>
        <p:grpSpPr>
          <a:xfrm>
            <a:off x="7340281" y="1555156"/>
            <a:ext cx="3107094" cy="4570434"/>
            <a:chOff x="830424" y="1597101"/>
            <a:chExt cx="3107094" cy="45704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B2BE1-D10C-8DF9-7859-A9F433BD86CB}"/>
                </a:ext>
              </a:extLst>
            </p:cNvPr>
            <p:cNvSpPr/>
            <p:nvPr/>
          </p:nvSpPr>
          <p:spPr>
            <a:xfrm>
              <a:off x="830424" y="5570376"/>
              <a:ext cx="3107094" cy="597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712F96-E7D5-B99B-34D8-33B324238281}"/>
                </a:ext>
              </a:extLst>
            </p:cNvPr>
            <p:cNvSpPr/>
            <p:nvPr/>
          </p:nvSpPr>
          <p:spPr>
            <a:xfrm>
              <a:off x="2021747" y="3036815"/>
              <a:ext cx="100668" cy="275158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F252F10-FD11-BB4A-381C-DA297D8BD3C0}"/>
                </a:ext>
              </a:extLst>
            </p:cNvPr>
            <p:cNvGrpSpPr/>
            <p:nvPr/>
          </p:nvGrpSpPr>
          <p:grpSpPr>
            <a:xfrm>
              <a:off x="1455490" y="1597101"/>
              <a:ext cx="1233182" cy="1439714"/>
              <a:chOff x="3937518" y="931178"/>
              <a:chExt cx="1060704" cy="1233182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33848017-FCF3-5D97-2BDC-17A9E0E39087}"/>
                  </a:ext>
                </a:extLst>
              </p:cNvPr>
              <p:cNvSpPr/>
              <p:nvPr/>
            </p:nvSpPr>
            <p:spPr>
              <a:xfrm>
                <a:off x="3937518" y="1249960"/>
                <a:ext cx="1060704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01C6FA-F863-ED3A-43EB-CEC91DAB855C}"/>
                  </a:ext>
                </a:extLst>
              </p:cNvPr>
              <p:cNvSpPr/>
              <p:nvPr/>
            </p:nvSpPr>
            <p:spPr>
              <a:xfrm>
                <a:off x="4010670" y="93117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59904AB-F23D-1D96-3F60-4CB810BA7F96}"/>
                </a:ext>
              </a:extLst>
            </p:cNvPr>
            <p:cNvSpPr/>
            <p:nvPr/>
          </p:nvSpPr>
          <p:spPr>
            <a:xfrm>
              <a:off x="2603625" y="2017655"/>
              <a:ext cx="1233182" cy="226434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7030ED-57A7-4636-7474-C890EC92C08B}"/>
                </a:ext>
              </a:extLst>
            </p:cNvPr>
            <p:cNvSpPr/>
            <p:nvPr/>
          </p:nvSpPr>
          <p:spPr>
            <a:xfrm>
              <a:off x="1753576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D60381-00D0-B337-6A07-F53A2D1560F3}"/>
                </a:ext>
              </a:extLst>
            </p:cNvPr>
            <p:cNvSpPr/>
            <p:nvPr/>
          </p:nvSpPr>
          <p:spPr>
            <a:xfrm>
              <a:off x="2178600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E4548E-92EC-66F2-4290-183B9CF74A60}"/>
                </a:ext>
              </a:extLst>
            </p:cNvPr>
            <p:cNvSpPr/>
            <p:nvPr/>
          </p:nvSpPr>
          <p:spPr>
            <a:xfrm>
              <a:off x="1980354" y="2244089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BFE913-2B5A-A6A6-8538-B999F2AB3D3E}"/>
              </a:ext>
            </a:extLst>
          </p:cNvPr>
          <p:cNvGrpSpPr/>
          <p:nvPr/>
        </p:nvGrpSpPr>
        <p:grpSpPr>
          <a:xfrm>
            <a:off x="5136841" y="2039071"/>
            <a:ext cx="1375795" cy="1067543"/>
            <a:chOff x="4236440" y="3182620"/>
            <a:chExt cx="1375795" cy="1067543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AACC89AC-C5E6-28C3-1301-4DE46ABEF622}"/>
                </a:ext>
              </a:extLst>
            </p:cNvPr>
            <p:cNvSpPr/>
            <p:nvPr/>
          </p:nvSpPr>
          <p:spPr>
            <a:xfrm>
              <a:off x="4236440" y="3182620"/>
              <a:ext cx="1375795" cy="1067543"/>
            </a:xfrm>
            <a:prstGeom prst="round2Same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230576-4A87-E48C-9802-0EBB6F7ECCF3}"/>
                </a:ext>
              </a:extLst>
            </p:cNvPr>
            <p:cNvSpPr/>
            <p:nvPr/>
          </p:nvSpPr>
          <p:spPr>
            <a:xfrm>
              <a:off x="4640787" y="3554791"/>
              <a:ext cx="142061" cy="1267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640ED9B-B87E-5C3A-F9F2-B5221FFBF672}"/>
                </a:ext>
              </a:extLst>
            </p:cNvPr>
            <p:cNvSpPr/>
            <p:nvPr/>
          </p:nvSpPr>
          <p:spPr>
            <a:xfrm>
              <a:off x="5065811" y="3554791"/>
              <a:ext cx="142061" cy="1267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93DFAF-577F-9BA8-1071-5DF7C7C56FDD}"/>
                </a:ext>
              </a:extLst>
            </p:cNvPr>
            <p:cNvSpPr/>
            <p:nvPr/>
          </p:nvSpPr>
          <p:spPr>
            <a:xfrm>
              <a:off x="4867565" y="3844586"/>
              <a:ext cx="142061" cy="12672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D2EC39-5780-4896-C587-D48C46B975E3}"/>
              </a:ext>
            </a:extLst>
          </p:cNvPr>
          <p:cNvSpPr txBox="1"/>
          <p:nvPr/>
        </p:nvSpPr>
        <p:spPr>
          <a:xfrm>
            <a:off x="502458" y="439413"/>
            <a:ext cx="46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Say the pump uses diesel.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C7986-C97E-7089-23D8-5FFC7985C8C8}"/>
              </a:ext>
            </a:extLst>
          </p:cNvPr>
          <p:cNvSpPr txBox="1"/>
          <p:nvPr/>
        </p:nvSpPr>
        <p:spPr>
          <a:xfrm>
            <a:off x="261853" y="2088927"/>
            <a:ext cx="4634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One unit of diesel contains 3 units of energy.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553964-3DB5-2085-C8E2-ACC409FF54A7}"/>
              </a:ext>
            </a:extLst>
          </p:cNvPr>
          <p:cNvSpPr txBox="1"/>
          <p:nvPr/>
        </p:nvSpPr>
        <p:spPr>
          <a:xfrm>
            <a:off x="570546" y="4000704"/>
            <a:ext cx="51974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FTM does this math, and says you need 1 unit of diesel (which is used for CO2 calcs). They also report your energy use as</a:t>
            </a:r>
          </a:p>
          <a:p>
            <a:pPr algn="ctr"/>
            <a:r>
              <a:rPr lang="en-US" sz="2800" dirty="0"/>
              <a:t>3 units. </a:t>
            </a:r>
          </a:p>
        </p:txBody>
      </p:sp>
    </p:spTree>
    <p:extLst>
      <p:ext uri="{BB962C8B-B14F-4D97-AF65-F5344CB8AC3E}">
        <p14:creationId xmlns:p14="http://schemas.microsoft.com/office/powerpoint/2010/main" val="366520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4CF41D-972B-EFA0-6089-DDCEA5FC7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107117"/>
              </p:ext>
            </p:extLst>
          </p:nvPr>
        </p:nvGraphicFramePr>
        <p:xfrm>
          <a:off x="2032000" y="1147504"/>
          <a:ext cx="812799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501485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15072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69442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Energy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Diesel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3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19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8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20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8CCF37-86D0-4B5A-5FE6-52409E5B3F47}"/>
              </a:ext>
            </a:extLst>
          </p:cNvPr>
          <p:cNvGrpSpPr/>
          <p:nvPr/>
        </p:nvGrpSpPr>
        <p:grpSpPr>
          <a:xfrm>
            <a:off x="7340281" y="1555156"/>
            <a:ext cx="3107094" cy="4570434"/>
            <a:chOff x="830424" y="1597101"/>
            <a:chExt cx="3107094" cy="45704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B2BE1-D10C-8DF9-7859-A9F433BD86CB}"/>
                </a:ext>
              </a:extLst>
            </p:cNvPr>
            <p:cNvSpPr/>
            <p:nvPr/>
          </p:nvSpPr>
          <p:spPr>
            <a:xfrm>
              <a:off x="830424" y="5570376"/>
              <a:ext cx="3107094" cy="597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712F96-E7D5-B99B-34D8-33B324238281}"/>
                </a:ext>
              </a:extLst>
            </p:cNvPr>
            <p:cNvSpPr/>
            <p:nvPr/>
          </p:nvSpPr>
          <p:spPr>
            <a:xfrm>
              <a:off x="2021747" y="3036815"/>
              <a:ext cx="100668" cy="275158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F252F10-FD11-BB4A-381C-DA297D8BD3C0}"/>
                </a:ext>
              </a:extLst>
            </p:cNvPr>
            <p:cNvGrpSpPr/>
            <p:nvPr/>
          </p:nvGrpSpPr>
          <p:grpSpPr>
            <a:xfrm>
              <a:off x="1455490" y="1597101"/>
              <a:ext cx="1233182" cy="1439714"/>
              <a:chOff x="3937518" y="931178"/>
              <a:chExt cx="1060704" cy="1233182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33848017-FCF3-5D97-2BDC-17A9E0E39087}"/>
                  </a:ext>
                </a:extLst>
              </p:cNvPr>
              <p:cNvSpPr/>
              <p:nvPr/>
            </p:nvSpPr>
            <p:spPr>
              <a:xfrm>
                <a:off x="3937518" y="1249960"/>
                <a:ext cx="1060704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01C6FA-F863-ED3A-43EB-CEC91DAB855C}"/>
                  </a:ext>
                </a:extLst>
              </p:cNvPr>
              <p:cNvSpPr/>
              <p:nvPr/>
            </p:nvSpPr>
            <p:spPr>
              <a:xfrm>
                <a:off x="4010670" y="93117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59904AB-F23D-1D96-3F60-4CB810BA7F96}"/>
                </a:ext>
              </a:extLst>
            </p:cNvPr>
            <p:cNvSpPr/>
            <p:nvPr/>
          </p:nvSpPr>
          <p:spPr>
            <a:xfrm>
              <a:off x="2603625" y="2017655"/>
              <a:ext cx="1233182" cy="226434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7030ED-57A7-4636-7474-C890EC92C08B}"/>
                </a:ext>
              </a:extLst>
            </p:cNvPr>
            <p:cNvSpPr/>
            <p:nvPr/>
          </p:nvSpPr>
          <p:spPr>
            <a:xfrm>
              <a:off x="1753576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D60381-00D0-B337-6A07-F53A2D1560F3}"/>
                </a:ext>
              </a:extLst>
            </p:cNvPr>
            <p:cNvSpPr/>
            <p:nvPr/>
          </p:nvSpPr>
          <p:spPr>
            <a:xfrm>
              <a:off x="2178600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E4548E-92EC-66F2-4290-183B9CF74A60}"/>
                </a:ext>
              </a:extLst>
            </p:cNvPr>
            <p:cNvSpPr/>
            <p:nvPr/>
          </p:nvSpPr>
          <p:spPr>
            <a:xfrm>
              <a:off x="1980354" y="2244089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AACC89AC-C5E6-28C3-1301-4DE46ABEF622}"/>
              </a:ext>
            </a:extLst>
          </p:cNvPr>
          <p:cNvSpPr/>
          <p:nvPr/>
        </p:nvSpPr>
        <p:spPr>
          <a:xfrm>
            <a:off x="6462302" y="732410"/>
            <a:ext cx="1375795" cy="106754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230576-4A87-E48C-9802-0EBB6F7ECCF3}"/>
              </a:ext>
            </a:extLst>
          </p:cNvPr>
          <p:cNvSpPr/>
          <p:nvPr/>
        </p:nvSpPr>
        <p:spPr>
          <a:xfrm>
            <a:off x="6866649" y="1104581"/>
            <a:ext cx="142061" cy="1267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40ED9B-B87E-5C3A-F9F2-B5221FFBF672}"/>
              </a:ext>
            </a:extLst>
          </p:cNvPr>
          <p:cNvSpPr/>
          <p:nvPr/>
        </p:nvSpPr>
        <p:spPr>
          <a:xfrm>
            <a:off x="7291673" y="1104581"/>
            <a:ext cx="142061" cy="1267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93DFAF-577F-9BA8-1071-5DF7C7C56FDD}"/>
              </a:ext>
            </a:extLst>
          </p:cNvPr>
          <p:cNvSpPr/>
          <p:nvPr/>
        </p:nvSpPr>
        <p:spPr>
          <a:xfrm>
            <a:off x="7093427" y="1394376"/>
            <a:ext cx="142061" cy="1267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2EC39-5780-4896-C587-D48C46B975E3}"/>
              </a:ext>
            </a:extLst>
          </p:cNvPr>
          <p:cNvSpPr txBox="1"/>
          <p:nvPr/>
        </p:nvSpPr>
        <p:spPr>
          <a:xfrm>
            <a:off x="502458" y="439413"/>
            <a:ext cx="46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Say the pump uses diesel.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C7986-C97E-7089-23D8-5FFC7985C8C8}"/>
              </a:ext>
            </a:extLst>
          </p:cNvPr>
          <p:cNvSpPr txBox="1"/>
          <p:nvPr/>
        </p:nvSpPr>
        <p:spPr>
          <a:xfrm>
            <a:off x="261853" y="2088927"/>
            <a:ext cx="46343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However, diesel fuel only converts 30% of it’s energy into work (thermal efficiency). The rest is lost as heat, etc.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4B7D8A-7987-790F-0291-46E1F677C69F}"/>
              </a:ext>
            </a:extLst>
          </p:cNvPr>
          <p:cNvSpPr/>
          <p:nvPr/>
        </p:nvSpPr>
        <p:spPr>
          <a:xfrm>
            <a:off x="8381706" y="241979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391F63-E5D0-626D-3591-C62776BFD30E}"/>
              </a:ext>
            </a:extLst>
          </p:cNvPr>
          <p:cNvSpPr/>
          <p:nvPr/>
        </p:nvSpPr>
        <p:spPr>
          <a:xfrm>
            <a:off x="8971421" y="316026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3B94B4-C584-53A3-2066-E27EE720BE2B}"/>
              </a:ext>
            </a:extLst>
          </p:cNvPr>
          <p:cNvSpPr/>
          <p:nvPr/>
        </p:nvSpPr>
        <p:spPr>
          <a:xfrm>
            <a:off x="8260344" y="1912349"/>
            <a:ext cx="142061" cy="1267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6FEE8B-0D9B-D201-69A5-009E5687F1B6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6937680" y="368701"/>
            <a:ext cx="1515057" cy="73588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9B3D0F-C7F7-6BDC-3C88-6BB140FB25F3}"/>
              </a:ext>
            </a:extLst>
          </p:cNvPr>
          <p:cNvCxnSpPr>
            <a:stCxn id="17" idx="3"/>
            <a:endCxn id="20" idx="2"/>
          </p:cNvCxnSpPr>
          <p:nvPr/>
        </p:nvCxnSpPr>
        <p:spPr>
          <a:xfrm flipV="1">
            <a:off x="7433734" y="442748"/>
            <a:ext cx="1608718" cy="7251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AB5BF6-40A0-8850-1859-C140D1E5CB98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>
            <a:off x="7235488" y="1457737"/>
            <a:ext cx="1095887" cy="45461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53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8CCF37-86D0-4B5A-5FE6-52409E5B3F47}"/>
              </a:ext>
            </a:extLst>
          </p:cNvPr>
          <p:cNvGrpSpPr/>
          <p:nvPr/>
        </p:nvGrpSpPr>
        <p:grpSpPr>
          <a:xfrm>
            <a:off x="7340281" y="1555156"/>
            <a:ext cx="3107094" cy="4570434"/>
            <a:chOff x="830424" y="1597101"/>
            <a:chExt cx="3107094" cy="45704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B2BE1-D10C-8DF9-7859-A9F433BD86CB}"/>
                </a:ext>
              </a:extLst>
            </p:cNvPr>
            <p:cNvSpPr/>
            <p:nvPr/>
          </p:nvSpPr>
          <p:spPr>
            <a:xfrm>
              <a:off x="830424" y="5570376"/>
              <a:ext cx="3107094" cy="597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712F96-E7D5-B99B-34D8-33B324238281}"/>
                </a:ext>
              </a:extLst>
            </p:cNvPr>
            <p:cNvSpPr/>
            <p:nvPr/>
          </p:nvSpPr>
          <p:spPr>
            <a:xfrm>
              <a:off x="2021747" y="3036815"/>
              <a:ext cx="100668" cy="275158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F252F10-FD11-BB4A-381C-DA297D8BD3C0}"/>
                </a:ext>
              </a:extLst>
            </p:cNvPr>
            <p:cNvGrpSpPr/>
            <p:nvPr/>
          </p:nvGrpSpPr>
          <p:grpSpPr>
            <a:xfrm>
              <a:off x="1455490" y="1597101"/>
              <a:ext cx="1233182" cy="1439714"/>
              <a:chOff x="3937518" y="931178"/>
              <a:chExt cx="1060704" cy="1233182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33848017-FCF3-5D97-2BDC-17A9E0E39087}"/>
                  </a:ext>
                </a:extLst>
              </p:cNvPr>
              <p:cNvSpPr/>
              <p:nvPr/>
            </p:nvSpPr>
            <p:spPr>
              <a:xfrm>
                <a:off x="3937518" y="1249960"/>
                <a:ext cx="1060704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01C6FA-F863-ED3A-43EB-CEC91DAB855C}"/>
                  </a:ext>
                </a:extLst>
              </p:cNvPr>
              <p:cNvSpPr/>
              <p:nvPr/>
            </p:nvSpPr>
            <p:spPr>
              <a:xfrm>
                <a:off x="4010670" y="93117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59904AB-F23D-1D96-3F60-4CB810BA7F96}"/>
                </a:ext>
              </a:extLst>
            </p:cNvPr>
            <p:cNvSpPr/>
            <p:nvPr/>
          </p:nvSpPr>
          <p:spPr>
            <a:xfrm>
              <a:off x="2603625" y="2017655"/>
              <a:ext cx="1233182" cy="226434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7030ED-57A7-4636-7474-C890EC92C08B}"/>
                </a:ext>
              </a:extLst>
            </p:cNvPr>
            <p:cNvSpPr/>
            <p:nvPr/>
          </p:nvSpPr>
          <p:spPr>
            <a:xfrm>
              <a:off x="1753576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D60381-00D0-B337-6A07-F53A2D1560F3}"/>
                </a:ext>
              </a:extLst>
            </p:cNvPr>
            <p:cNvSpPr/>
            <p:nvPr/>
          </p:nvSpPr>
          <p:spPr>
            <a:xfrm>
              <a:off x="2178600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E4548E-92EC-66F2-4290-183B9CF74A60}"/>
                </a:ext>
              </a:extLst>
            </p:cNvPr>
            <p:cNvSpPr/>
            <p:nvPr/>
          </p:nvSpPr>
          <p:spPr>
            <a:xfrm>
              <a:off x="1980354" y="2244089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AACC89AC-C5E6-28C3-1301-4DE46ABEF622}"/>
              </a:ext>
            </a:extLst>
          </p:cNvPr>
          <p:cNvSpPr/>
          <p:nvPr/>
        </p:nvSpPr>
        <p:spPr>
          <a:xfrm>
            <a:off x="6462302" y="732410"/>
            <a:ext cx="1375795" cy="106754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230576-4A87-E48C-9802-0EBB6F7ECCF3}"/>
              </a:ext>
            </a:extLst>
          </p:cNvPr>
          <p:cNvSpPr/>
          <p:nvPr/>
        </p:nvSpPr>
        <p:spPr>
          <a:xfrm>
            <a:off x="6866649" y="1104581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40ED9B-B87E-5C3A-F9F2-B5221FFBF672}"/>
              </a:ext>
            </a:extLst>
          </p:cNvPr>
          <p:cNvSpPr/>
          <p:nvPr/>
        </p:nvSpPr>
        <p:spPr>
          <a:xfrm>
            <a:off x="7291673" y="1104581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93DFAF-577F-9BA8-1071-5DF7C7C56FDD}"/>
              </a:ext>
            </a:extLst>
          </p:cNvPr>
          <p:cNvSpPr/>
          <p:nvPr/>
        </p:nvSpPr>
        <p:spPr>
          <a:xfrm>
            <a:off x="7093427" y="1394376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2EC39-5780-4896-C587-D48C46B975E3}"/>
              </a:ext>
            </a:extLst>
          </p:cNvPr>
          <p:cNvSpPr txBox="1"/>
          <p:nvPr/>
        </p:nvSpPr>
        <p:spPr>
          <a:xfrm>
            <a:off x="502458" y="439413"/>
            <a:ext cx="46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Say the pump uses diesel.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C7986-C97E-7089-23D8-5FFC7985C8C8}"/>
              </a:ext>
            </a:extLst>
          </p:cNvPr>
          <p:cNvSpPr txBox="1"/>
          <p:nvPr/>
        </p:nvSpPr>
        <p:spPr>
          <a:xfrm>
            <a:off x="261853" y="2088927"/>
            <a:ext cx="4634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You will therefore actually need 3 units of diesel to run the pump.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3B94B4-C584-53A3-2066-E27EE720BE2B}"/>
              </a:ext>
            </a:extLst>
          </p:cNvPr>
          <p:cNvSpPr/>
          <p:nvPr/>
        </p:nvSpPr>
        <p:spPr>
          <a:xfrm>
            <a:off x="8260344" y="1912349"/>
            <a:ext cx="142061" cy="1267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794CDA2-F6FB-200B-B9A3-D548D4F6AD8B}"/>
              </a:ext>
            </a:extLst>
          </p:cNvPr>
          <p:cNvSpPr/>
          <p:nvPr/>
        </p:nvSpPr>
        <p:spPr>
          <a:xfrm>
            <a:off x="6462302" y="2039071"/>
            <a:ext cx="1375795" cy="106754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C3551A-8361-C3A0-DB98-229F8215A00C}"/>
              </a:ext>
            </a:extLst>
          </p:cNvPr>
          <p:cNvSpPr/>
          <p:nvPr/>
        </p:nvSpPr>
        <p:spPr>
          <a:xfrm>
            <a:off x="6866649" y="2411242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BFFB4-62D0-8AE0-C13A-B02ED3E62F52}"/>
              </a:ext>
            </a:extLst>
          </p:cNvPr>
          <p:cNvSpPr/>
          <p:nvPr/>
        </p:nvSpPr>
        <p:spPr>
          <a:xfrm>
            <a:off x="7291673" y="2411242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3459C3-27A5-F24B-0706-024D51E6D53E}"/>
              </a:ext>
            </a:extLst>
          </p:cNvPr>
          <p:cNvSpPr/>
          <p:nvPr/>
        </p:nvSpPr>
        <p:spPr>
          <a:xfrm>
            <a:off x="7093427" y="2701037"/>
            <a:ext cx="142061" cy="1267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78597618-615C-1621-8057-EFD9EF1B2F33}"/>
              </a:ext>
            </a:extLst>
          </p:cNvPr>
          <p:cNvSpPr/>
          <p:nvPr/>
        </p:nvSpPr>
        <p:spPr>
          <a:xfrm>
            <a:off x="6464616" y="3378367"/>
            <a:ext cx="1375795" cy="106754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B86746-FDA2-CB49-B94E-9C0214CEB2A0}"/>
              </a:ext>
            </a:extLst>
          </p:cNvPr>
          <p:cNvSpPr/>
          <p:nvPr/>
        </p:nvSpPr>
        <p:spPr>
          <a:xfrm>
            <a:off x="6868963" y="3750538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42A2E0-B241-7868-C30D-522586AA10B4}"/>
              </a:ext>
            </a:extLst>
          </p:cNvPr>
          <p:cNvSpPr/>
          <p:nvPr/>
        </p:nvSpPr>
        <p:spPr>
          <a:xfrm>
            <a:off x="7293987" y="3750538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EB48C7-6EF5-85CB-9165-E37674A76AB7}"/>
              </a:ext>
            </a:extLst>
          </p:cNvPr>
          <p:cNvSpPr/>
          <p:nvPr/>
        </p:nvSpPr>
        <p:spPr>
          <a:xfrm>
            <a:off x="7095741" y="4040333"/>
            <a:ext cx="142061" cy="1267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ADCD22-39EA-95E7-0DE1-A415013AF1B9}"/>
              </a:ext>
            </a:extLst>
          </p:cNvPr>
          <p:cNvSpPr/>
          <p:nvPr/>
        </p:nvSpPr>
        <p:spPr>
          <a:xfrm>
            <a:off x="8475054" y="2202144"/>
            <a:ext cx="142061" cy="1267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B563DC-94A1-6EF5-4DEC-ABF7AAFB861C}"/>
              </a:ext>
            </a:extLst>
          </p:cNvPr>
          <p:cNvSpPr/>
          <p:nvPr/>
        </p:nvSpPr>
        <p:spPr>
          <a:xfrm>
            <a:off x="8692351" y="1907562"/>
            <a:ext cx="142061" cy="1267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B58748-CF19-5B3F-0475-EAFDFA21C315}"/>
              </a:ext>
            </a:extLst>
          </p:cNvPr>
          <p:cNvSpPr/>
          <p:nvPr/>
        </p:nvSpPr>
        <p:spPr>
          <a:xfrm>
            <a:off x="7093427" y="1401865"/>
            <a:ext cx="142061" cy="1267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6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C8CCF37-86D0-4B5A-5FE6-52409E5B3F47}"/>
              </a:ext>
            </a:extLst>
          </p:cNvPr>
          <p:cNvGrpSpPr/>
          <p:nvPr/>
        </p:nvGrpSpPr>
        <p:grpSpPr>
          <a:xfrm>
            <a:off x="7340281" y="1555156"/>
            <a:ext cx="3107094" cy="4570434"/>
            <a:chOff x="830424" y="1597101"/>
            <a:chExt cx="3107094" cy="457043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5B2BE1-D10C-8DF9-7859-A9F433BD86CB}"/>
                </a:ext>
              </a:extLst>
            </p:cNvPr>
            <p:cNvSpPr/>
            <p:nvPr/>
          </p:nvSpPr>
          <p:spPr>
            <a:xfrm>
              <a:off x="830424" y="5570376"/>
              <a:ext cx="3107094" cy="5971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712F96-E7D5-B99B-34D8-33B324238281}"/>
                </a:ext>
              </a:extLst>
            </p:cNvPr>
            <p:cNvSpPr/>
            <p:nvPr/>
          </p:nvSpPr>
          <p:spPr>
            <a:xfrm>
              <a:off x="2021747" y="3036815"/>
              <a:ext cx="100668" cy="2751589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F252F10-FD11-BB4A-381C-DA297D8BD3C0}"/>
                </a:ext>
              </a:extLst>
            </p:cNvPr>
            <p:cNvGrpSpPr/>
            <p:nvPr/>
          </p:nvGrpSpPr>
          <p:grpSpPr>
            <a:xfrm>
              <a:off x="1455490" y="1597101"/>
              <a:ext cx="1233182" cy="1439714"/>
              <a:chOff x="3937518" y="931178"/>
              <a:chExt cx="1060704" cy="1233182"/>
            </a:xfrm>
          </p:grpSpPr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33848017-FCF3-5D97-2BDC-17A9E0E39087}"/>
                  </a:ext>
                </a:extLst>
              </p:cNvPr>
              <p:cNvSpPr/>
              <p:nvPr/>
            </p:nvSpPr>
            <p:spPr>
              <a:xfrm>
                <a:off x="3937518" y="1249960"/>
                <a:ext cx="1060704" cy="9144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601C6FA-F863-ED3A-43EB-CEC91DAB855C}"/>
                  </a:ext>
                </a:extLst>
              </p:cNvPr>
              <p:cNvSpPr/>
              <p:nvPr/>
            </p:nvSpPr>
            <p:spPr>
              <a:xfrm>
                <a:off x="4010670" y="931178"/>
                <a:ext cx="914400" cy="9144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259904AB-F23D-1D96-3F60-4CB810BA7F96}"/>
                </a:ext>
              </a:extLst>
            </p:cNvPr>
            <p:cNvSpPr/>
            <p:nvPr/>
          </p:nvSpPr>
          <p:spPr>
            <a:xfrm>
              <a:off x="2603625" y="2017655"/>
              <a:ext cx="1233182" cy="226434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97030ED-57A7-4636-7474-C890EC92C08B}"/>
                </a:ext>
              </a:extLst>
            </p:cNvPr>
            <p:cNvSpPr/>
            <p:nvPr/>
          </p:nvSpPr>
          <p:spPr>
            <a:xfrm>
              <a:off x="1753576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D60381-00D0-B337-6A07-F53A2D1560F3}"/>
                </a:ext>
              </a:extLst>
            </p:cNvPr>
            <p:cNvSpPr/>
            <p:nvPr/>
          </p:nvSpPr>
          <p:spPr>
            <a:xfrm>
              <a:off x="2178600" y="1954294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E4548E-92EC-66F2-4290-183B9CF74A60}"/>
                </a:ext>
              </a:extLst>
            </p:cNvPr>
            <p:cNvSpPr/>
            <p:nvPr/>
          </p:nvSpPr>
          <p:spPr>
            <a:xfrm>
              <a:off x="1980354" y="2244089"/>
              <a:ext cx="142061" cy="1267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AACC89AC-C5E6-28C3-1301-4DE46ABEF622}"/>
              </a:ext>
            </a:extLst>
          </p:cNvPr>
          <p:cNvSpPr/>
          <p:nvPr/>
        </p:nvSpPr>
        <p:spPr>
          <a:xfrm>
            <a:off x="6462302" y="732410"/>
            <a:ext cx="1375795" cy="106754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230576-4A87-E48C-9802-0EBB6F7ECCF3}"/>
              </a:ext>
            </a:extLst>
          </p:cNvPr>
          <p:cNvSpPr/>
          <p:nvPr/>
        </p:nvSpPr>
        <p:spPr>
          <a:xfrm>
            <a:off x="6866649" y="1104581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40ED9B-B87E-5C3A-F9F2-B5221FFBF672}"/>
              </a:ext>
            </a:extLst>
          </p:cNvPr>
          <p:cNvSpPr/>
          <p:nvPr/>
        </p:nvSpPr>
        <p:spPr>
          <a:xfrm>
            <a:off x="7291673" y="1104581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93DFAF-577F-9BA8-1071-5DF7C7C56FDD}"/>
              </a:ext>
            </a:extLst>
          </p:cNvPr>
          <p:cNvSpPr/>
          <p:nvPr/>
        </p:nvSpPr>
        <p:spPr>
          <a:xfrm>
            <a:off x="7093427" y="1394376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2EC39-5780-4896-C587-D48C46B975E3}"/>
              </a:ext>
            </a:extLst>
          </p:cNvPr>
          <p:cNvSpPr txBox="1"/>
          <p:nvPr/>
        </p:nvSpPr>
        <p:spPr>
          <a:xfrm>
            <a:off x="502458" y="439413"/>
            <a:ext cx="463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Say the pump uses diesel.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C7986-C97E-7089-23D8-5FFC7985C8C8}"/>
              </a:ext>
            </a:extLst>
          </p:cNvPr>
          <p:cNvSpPr txBox="1"/>
          <p:nvPr/>
        </p:nvSpPr>
        <p:spPr>
          <a:xfrm>
            <a:off x="261853" y="2088927"/>
            <a:ext cx="4634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You will therefore actually need 3 units of diesel to run the pump.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3B94B4-C584-53A3-2066-E27EE720BE2B}"/>
              </a:ext>
            </a:extLst>
          </p:cNvPr>
          <p:cNvSpPr/>
          <p:nvPr/>
        </p:nvSpPr>
        <p:spPr>
          <a:xfrm>
            <a:off x="8260344" y="1912349"/>
            <a:ext cx="142061" cy="1267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7794CDA2-F6FB-200B-B9A3-D548D4F6AD8B}"/>
              </a:ext>
            </a:extLst>
          </p:cNvPr>
          <p:cNvSpPr/>
          <p:nvPr/>
        </p:nvSpPr>
        <p:spPr>
          <a:xfrm>
            <a:off x="6462302" y="2039071"/>
            <a:ext cx="1375795" cy="106754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C3551A-8361-C3A0-DB98-229F8215A00C}"/>
              </a:ext>
            </a:extLst>
          </p:cNvPr>
          <p:cNvSpPr/>
          <p:nvPr/>
        </p:nvSpPr>
        <p:spPr>
          <a:xfrm>
            <a:off x="6866649" y="2411242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BFFB4-62D0-8AE0-C13A-B02ED3E62F52}"/>
              </a:ext>
            </a:extLst>
          </p:cNvPr>
          <p:cNvSpPr/>
          <p:nvPr/>
        </p:nvSpPr>
        <p:spPr>
          <a:xfrm>
            <a:off x="7291673" y="2411242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3459C3-27A5-F24B-0706-024D51E6D53E}"/>
              </a:ext>
            </a:extLst>
          </p:cNvPr>
          <p:cNvSpPr/>
          <p:nvPr/>
        </p:nvSpPr>
        <p:spPr>
          <a:xfrm>
            <a:off x="7093427" y="2701037"/>
            <a:ext cx="142061" cy="1267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78597618-615C-1621-8057-EFD9EF1B2F33}"/>
              </a:ext>
            </a:extLst>
          </p:cNvPr>
          <p:cNvSpPr/>
          <p:nvPr/>
        </p:nvSpPr>
        <p:spPr>
          <a:xfrm>
            <a:off x="6464616" y="3378367"/>
            <a:ext cx="1375795" cy="1067543"/>
          </a:xfrm>
          <a:prstGeom prst="round2Same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B86746-FDA2-CB49-B94E-9C0214CEB2A0}"/>
              </a:ext>
            </a:extLst>
          </p:cNvPr>
          <p:cNvSpPr/>
          <p:nvPr/>
        </p:nvSpPr>
        <p:spPr>
          <a:xfrm>
            <a:off x="6868963" y="3750538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42A2E0-B241-7868-C30D-522586AA10B4}"/>
              </a:ext>
            </a:extLst>
          </p:cNvPr>
          <p:cNvSpPr/>
          <p:nvPr/>
        </p:nvSpPr>
        <p:spPr>
          <a:xfrm>
            <a:off x="7293987" y="3750538"/>
            <a:ext cx="142061" cy="1267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EB48C7-6EF5-85CB-9165-E37674A76AB7}"/>
              </a:ext>
            </a:extLst>
          </p:cNvPr>
          <p:cNvSpPr/>
          <p:nvPr/>
        </p:nvSpPr>
        <p:spPr>
          <a:xfrm>
            <a:off x="7095741" y="4040333"/>
            <a:ext cx="142061" cy="1267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ADCD22-39EA-95E7-0DE1-A415013AF1B9}"/>
              </a:ext>
            </a:extLst>
          </p:cNvPr>
          <p:cNvSpPr/>
          <p:nvPr/>
        </p:nvSpPr>
        <p:spPr>
          <a:xfrm>
            <a:off x="8475054" y="2202144"/>
            <a:ext cx="142061" cy="1267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AB563DC-94A1-6EF5-4DEC-ABF7AAFB861C}"/>
              </a:ext>
            </a:extLst>
          </p:cNvPr>
          <p:cNvSpPr/>
          <p:nvPr/>
        </p:nvSpPr>
        <p:spPr>
          <a:xfrm>
            <a:off x="8692351" y="1907562"/>
            <a:ext cx="142061" cy="1267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B58748-CF19-5B3F-0475-EAFDFA21C315}"/>
              </a:ext>
            </a:extLst>
          </p:cNvPr>
          <p:cNvSpPr/>
          <p:nvPr/>
        </p:nvSpPr>
        <p:spPr>
          <a:xfrm>
            <a:off x="7093427" y="1401865"/>
            <a:ext cx="142061" cy="1267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6948E1-EA55-1B13-85BF-B628BE910C83}"/>
              </a:ext>
            </a:extLst>
          </p:cNvPr>
          <p:cNvSpPr txBox="1"/>
          <p:nvPr/>
        </p:nvSpPr>
        <p:spPr>
          <a:xfrm>
            <a:off x="416896" y="3877260"/>
            <a:ext cx="46343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This translates to needing 9 units of energy for this pump, when you are using diesel to power it. </a:t>
            </a:r>
          </a:p>
        </p:txBody>
      </p:sp>
    </p:spTree>
    <p:extLst>
      <p:ext uri="{BB962C8B-B14F-4D97-AF65-F5344CB8AC3E}">
        <p14:creationId xmlns:p14="http://schemas.microsoft.com/office/powerpoint/2010/main" val="3364723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74CF41D-972B-EFA0-6089-DDCEA5FC7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27209"/>
              </p:ext>
            </p:extLst>
          </p:nvPr>
        </p:nvGraphicFramePr>
        <p:xfrm>
          <a:off x="2032000" y="1147504"/>
          <a:ext cx="8127999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6501485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715072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694420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Energy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Diesel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3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 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19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NRCS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58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90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277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Nichols</dc:creator>
  <cp:lastModifiedBy>Gina Nichols</cp:lastModifiedBy>
  <cp:revision>2</cp:revision>
  <dcterms:created xsi:type="dcterms:W3CDTF">2023-03-01T16:19:06Z</dcterms:created>
  <dcterms:modified xsi:type="dcterms:W3CDTF">2023-03-01T17:42:16Z</dcterms:modified>
</cp:coreProperties>
</file>