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C0D8-4F74-BEB6-D332-FC797937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1D97C-8BE0-130F-8F68-B5A9C344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EAE7-93D2-9B1E-7E9B-A14B950F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CEE3-E965-00B6-A4B4-4E4BB95C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D49E-8CC1-26F1-B60B-485FC80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3885-A6E6-D893-A8A8-C0497156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EA058-CBC4-BDE7-3F90-EAE49004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3F88-4CEC-432F-DB0B-4ECA852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3950-33B4-7E28-4FDD-1CA177D4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DEC3-E7DE-5EF8-B96C-1C08FDD1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AAEA7-5F38-DD41-6A29-1E995A39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762F3-ADA7-DCF7-07DF-47419F00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3E9-F76D-CEBE-DFB8-C98C508F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A07C-5415-8ED7-3DF0-83C9CC4A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DC86-810B-1BFB-DC0E-CCE9B6D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E89-E144-4A4B-68BD-47609AF0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0DCD-2B86-0B21-1482-B2631F62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200E-F768-8409-78A0-3244AB8A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A7F6-8272-AA38-4BC3-5B0E303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2FB0-035C-95AA-993D-D2766CA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9D6-E191-CD48-92D0-D3C189C7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97173-38BB-79B2-6418-FE252FB8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CAC5-D54B-BE8C-CAD9-675B29BD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CB56-76CA-7681-2F31-7F8E91EC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2A5A-8FDE-90F4-8FAA-E80824B8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C279-3C8E-4941-BF66-417CF0A2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BF71-6AEA-B76A-C65A-426BEC97A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E93E-3ADE-B115-BB25-D4C2C41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A346C-86B3-CA3E-3230-F854B84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345B-FF8D-20EA-4F1A-CFA18525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89-0FEC-C97F-F41E-A05E10A2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B0E-D012-2FA8-04E6-32667F2F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EE84-E28F-510F-2BAF-D4AC385E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F5B7-74C6-98BA-5C2A-B0E1C5AF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FBE1-5B2E-ED7F-2175-8C782E6B9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D968D-8698-07FD-475E-F45419D2F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DABFA-8C0C-32E6-4A54-A12E3324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2A96F-7837-EE45-4723-A31D4446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D748-CFD6-60CD-69E6-F8F64543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9129-DFCE-E549-EEE7-AFD9C97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32738-C0E3-A7AC-C278-5FED66F9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4D4D-14A0-C48E-BC5D-0D371ED4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D97C-86E3-A152-7201-235EBAC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26F0A-2DE3-3445-20DA-E7F38E5D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E3AF2-E61A-280C-D0B0-1AA63CD6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C05D-69F6-8FA2-4895-21BD2743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CEAB-8A08-5F18-E455-33A38C4B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7B8D-E9F2-9F46-82CE-5F636348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9B55-E0BA-1815-FF3B-57164A54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268D0-DB42-56D4-FBEE-098A3E30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9BB2-02E6-53C3-559D-DB660B77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149D-72C7-221D-A121-A70D790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22C-8155-6F59-1A8C-CA7D1463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A241D-58AF-09EF-7000-EC71A3766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1E2E-933F-0273-DE3F-FFB1D48C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F32C-C127-9463-4B5A-2B49B4F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8E34-7940-92DE-8C53-DA5FE55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A7090-E57B-4320-ECA7-7F0F6E3D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81CA2-8778-06AA-FFC2-F563D438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D2AE-6AC8-FB4D-A247-47090CE7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B7CE-1CD1-98F6-64AA-BA9D5C90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6001-9B75-4AA6-8286-BD4E6E27ADA4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7B19-2EDC-E44F-FA15-A0F97B4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7455-68E8-4B2A-FE03-29B69876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026DB0-2546-B303-A51C-A7A8E9917DE2}"/>
              </a:ext>
            </a:extLst>
          </p:cNvPr>
          <p:cNvGrpSpPr/>
          <p:nvPr/>
        </p:nvGrpSpPr>
        <p:grpSpPr>
          <a:xfrm>
            <a:off x="3748067" y="3140440"/>
            <a:ext cx="386308" cy="387196"/>
            <a:chOff x="4745158" y="3090106"/>
            <a:chExt cx="386308" cy="387196"/>
          </a:xfrm>
          <a:solidFill>
            <a:schemeClr val="bg1"/>
          </a:solidFill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A29750F-5421-687D-09C2-C6FD0BDF52FD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E739F87-35EB-68EA-B0DC-1D73C46FC662}"/>
                </a:ext>
              </a:extLst>
            </p:cNvPr>
            <p:cNvSpPr txBox="1"/>
            <p:nvPr/>
          </p:nvSpPr>
          <p:spPr>
            <a:xfrm>
              <a:off x="4745158" y="3277247"/>
              <a:ext cx="386308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178829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27630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276431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25231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374032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22833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471634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20434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569235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18036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666836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15637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764438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13238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4AB66-0AC9-6629-072D-D639524C8065}"/>
              </a:ext>
            </a:extLst>
          </p:cNvPr>
          <p:cNvSpPr txBox="1"/>
          <p:nvPr/>
        </p:nvSpPr>
        <p:spPr>
          <a:xfrm>
            <a:off x="492201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FB17A-2568-B2E9-3C17-5C0263D763C1}"/>
              </a:ext>
            </a:extLst>
          </p:cNvPr>
          <p:cNvSpPr txBox="1"/>
          <p:nvPr/>
        </p:nvSpPr>
        <p:spPr>
          <a:xfrm>
            <a:off x="5410017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177C5-3228-93D7-F0F9-012B23F7F784}"/>
              </a:ext>
            </a:extLst>
          </p:cNvPr>
          <p:cNvSpPr txBox="1"/>
          <p:nvPr/>
        </p:nvSpPr>
        <p:spPr>
          <a:xfrm>
            <a:off x="5898024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F99CD8-5913-BE68-5B73-7C1D583983F4}"/>
              </a:ext>
            </a:extLst>
          </p:cNvPr>
          <p:cNvSpPr txBox="1"/>
          <p:nvPr/>
        </p:nvSpPr>
        <p:spPr>
          <a:xfrm>
            <a:off x="6386031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9B3CD7-20DF-7134-D14D-108E315C6EA2}"/>
              </a:ext>
            </a:extLst>
          </p:cNvPr>
          <p:cNvSpPr txBox="1"/>
          <p:nvPr/>
        </p:nvSpPr>
        <p:spPr>
          <a:xfrm>
            <a:off x="6874038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56408-D521-E293-2ECA-A6AEE96929C3}"/>
              </a:ext>
            </a:extLst>
          </p:cNvPr>
          <p:cNvSpPr txBox="1"/>
          <p:nvPr/>
        </p:nvSpPr>
        <p:spPr>
          <a:xfrm>
            <a:off x="7362045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B695F0-30F2-1E2C-AB87-ECEC592E46B7}"/>
              </a:ext>
            </a:extLst>
          </p:cNvPr>
          <p:cNvSpPr txBox="1"/>
          <p:nvPr/>
        </p:nvSpPr>
        <p:spPr>
          <a:xfrm>
            <a:off x="7850052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A4E15F-371D-B6F3-76F3-AAEF00F051CF}"/>
              </a:ext>
            </a:extLst>
          </p:cNvPr>
          <p:cNvSpPr txBox="1"/>
          <p:nvPr/>
        </p:nvSpPr>
        <p:spPr>
          <a:xfrm>
            <a:off x="8338059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F8388-E26D-7A52-610E-0E23C4C742DC}"/>
              </a:ext>
            </a:extLst>
          </p:cNvPr>
          <p:cNvSpPr txBox="1"/>
          <p:nvPr/>
        </p:nvSpPr>
        <p:spPr>
          <a:xfrm>
            <a:off x="882606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EB5CBB-9310-1571-12DD-8DDE6F66A467}"/>
              </a:ext>
            </a:extLst>
          </p:cNvPr>
          <p:cNvSpPr txBox="1"/>
          <p:nvPr/>
        </p:nvSpPr>
        <p:spPr>
          <a:xfrm>
            <a:off x="9314073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B40BAE-5740-11FD-9C36-7CFBB3F479F9}"/>
              </a:ext>
            </a:extLst>
          </p:cNvPr>
          <p:cNvSpPr txBox="1"/>
          <p:nvPr/>
        </p:nvSpPr>
        <p:spPr>
          <a:xfrm>
            <a:off x="980208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C2EC48-63B5-ACC1-07CB-B055A2D6B2C5}"/>
              </a:ext>
            </a:extLst>
          </p:cNvPr>
          <p:cNvSpPr txBox="1"/>
          <p:nvPr/>
        </p:nvSpPr>
        <p:spPr>
          <a:xfrm>
            <a:off x="1029008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30029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589949" y="694776"/>
            <a:ext cx="71365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 in stubble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623505" y="925472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657061" y="1156168"/>
            <a:ext cx="72006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 (18-24”)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699006" y="1386864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77262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732562" y="1617560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766118" y="1848256"/>
            <a:ext cx="6190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Levees built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799674" y="2078952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833230" y="2309648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3CD0F-A4F1-601C-932E-4F79482D7DD6}"/>
              </a:ext>
            </a:extLst>
          </p:cNvPr>
          <p:cNvSpPr txBox="1"/>
          <p:nvPr/>
        </p:nvSpPr>
        <p:spPr>
          <a:xfrm>
            <a:off x="866786" y="2540344"/>
            <a:ext cx="4603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28567" y="2523566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07726" y="1072251"/>
            <a:ext cx="3722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838852" y="1297722"/>
            <a:ext cx="2127505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TR/Prowl H2O)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975698" y="1525357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 irrigation (8 ac-in)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2147362" y="1750704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Sprinkle irrigation (8 ac-in)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CC28EA-BE20-741B-150F-710B36DADEAF}"/>
              </a:ext>
            </a:extLst>
          </p:cNvPr>
          <p:cNvSpPr txBox="1"/>
          <p:nvPr/>
        </p:nvSpPr>
        <p:spPr>
          <a:xfrm>
            <a:off x="2311683" y="1983471"/>
            <a:ext cx="132440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Contact herbicide (</a:t>
            </a:r>
            <a:r>
              <a:rPr lang="en-US" sz="700" i="1" dirty="0" err="1"/>
              <a:t>Gramoxone</a:t>
            </a:r>
            <a:r>
              <a:rPr lang="en-US" sz="700" i="1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DFA0C-6FC2-3D44-5B7F-C460B0923E68}"/>
              </a:ext>
            </a:extLst>
          </p:cNvPr>
          <p:cNvSpPr txBox="1"/>
          <p:nvPr/>
        </p:nvSpPr>
        <p:spPr>
          <a:xfrm>
            <a:off x="2448583" y="2216238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6285891" y="2494620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E5DCF3-5AB0-9209-7F6E-AAD5890CC234}"/>
              </a:ext>
            </a:extLst>
          </p:cNvPr>
          <p:cNvSpPr txBox="1"/>
          <p:nvPr/>
        </p:nvSpPr>
        <p:spPr>
          <a:xfrm>
            <a:off x="7133077" y="2489486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N&amp;P applied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742056-BCFF-9B23-1313-91545BE0C09C}"/>
              </a:ext>
            </a:extLst>
          </p:cNvPr>
          <p:cNvGrpSpPr/>
          <p:nvPr/>
        </p:nvGrpSpPr>
        <p:grpSpPr>
          <a:xfrm>
            <a:off x="4241495" y="310688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273284" y="3373113"/>
            <a:ext cx="1165704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8-13 tons (90% DM?)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417D9E-5417-9B25-F9F8-7B682DC3317A}"/>
              </a:ext>
            </a:extLst>
          </p:cNvPr>
          <p:cNvSpPr txBox="1"/>
          <p:nvPr/>
        </p:nvSpPr>
        <p:spPr>
          <a:xfrm>
            <a:off x="3333025" y="2496332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FE7A1F7-BB20-4D02-6C4B-D0BDA362E1D9}"/>
              </a:ext>
            </a:extLst>
          </p:cNvPr>
          <p:cNvSpPr txBox="1"/>
          <p:nvPr/>
        </p:nvSpPr>
        <p:spPr>
          <a:xfrm>
            <a:off x="3572560" y="2267583"/>
            <a:ext cx="127791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Post-emergent (2,4-D/Raptor)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3609" y="4573186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CA49F2-7E5C-D630-1402-6D0A3FD6449C}"/>
              </a:ext>
            </a:extLst>
          </p:cNvPr>
          <p:cNvSpPr txBox="1"/>
          <p:nvPr/>
        </p:nvSpPr>
        <p:spPr>
          <a:xfrm>
            <a:off x="8132388" y="2393673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5842154-8395-1C4D-CA24-79461AB95A64}"/>
              </a:ext>
            </a:extLst>
          </p:cNvPr>
          <p:cNvSpPr txBox="1"/>
          <p:nvPr/>
        </p:nvSpPr>
        <p:spPr>
          <a:xfrm>
            <a:off x="8206554" y="2156199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B6D1D6B-9FE1-0FDA-87AE-2314FF07801F}"/>
              </a:ext>
            </a:extLst>
          </p:cNvPr>
          <p:cNvSpPr txBox="1"/>
          <p:nvPr/>
        </p:nvSpPr>
        <p:spPr>
          <a:xfrm>
            <a:off x="6862952" y="6061248"/>
            <a:ext cx="62367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EDBE59-55CC-F8B7-C8D1-F50A6AB2E2DB}"/>
              </a:ext>
            </a:extLst>
          </p:cNvPr>
          <p:cNvSpPr txBox="1"/>
          <p:nvPr/>
        </p:nvSpPr>
        <p:spPr>
          <a:xfrm>
            <a:off x="6933295" y="4789605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A0F026A-4DB8-3A82-B5AE-A321F4FFD3BC}"/>
              </a:ext>
            </a:extLst>
          </p:cNvPr>
          <p:cNvSpPr txBox="1"/>
          <p:nvPr/>
        </p:nvSpPr>
        <p:spPr>
          <a:xfrm>
            <a:off x="7780481" y="4792860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5D7619D-3B66-87BF-CF2E-57A3B129E37B}"/>
              </a:ext>
            </a:extLst>
          </p:cNvPr>
          <p:cNvSpPr txBox="1"/>
          <p:nvPr/>
        </p:nvSpPr>
        <p:spPr>
          <a:xfrm>
            <a:off x="4953893" y="4323987"/>
            <a:ext cx="1026168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955E93-1540-C927-878D-346269A267ED}"/>
              </a:ext>
            </a:extLst>
          </p:cNvPr>
          <p:cNvSpPr txBox="1"/>
          <p:nvPr/>
        </p:nvSpPr>
        <p:spPr>
          <a:xfrm>
            <a:off x="3977368" y="4326164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42A486-9DFE-C1AB-4E00-0012D0B3A0C3}"/>
              </a:ext>
            </a:extLst>
          </p:cNvPr>
          <p:cNvSpPr txBox="1"/>
          <p:nvPr/>
        </p:nvSpPr>
        <p:spPr>
          <a:xfrm>
            <a:off x="8856136" y="4687916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099E9E-776B-BDD9-12A9-9D9ABF5EC48F}"/>
              </a:ext>
            </a:extLst>
          </p:cNvPr>
          <p:cNvSpPr txBox="1"/>
          <p:nvPr/>
        </p:nvSpPr>
        <p:spPr>
          <a:xfrm>
            <a:off x="8930302" y="4458831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E49AD9D-18A7-1839-7116-43ECB07B5B44}"/>
              </a:ext>
            </a:extLst>
          </p:cNvPr>
          <p:cNvSpPr txBox="1"/>
          <p:nvPr/>
        </p:nvSpPr>
        <p:spPr>
          <a:xfrm>
            <a:off x="4921352" y="5855353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B66228-63E0-EB2B-4145-13688F174F08}"/>
              </a:ext>
            </a:extLst>
          </p:cNvPr>
          <p:cNvSpPr txBox="1"/>
          <p:nvPr/>
        </p:nvSpPr>
        <p:spPr>
          <a:xfrm>
            <a:off x="5415111" y="5608331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046731" y="110355"/>
            <a:ext cx="36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 South, Large Bales</a:t>
            </a:r>
          </a:p>
          <a:p>
            <a:r>
              <a:rPr lang="en-US" dirty="0"/>
              <a:t>Tulare County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046731" y="689911"/>
            <a:ext cx="3982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operation, not included in base scenario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5B6E92-8228-1FFC-DF82-5A2963C43FC0}"/>
              </a:ext>
            </a:extLst>
          </p:cNvPr>
          <p:cNvGrpSpPr/>
          <p:nvPr/>
        </p:nvGrpSpPr>
        <p:grpSpPr>
          <a:xfrm>
            <a:off x="4728380" y="3123662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76BCE0-D8CC-9514-6494-5B492A0C934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574150-3FE6-6FC5-8800-67C6EA657284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BF2F93-90DA-E60E-1CD0-FB5A2F3E1C7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C8EFC4-25C5-D1BD-58CA-FD1EFE35A1CB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0880CD-B273-60DE-15FC-17671FB606B1}"/>
              </a:ext>
            </a:extLst>
          </p:cNvPr>
          <p:cNvGrpSpPr/>
          <p:nvPr/>
        </p:nvGrpSpPr>
        <p:grpSpPr>
          <a:xfrm>
            <a:off x="5197241" y="3140440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C671102-C02D-A927-CC67-8D44D27AE14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65767CC-7BC9-30CA-564B-B6D3560A8AF7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6052D32-FA69-63A3-8E25-0E7BC8A3716D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04342D-3D92-18C8-1225-6BCE5B8145C6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D6F71A-F14B-B8D4-E2D8-C3964F84665B}"/>
              </a:ext>
            </a:extLst>
          </p:cNvPr>
          <p:cNvGrpSpPr/>
          <p:nvPr/>
        </p:nvGrpSpPr>
        <p:grpSpPr>
          <a:xfrm>
            <a:off x="5704734" y="315721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0C43DA-644A-E8D9-B0A0-87495837BDDC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283BF6C-9449-ED0D-4DF3-AB0ED5A2385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39DE9F-6E60-1A1E-3AF5-5B0935FD0D99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62BE5C-3AC3-9674-E31A-ABF361B7FD91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196CA6-7966-D581-1E1A-8CF00901B393}"/>
              </a:ext>
            </a:extLst>
          </p:cNvPr>
          <p:cNvGrpSpPr/>
          <p:nvPr/>
        </p:nvGrpSpPr>
        <p:grpSpPr>
          <a:xfrm>
            <a:off x="6180361" y="3176891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728040-E1D3-CAF3-A061-D1E149371E0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114B3C-FED7-786A-DEC4-C93A46B863B2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84DFA55-D033-699F-7AE7-D7899E428E50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568CA59-4C05-97BD-A8D7-E6071B2467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46FD646-537E-EDA6-C09F-18C95ACC12CF}"/>
              </a:ext>
            </a:extLst>
          </p:cNvPr>
          <p:cNvGrpSpPr/>
          <p:nvPr/>
        </p:nvGrpSpPr>
        <p:grpSpPr>
          <a:xfrm>
            <a:off x="6649222" y="3193669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081F35-282B-B1EA-9518-68CBBB9D389B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F57542-00CA-1678-238B-A1763CF395D3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FA5582-D929-A8D1-33A2-9A87A1B7753E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F67317-0C25-48D0-E15C-3AB61332E1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E85B4A-9C8C-D927-6B29-8F1000CAEAA5}"/>
              </a:ext>
            </a:extLst>
          </p:cNvPr>
          <p:cNvGrpSpPr/>
          <p:nvPr/>
        </p:nvGrpSpPr>
        <p:grpSpPr>
          <a:xfrm>
            <a:off x="7156715" y="323561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DFF9D03-3175-9FFB-70BD-6241A25EEBF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0C83D2-43A8-107F-B95C-57B56CE986DA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293A09-AB2B-A5A4-9CB6-88F38AC1C96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BA7F77A-886B-2F73-B4BE-E3A30DC25A53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4E4324-E27F-E06A-4D3E-45FDA112E95B}"/>
              </a:ext>
            </a:extLst>
          </p:cNvPr>
          <p:cNvGrpSpPr/>
          <p:nvPr/>
        </p:nvGrpSpPr>
        <p:grpSpPr>
          <a:xfrm>
            <a:off x="7647430" y="3157218"/>
            <a:ext cx="448880" cy="379503"/>
            <a:chOff x="4745158" y="3090106"/>
            <a:chExt cx="448880" cy="379503"/>
          </a:xfrm>
          <a:solidFill>
            <a:schemeClr val="bg1"/>
          </a:solidFill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E85CA42-ACEE-1572-4F09-1CD2F3040751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4FB5701-C7B7-A592-05DC-BFE25BCD361D}"/>
                </a:ext>
              </a:extLst>
            </p:cNvPr>
            <p:cNvSpPr txBox="1"/>
            <p:nvPr/>
          </p:nvSpPr>
          <p:spPr>
            <a:xfrm>
              <a:off x="4745158" y="3269554"/>
              <a:ext cx="44888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552AC72-324A-14DF-9C18-05683F649B34}"/>
              </a:ext>
            </a:extLst>
          </p:cNvPr>
          <p:cNvSpPr txBox="1"/>
          <p:nvPr/>
        </p:nvSpPr>
        <p:spPr>
          <a:xfrm>
            <a:off x="4544096" y="4786452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2E1CE6-F2A7-9DFE-A5B6-232592EE05AB}"/>
              </a:ext>
            </a:extLst>
          </p:cNvPr>
          <p:cNvSpPr txBox="1"/>
          <p:nvPr/>
        </p:nvSpPr>
        <p:spPr>
          <a:xfrm>
            <a:off x="6227531" y="4673537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CFC75-C61A-46D3-2277-04310010CC15}"/>
              </a:ext>
            </a:extLst>
          </p:cNvPr>
          <p:cNvSpPr txBox="1"/>
          <p:nvPr/>
        </p:nvSpPr>
        <p:spPr>
          <a:xfrm>
            <a:off x="3919140" y="2503350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217716-AA16-83AC-C387-B376AEBF47A6}"/>
              </a:ext>
            </a:extLst>
          </p:cNvPr>
          <p:cNvSpPr txBox="1"/>
          <p:nvPr/>
        </p:nvSpPr>
        <p:spPr>
          <a:xfrm>
            <a:off x="5597272" y="2433870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CEE320-73CB-0298-3B29-F56E09C2BA77}"/>
              </a:ext>
            </a:extLst>
          </p:cNvPr>
          <p:cNvSpPr txBox="1"/>
          <p:nvPr/>
        </p:nvSpPr>
        <p:spPr>
          <a:xfrm>
            <a:off x="5967053" y="5963764"/>
            <a:ext cx="623679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7668A-1BDD-3266-1A49-B4EC4327EB44}"/>
              </a:ext>
            </a:extLst>
          </p:cNvPr>
          <p:cNvSpPr txBox="1"/>
          <p:nvPr/>
        </p:nvSpPr>
        <p:spPr>
          <a:xfrm>
            <a:off x="7661482" y="5953526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</p:spTree>
    <p:extLst>
      <p:ext uri="{BB962C8B-B14F-4D97-AF65-F5344CB8AC3E}">
        <p14:creationId xmlns:p14="http://schemas.microsoft.com/office/powerpoint/2010/main" val="14659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922010" y="6329802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190881" y="555938"/>
            <a:ext cx="121219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Rip to depth of 18-24 inches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224437" y="786634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257993" y="1017330"/>
            <a:ext cx="97174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Apply of poultry litter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299938" y="1248026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333494" y="1478722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367050" y="1709418"/>
            <a:ext cx="55015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Float field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404261" y="1955434"/>
            <a:ext cx="6254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Pull borders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470643" y="2469035"/>
            <a:ext cx="81144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Cultivate/harrow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51517" y="311664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10751" y="932137"/>
            <a:ext cx="5966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Cultipacker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46979" y="1170031"/>
            <a:ext cx="1120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with airflow planter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791604" y="1414874"/>
            <a:ext cx="5966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Cultipacker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431557" y="2206561"/>
            <a:ext cx="10663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irrigation (3 ac-in)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4191531" y="2484608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F2CCED-E755-6974-0E65-202A9BF82046}"/>
              </a:ext>
            </a:extLst>
          </p:cNvPr>
          <p:cNvGrpSpPr/>
          <p:nvPr/>
        </p:nvGrpSpPr>
        <p:grpSpPr>
          <a:xfrm>
            <a:off x="4702890" y="3106884"/>
            <a:ext cx="549638" cy="799744"/>
            <a:chOff x="4702890" y="3106884"/>
            <a:chExt cx="549638" cy="7997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734679" y="3373113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7 tons (90% DM?)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1621" y="4265259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198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</a:t>
            </a:r>
          </a:p>
          <a:p>
            <a:r>
              <a:rPr lang="en-US" dirty="0"/>
              <a:t>Organic Production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23681" y="697673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4306584" y="5458233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4777060" y="1678777"/>
            <a:ext cx="2278188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42 ac-in applied per year through 6 floodings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AA4EEF-590F-2965-1F15-6903F13FE954}"/>
              </a:ext>
            </a:extLst>
          </p:cNvPr>
          <p:cNvSpPr txBox="1"/>
          <p:nvPr/>
        </p:nvSpPr>
        <p:spPr>
          <a:xfrm>
            <a:off x="5491443" y="2500667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E1AE09F-D03D-A3B5-39EF-11A7C6B9D393}"/>
              </a:ext>
            </a:extLst>
          </p:cNvPr>
          <p:cNvGrpSpPr/>
          <p:nvPr/>
        </p:nvGrpSpPr>
        <p:grpSpPr>
          <a:xfrm>
            <a:off x="5197186" y="3156602"/>
            <a:ext cx="549638" cy="799744"/>
            <a:chOff x="4702890" y="3106884"/>
            <a:chExt cx="549638" cy="79974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AF2854-C4D4-4A25-1E27-685063005E29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2A515B-540C-285E-195A-BDA81265134C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875F30-7D9D-7312-4027-12D32B3BEA76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249C69-B14B-0955-D788-EAF1D9598F5A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A38D9F-465D-A60F-46AD-5F49258DFD81}"/>
              </a:ext>
            </a:extLst>
          </p:cNvPr>
          <p:cNvGrpSpPr/>
          <p:nvPr/>
        </p:nvGrpSpPr>
        <p:grpSpPr>
          <a:xfrm>
            <a:off x="5691482" y="3182815"/>
            <a:ext cx="549638" cy="799744"/>
            <a:chOff x="4702890" y="3106884"/>
            <a:chExt cx="549638" cy="7997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3D4580-573C-1459-86EB-25B786EFA58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5A23FA-1598-0549-5450-82FCBBA8231D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5E2812-64E0-2564-48E5-C9CAB9E4839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FADA5F-3F08-F055-1E6F-5998B3B66D97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C08ABF2-DA44-D5BD-F187-A20076C23343}"/>
              </a:ext>
            </a:extLst>
          </p:cNvPr>
          <p:cNvGrpSpPr/>
          <p:nvPr/>
        </p:nvGrpSpPr>
        <p:grpSpPr>
          <a:xfrm>
            <a:off x="6185778" y="3202814"/>
            <a:ext cx="549638" cy="799744"/>
            <a:chOff x="4702890" y="3106884"/>
            <a:chExt cx="549638" cy="79974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F5489C-0A2F-EF20-DFE5-221723BD74C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92AAAA1-49A6-C3D8-5A8E-FC9BBEEF8170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A2FF145-ACC2-68DE-1E6F-0E3A86FC554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3359E70-74B1-B029-526A-CB81CD4F722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6721CA-9CB4-0E3E-6255-E565B100FF8E}"/>
              </a:ext>
            </a:extLst>
          </p:cNvPr>
          <p:cNvGrpSpPr/>
          <p:nvPr/>
        </p:nvGrpSpPr>
        <p:grpSpPr>
          <a:xfrm>
            <a:off x="6680074" y="3213720"/>
            <a:ext cx="549638" cy="799744"/>
            <a:chOff x="4702890" y="3106884"/>
            <a:chExt cx="549638" cy="7997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19410F-483C-5730-DA13-1E88DBC7C9C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CA9B41-D34F-7ECE-AE95-6994B9D85A73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050E66-341C-07EF-14B3-C65A6F0B2F7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0C5A2D-B061-6EE9-D575-7EC3BE4AC60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D9E3CF2-4326-49AC-E651-2162B0068304}"/>
              </a:ext>
            </a:extLst>
          </p:cNvPr>
          <p:cNvGrpSpPr/>
          <p:nvPr/>
        </p:nvGrpSpPr>
        <p:grpSpPr>
          <a:xfrm>
            <a:off x="7159580" y="3218378"/>
            <a:ext cx="549638" cy="799744"/>
            <a:chOff x="4702890" y="3106884"/>
            <a:chExt cx="549638" cy="79974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5FA9E5-D08A-AEB8-513F-195AC469659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CE20B48-3F0C-0924-0B2B-D1D58D464C24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50FCF9-BB9F-3B76-9DF9-BF5499837D3B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AFF804-09A4-A7B8-4DF8-2512BA9ABFE0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68A95F4-495D-850D-4BA5-66CEF2BC3D59}"/>
              </a:ext>
            </a:extLst>
          </p:cNvPr>
          <p:cNvGrpSpPr/>
          <p:nvPr/>
        </p:nvGrpSpPr>
        <p:grpSpPr>
          <a:xfrm>
            <a:off x="7637075" y="3256629"/>
            <a:ext cx="549638" cy="799744"/>
            <a:chOff x="4702890" y="3106884"/>
            <a:chExt cx="549638" cy="79974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66B1D24-C53E-B22E-2CDA-B35BE3936F3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DFFD6D5-227C-8E40-416B-EE8731AE7844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F7A6DA2-23EE-7DFB-66A8-C18D9BB05BD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229761-6719-8708-71A0-1F7D0F790544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732E07D-2E6A-99B6-8FA3-ED57616F1BEE}"/>
              </a:ext>
            </a:extLst>
          </p:cNvPr>
          <p:cNvSpPr txBox="1"/>
          <p:nvPr/>
        </p:nvSpPr>
        <p:spPr>
          <a:xfrm>
            <a:off x="4577929" y="4267736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487FEE0-8182-4A7B-0CB4-95FF00AD96A5}"/>
              </a:ext>
            </a:extLst>
          </p:cNvPr>
          <p:cNvSpPr txBox="1"/>
          <p:nvPr/>
        </p:nvSpPr>
        <p:spPr>
          <a:xfrm>
            <a:off x="5877841" y="4266703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44C221-1B5C-B245-B835-A0E4E6919301}"/>
              </a:ext>
            </a:extLst>
          </p:cNvPr>
          <p:cNvSpPr txBox="1"/>
          <p:nvPr/>
        </p:nvSpPr>
        <p:spPr>
          <a:xfrm>
            <a:off x="4305207" y="5186305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D25931-DE7A-C981-239F-31DF233B85B9}"/>
              </a:ext>
            </a:extLst>
          </p:cNvPr>
          <p:cNvSpPr txBox="1"/>
          <p:nvPr/>
        </p:nvSpPr>
        <p:spPr>
          <a:xfrm>
            <a:off x="5401515" y="5188782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44075F-5448-AED1-54B7-8CA7331C82BC}"/>
              </a:ext>
            </a:extLst>
          </p:cNvPr>
          <p:cNvSpPr txBox="1"/>
          <p:nvPr/>
        </p:nvSpPr>
        <p:spPr>
          <a:xfrm>
            <a:off x="6701427" y="5187749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AEE83E3-870B-F133-871C-2F00AD62E8D7}"/>
              </a:ext>
            </a:extLst>
          </p:cNvPr>
          <p:cNvSpPr txBox="1"/>
          <p:nvPr/>
        </p:nvSpPr>
        <p:spPr>
          <a:xfrm>
            <a:off x="4913613" y="6057640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69C07E9-D44C-F153-4563-9E46BF59C21D}"/>
              </a:ext>
            </a:extLst>
          </p:cNvPr>
          <p:cNvSpPr txBox="1"/>
          <p:nvPr/>
        </p:nvSpPr>
        <p:spPr>
          <a:xfrm>
            <a:off x="6009921" y="6060117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7A14F6-3351-9618-B9BC-F80F74F400D6}"/>
              </a:ext>
            </a:extLst>
          </p:cNvPr>
          <p:cNvSpPr txBox="1"/>
          <p:nvPr/>
        </p:nvSpPr>
        <p:spPr>
          <a:xfrm>
            <a:off x="7309833" y="6059084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410749-2F46-B513-3F33-E8F3E5F3B993}"/>
              </a:ext>
            </a:extLst>
          </p:cNvPr>
          <p:cNvSpPr txBox="1"/>
          <p:nvPr/>
        </p:nvSpPr>
        <p:spPr>
          <a:xfrm>
            <a:off x="1896080" y="1940274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8C4F7F-57D2-A271-2015-8678DC49CA03}"/>
              </a:ext>
            </a:extLst>
          </p:cNvPr>
          <p:cNvSpPr txBox="1"/>
          <p:nvPr/>
        </p:nvSpPr>
        <p:spPr>
          <a:xfrm>
            <a:off x="1965041" y="2196456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A327A-C04B-04B7-FFBE-4C5C86106272}"/>
              </a:ext>
            </a:extLst>
          </p:cNvPr>
          <p:cNvSpPr txBox="1"/>
          <p:nvPr/>
        </p:nvSpPr>
        <p:spPr>
          <a:xfrm>
            <a:off x="7489903" y="2481717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2DB5AA0-3041-CC7E-2DE5-A3883CC651E4}"/>
              </a:ext>
            </a:extLst>
          </p:cNvPr>
          <p:cNvSpPr txBox="1"/>
          <p:nvPr/>
        </p:nvSpPr>
        <p:spPr>
          <a:xfrm>
            <a:off x="7644884" y="4277376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E77137-A22D-3C6E-0AD9-A3575DBCBCD1}"/>
              </a:ext>
            </a:extLst>
          </p:cNvPr>
          <p:cNvSpPr txBox="1"/>
          <p:nvPr/>
        </p:nvSpPr>
        <p:spPr>
          <a:xfrm>
            <a:off x="8482815" y="5186305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862CF8B-2D69-16FF-8CD3-4923EDEF4161}"/>
              </a:ext>
            </a:extLst>
          </p:cNvPr>
          <p:cNvSpPr txBox="1"/>
          <p:nvPr/>
        </p:nvSpPr>
        <p:spPr>
          <a:xfrm>
            <a:off x="9086826" y="6057640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</p:spTree>
    <p:extLst>
      <p:ext uri="{BB962C8B-B14F-4D97-AF65-F5344CB8AC3E}">
        <p14:creationId xmlns:p14="http://schemas.microsoft.com/office/powerpoint/2010/main" val="276375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507</Words>
  <Application>Microsoft Office PowerPoint</Application>
  <PresentationFormat>Widescreen</PresentationFormat>
  <Paragraphs>235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Nichols</dc:creator>
  <cp:lastModifiedBy>Gina Nichols</cp:lastModifiedBy>
  <cp:revision>6</cp:revision>
  <dcterms:created xsi:type="dcterms:W3CDTF">2023-01-26T17:04:20Z</dcterms:created>
  <dcterms:modified xsi:type="dcterms:W3CDTF">2023-03-17T16:27:40Z</dcterms:modified>
</cp:coreProperties>
</file>