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F01C-28EF-4B92-80EC-0879A4F43B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F87C68-C2FC-4C8D-9057-C27AFA5682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061810-A0BD-44BC-9749-BE8649EE6989}"/>
              </a:ext>
            </a:extLst>
          </p:cNvPr>
          <p:cNvSpPr>
            <a:spLocks noGrp="1"/>
          </p:cNvSpPr>
          <p:nvPr>
            <p:ph type="dt" sz="half" idx="10"/>
          </p:nvPr>
        </p:nvSpPr>
        <p:spPr/>
        <p:txBody>
          <a:bodyPr/>
          <a:lstStyle/>
          <a:p>
            <a:fld id="{94132885-ED2D-496E-98E3-D8FB1FC46652}" type="datetimeFigureOut">
              <a:rPr lang="en-US" smtClean="0"/>
              <a:t>12/15/2022</a:t>
            </a:fld>
            <a:endParaRPr lang="en-US"/>
          </a:p>
        </p:txBody>
      </p:sp>
      <p:sp>
        <p:nvSpPr>
          <p:cNvPr id="5" name="Footer Placeholder 4">
            <a:extLst>
              <a:ext uri="{FF2B5EF4-FFF2-40B4-BE49-F238E27FC236}">
                <a16:creationId xmlns:a16="http://schemas.microsoft.com/office/drawing/2014/main" id="{F746E162-8CDD-4848-806A-E1F95213F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E8C86-C356-47F3-8BD2-B3AC503040FA}"/>
              </a:ext>
            </a:extLst>
          </p:cNvPr>
          <p:cNvSpPr>
            <a:spLocks noGrp="1"/>
          </p:cNvSpPr>
          <p:nvPr>
            <p:ph type="sldNum" sz="quarter" idx="12"/>
          </p:nvPr>
        </p:nvSpPr>
        <p:spPr/>
        <p:txBody>
          <a:bodyPr/>
          <a:lstStyle/>
          <a:p>
            <a:fld id="{F0425935-1298-4CFB-ABC6-12218F0DE83A}" type="slidenum">
              <a:rPr lang="en-US" smtClean="0"/>
              <a:t>‹#›</a:t>
            </a:fld>
            <a:endParaRPr lang="en-US"/>
          </a:p>
        </p:txBody>
      </p:sp>
    </p:spTree>
    <p:extLst>
      <p:ext uri="{BB962C8B-B14F-4D97-AF65-F5344CB8AC3E}">
        <p14:creationId xmlns:p14="http://schemas.microsoft.com/office/powerpoint/2010/main" val="1768786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18B8-454F-45AC-B66A-FD44914836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477D4F-7713-4D97-93C1-77045D7702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6DDD8-9781-46CE-857F-3FB9EFA99EEC}"/>
              </a:ext>
            </a:extLst>
          </p:cNvPr>
          <p:cNvSpPr>
            <a:spLocks noGrp="1"/>
          </p:cNvSpPr>
          <p:nvPr>
            <p:ph type="dt" sz="half" idx="10"/>
          </p:nvPr>
        </p:nvSpPr>
        <p:spPr/>
        <p:txBody>
          <a:bodyPr/>
          <a:lstStyle/>
          <a:p>
            <a:fld id="{94132885-ED2D-496E-98E3-D8FB1FC46652}" type="datetimeFigureOut">
              <a:rPr lang="en-US" smtClean="0"/>
              <a:t>12/15/2022</a:t>
            </a:fld>
            <a:endParaRPr lang="en-US"/>
          </a:p>
        </p:txBody>
      </p:sp>
      <p:sp>
        <p:nvSpPr>
          <p:cNvPr id="5" name="Footer Placeholder 4">
            <a:extLst>
              <a:ext uri="{FF2B5EF4-FFF2-40B4-BE49-F238E27FC236}">
                <a16:creationId xmlns:a16="http://schemas.microsoft.com/office/drawing/2014/main" id="{3FC859C0-54B8-43DB-8C31-AC7905C16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6F631-8035-49DE-B130-FE19832DE13F}"/>
              </a:ext>
            </a:extLst>
          </p:cNvPr>
          <p:cNvSpPr>
            <a:spLocks noGrp="1"/>
          </p:cNvSpPr>
          <p:nvPr>
            <p:ph type="sldNum" sz="quarter" idx="12"/>
          </p:nvPr>
        </p:nvSpPr>
        <p:spPr/>
        <p:txBody>
          <a:bodyPr/>
          <a:lstStyle/>
          <a:p>
            <a:fld id="{F0425935-1298-4CFB-ABC6-12218F0DE83A}" type="slidenum">
              <a:rPr lang="en-US" smtClean="0"/>
              <a:t>‹#›</a:t>
            </a:fld>
            <a:endParaRPr lang="en-US"/>
          </a:p>
        </p:txBody>
      </p:sp>
    </p:spTree>
    <p:extLst>
      <p:ext uri="{BB962C8B-B14F-4D97-AF65-F5344CB8AC3E}">
        <p14:creationId xmlns:p14="http://schemas.microsoft.com/office/powerpoint/2010/main" val="120032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F9F4E-CC9C-4700-807F-492BB290DF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E8AD7F-BF5F-45F7-83CB-C66049FE9DE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0D781-CEF4-4FB0-91BD-CF3AC7C48D63}"/>
              </a:ext>
            </a:extLst>
          </p:cNvPr>
          <p:cNvSpPr>
            <a:spLocks noGrp="1"/>
          </p:cNvSpPr>
          <p:nvPr>
            <p:ph type="dt" sz="half" idx="10"/>
          </p:nvPr>
        </p:nvSpPr>
        <p:spPr/>
        <p:txBody>
          <a:bodyPr/>
          <a:lstStyle/>
          <a:p>
            <a:fld id="{94132885-ED2D-496E-98E3-D8FB1FC46652}" type="datetimeFigureOut">
              <a:rPr lang="en-US" smtClean="0"/>
              <a:t>12/15/2022</a:t>
            </a:fld>
            <a:endParaRPr lang="en-US"/>
          </a:p>
        </p:txBody>
      </p:sp>
      <p:sp>
        <p:nvSpPr>
          <p:cNvPr id="5" name="Footer Placeholder 4">
            <a:extLst>
              <a:ext uri="{FF2B5EF4-FFF2-40B4-BE49-F238E27FC236}">
                <a16:creationId xmlns:a16="http://schemas.microsoft.com/office/drawing/2014/main" id="{8F1F33C5-31C0-4C92-8E1E-E5A4C7BB2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FF7F0-9A8F-4BE3-939D-6A8C1A38BD3F}"/>
              </a:ext>
            </a:extLst>
          </p:cNvPr>
          <p:cNvSpPr>
            <a:spLocks noGrp="1"/>
          </p:cNvSpPr>
          <p:nvPr>
            <p:ph type="sldNum" sz="quarter" idx="12"/>
          </p:nvPr>
        </p:nvSpPr>
        <p:spPr/>
        <p:txBody>
          <a:bodyPr/>
          <a:lstStyle/>
          <a:p>
            <a:fld id="{F0425935-1298-4CFB-ABC6-12218F0DE83A}" type="slidenum">
              <a:rPr lang="en-US" smtClean="0"/>
              <a:t>‹#›</a:t>
            </a:fld>
            <a:endParaRPr lang="en-US"/>
          </a:p>
        </p:txBody>
      </p:sp>
    </p:spTree>
    <p:extLst>
      <p:ext uri="{BB962C8B-B14F-4D97-AF65-F5344CB8AC3E}">
        <p14:creationId xmlns:p14="http://schemas.microsoft.com/office/powerpoint/2010/main" val="174373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1BA0-46CA-435F-BD2D-2CEDB328FC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2378B-9421-4979-BEC5-52965A3AE9F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B0698-EF1B-4F04-B394-0A51D5D3A17C}"/>
              </a:ext>
            </a:extLst>
          </p:cNvPr>
          <p:cNvSpPr>
            <a:spLocks noGrp="1"/>
          </p:cNvSpPr>
          <p:nvPr>
            <p:ph type="dt" sz="half" idx="10"/>
          </p:nvPr>
        </p:nvSpPr>
        <p:spPr/>
        <p:txBody>
          <a:bodyPr/>
          <a:lstStyle/>
          <a:p>
            <a:fld id="{94132885-ED2D-496E-98E3-D8FB1FC46652}" type="datetimeFigureOut">
              <a:rPr lang="en-US" smtClean="0"/>
              <a:t>12/15/2022</a:t>
            </a:fld>
            <a:endParaRPr lang="en-US"/>
          </a:p>
        </p:txBody>
      </p:sp>
      <p:sp>
        <p:nvSpPr>
          <p:cNvPr id="5" name="Footer Placeholder 4">
            <a:extLst>
              <a:ext uri="{FF2B5EF4-FFF2-40B4-BE49-F238E27FC236}">
                <a16:creationId xmlns:a16="http://schemas.microsoft.com/office/drawing/2014/main" id="{E5FA03EC-0EF7-4926-A852-FEC10CC27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607B1-91E6-436C-8195-16BA39847C28}"/>
              </a:ext>
            </a:extLst>
          </p:cNvPr>
          <p:cNvSpPr>
            <a:spLocks noGrp="1"/>
          </p:cNvSpPr>
          <p:nvPr>
            <p:ph type="sldNum" sz="quarter" idx="12"/>
          </p:nvPr>
        </p:nvSpPr>
        <p:spPr/>
        <p:txBody>
          <a:bodyPr/>
          <a:lstStyle/>
          <a:p>
            <a:fld id="{F0425935-1298-4CFB-ABC6-12218F0DE83A}" type="slidenum">
              <a:rPr lang="en-US" smtClean="0"/>
              <a:t>‹#›</a:t>
            </a:fld>
            <a:endParaRPr lang="en-US"/>
          </a:p>
        </p:txBody>
      </p:sp>
    </p:spTree>
    <p:extLst>
      <p:ext uri="{BB962C8B-B14F-4D97-AF65-F5344CB8AC3E}">
        <p14:creationId xmlns:p14="http://schemas.microsoft.com/office/powerpoint/2010/main" val="4271947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1F2C-D65C-44FF-968D-AA63EB569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502DA7-730D-4FB4-8FF3-F73F9AD638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4D09C2-19A8-4D7A-BA4C-11C8A4BDF94A}"/>
              </a:ext>
            </a:extLst>
          </p:cNvPr>
          <p:cNvSpPr>
            <a:spLocks noGrp="1"/>
          </p:cNvSpPr>
          <p:nvPr>
            <p:ph type="dt" sz="half" idx="10"/>
          </p:nvPr>
        </p:nvSpPr>
        <p:spPr/>
        <p:txBody>
          <a:bodyPr/>
          <a:lstStyle/>
          <a:p>
            <a:fld id="{94132885-ED2D-496E-98E3-D8FB1FC46652}" type="datetimeFigureOut">
              <a:rPr lang="en-US" smtClean="0"/>
              <a:t>12/15/2022</a:t>
            </a:fld>
            <a:endParaRPr lang="en-US"/>
          </a:p>
        </p:txBody>
      </p:sp>
      <p:sp>
        <p:nvSpPr>
          <p:cNvPr id="5" name="Footer Placeholder 4">
            <a:extLst>
              <a:ext uri="{FF2B5EF4-FFF2-40B4-BE49-F238E27FC236}">
                <a16:creationId xmlns:a16="http://schemas.microsoft.com/office/drawing/2014/main" id="{565F549F-2E50-4848-97E1-907833640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F8602-353C-49B9-BE52-A94DF73AB458}"/>
              </a:ext>
            </a:extLst>
          </p:cNvPr>
          <p:cNvSpPr>
            <a:spLocks noGrp="1"/>
          </p:cNvSpPr>
          <p:nvPr>
            <p:ph type="sldNum" sz="quarter" idx="12"/>
          </p:nvPr>
        </p:nvSpPr>
        <p:spPr/>
        <p:txBody>
          <a:bodyPr/>
          <a:lstStyle/>
          <a:p>
            <a:fld id="{F0425935-1298-4CFB-ABC6-12218F0DE83A}" type="slidenum">
              <a:rPr lang="en-US" smtClean="0"/>
              <a:t>‹#›</a:t>
            </a:fld>
            <a:endParaRPr lang="en-US"/>
          </a:p>
        </p:txBody>
      </p:sp>
    </p:spTree>
    <p:extLst>
      <p:ext uri="{BB962C8B-B14F-4D97-AF65-F5344CB8AC3E}">
        <p14:creationId xmlns:p14="http://schemas.microsoft.com/office/powerpoint/2010/main" val="221443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2FDD-E6DB-4E2A-8AD8-9A5F741B32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1E33C0-4659-4DD3-802A-3F03F722EA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FEDA7E-9C56-4DE6-91B1-44F202D9CD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F44E81-88DC-4496-B1D8-5C9951B954CE}"/>
              </a:ext>
            </a:extLst>
          </p:cNvPr>
          <p:cNvSpPr>
            <a:spLocks noGrp="1"/>
          </p:cNvSpPr>
          <p:nvPr>
            <p:ph type="dt" sz="half" idx="10"/>
          </p:nvPr>
        </p:nvSpPr>
        <p:spPr/>
        <p:txBody>
          <a:bodyPr/>
          <a:lstStyle/>
          <a:p>
            <a:fld id="{94132885-ED2D-496E-98E3-D8FB1FC46652}" type="datetimeFigureOut">
              <a:rPr lang="en-US" smtClean="0"/>
              <a:t>12/15/2022</a:t>
            </a:fld>
            <a:endParaRPr lang="en-US"/>
          </a:p>
        </p:txBody>
      </p:sp>
      <p:sp>
        <p:nvSpPr>
          <p:cNvPr id="6" name="Footer Placeholder 5">
            <a:extLst>
              <a:ext uri="{FF2B5EF4-FFF2-40B4-BE49-F238E27FC236}">
                <a16:creationId xmlns:a16="http://schemas.microsoft.com/office/drawing/2014/main" id="{6CE6C645-D19B-451F-B8EC-604C4E1A3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9CCC5-528F-412D-9847-50A185137C23}"/>
              </a:ext>
            </a:extLst>
          </p:cNvPr>
          <p:cNvSpPr>
            <a:spLocks noGrp="1"/>
          </p:cNvSpPr>
          <p:nvPr>
            <p:ph type="sldNum" sz="quarter" idx="12"/>
          </p:nvPr>
        </p:nvSpPr>
        <p:spPr/>
        <p:txBody>
          <a:bodyPr/>
          <a:lstStyle/>
          <a:p>
            <a:fld id="{F0425935-1298-4CFB-ABC6-12218F0DE83A}" type="slidenum">
              <a:rPr lang="en-US" smtClean="0"/>
              <a:t>‹#›</a:t>
            </a:fld>
            <a:endParaRPr lang="en-US"/>
          </a:p>
        </p:txBody>
      </p:sp>
    </p:spTree>
    <p:extLst>
      <p:ext uri="{BB962C8B-B14F-4D97-AF65-F5344CB8AC3E}">
        <p14:creationId xmlns:p14="http://schemas.microsoft.com/office/powerpoint/2010/main" val="15218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BD14-5F56-4F3F-AFEC-81DA383268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F9BB87-EF4B-4D21-8B36-CFFCA0553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2EBDDA-1937-48BE-A18B-ED00751674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B09CD2-642F-462E-A402-B0BB370B22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2F39C1-DF60-415B-97EF-33FE684F11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E58EF0-6DEB-4094-9138-7FAA8E3B16DF}"/>
              </a:ext>
            </a:extLst>
          </p:cNvPr>
          <p:cNvSpPr>
            <a:spLocks noGrp="1"/>
          </p:cNvSpPr>
          <p:nvPr>
            <p:ph type="dt" sz="half" idx="10"/>
          </p:nvPr>
        </p:nvSpPr>
        <p:spPr/>
        <p:txBody>
          <a:bodyPr/>
          <a:lstStyle/>
          <a:p>
            <a:fld id="{94132885-ED2D-496E-98E3-D8FB1FC46652}" type="datetimeFigureOut">
              <a:rPr lang="en-US" smtClean="0"/>
              <a:t>12/15/2022</a:t>
            </a:fld>
            <a:endParaRPr lang="en-US"/>
          </a:p>
        </p:txBody>
      </p:sp>
      <p:sp>
        <p:nvSpPr>
          <p:cNvPr id="8" name="Footer Placeholder 7">
            <a:extLst>
              <a:ext uri="{FF2B5EF4-FFF2-40B4-BE49-F238E27FC236}">
                <a16:creationId xmlns:a16="http://schemas.microsoft.com/office/drawing/2014/main" id="{9CEE3B39-7510-448C-AB9F-D26668FD0D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A9FFDA-0CE6-4572-8445-7CFCCDCF9235}"/>
              </a:ext>
            </a:extLst>
          </p:cNvPr>
          <p:cNvSpPr>
            <a:spLocks noGrp="1"/>
          </p:cNvSpPr>
          <p:nvPr>
            <p:ph type="sldNum" sz="quarter" idx="12"/>
          </p:nvPr>
        </p:nvSpPr>
        <p:spPr/>
        <p:txBody>
          <a:bodyPr/>
          <a:lstStyle/>
          <a:p>
            <a:fld id="{F0425935-1298-4CFB-ABC6-12218F0DE83A}" type="slidenum">
              <a:rPr lang="en-US" smtClean="0"/>
              <a:t>‹#›</a:t>
            </a:fld>
            <a:endParaRPr lang="en-US"/>
          </a:p>
        </p:txBody>
      </p:sp>
    </p:spTree>
    <p:extLst>
      <p:ext uri="{BB962C8B-B14F-4D97-AF65-F5344CB8AC3E}">
        <p14:creationId xmlns:p14="http://schemas.microsoft.com/office/powerpoint/2010/main" val="417110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18E2-1792-496B-A778-F01E62C9DB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53CC4B-30DE-4353-8CB0-211702FA1255}"/>
              </a:ext>
            </a:extLst>
          </p:cNvPr>
          <p:cNvSpPr>
            <a:spLocks noGrp="1"/>
          </p:cNvSpPr>
          <p:nvPr>
            <p:ph type="dt" sz="half" idx="10"/>
          </p:nvPr>
        </p:nvSpPr>
        <p:spPr/>
        <p:txBody>
          <a:bodyPr/>
          <a:lstStyle/>
          <a:p>
            <a:fld id="{94132885-ED2D-496E-98E3-D8FB1FC46652}" type="datetimeFigureOut">
              <a:rPr lang="en-US" smtClean="0"/>
              <a:t>12/15/2022</a:t>
            </a:fld>
            <a:endParaRPr lang="en-US"/>
          </a:p>
        </p:txBody>
      </p:sp>
      <p:sp>
        <p:nvSpPr>
          <p:cNvPr id="4" name="Footer Placeholder 3">
            <a:extLst>
              <a:ext uri="{FF2B5EF4-FFF2-40B4-BE49-F238E27FC236}">
                <a16:creationId xmlns:a16="http://schemas.microsoft.com/office/drawing/2014/main" id="{D47BFC37-A556-443D-95C1-63CE7D59F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143E0A-3FDB-41ED-B3C3-DF99FF2CA55E}"/>
              </a:ext>
            </a:extLst>
          </p:cNvPr>
          <p:cNvSpPr>
            <a:spLocks noGrp="1"/>
          </p:cNvSpPr>
          <p:nvPr>
            <p:ph type="sldNum" sz="quarter" idx="12"/>
          </p:nvPr>
        </p:nvSpPr>
        <p:spPr/>
        <p:txBody>
          <a:bodyPr/>
          <a:lstStyle/>
          <a:p>
            <a:fld id="{F0425935-1298-4CFB-ABC6-12218F0DE83A}" type="slidenum">
              <a:rPr lang="en-US" smtClean="0"/>
              <a:t>‹#›</a:t>
            </a:fld>
            <a:endParaRPr lang="en-US"/>
          </a:p>
        </p:txBody>
      </p:sp>
    </p:spTree>
    <p:extLst>
      <p:ext uri="{BB962C8B-B14F-4D97-AF65-F5344CB8AC3E}">
        <p14:creationId xmlns:p14="http://schemas.microsoft.com/office/powerpoint/2010/main" val="52958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77A38A-A93A-4B59-96F3-418FAFE9AD84}"/>
              </a:ext>
            </a:extLst>
          </p:cNvPr>
          <p:cNvSpPr>
            <a:spLocks noGrp="1"/>
          </p:cNvSpPr>
          <p:nvPr>
            <p:ph type="dt" sz="half" idx="10"/>
          </p:nvPr>
        </p:nvSpPr>
        <p:spPr/>
        <p:txBody>
          <a:bodyPr/>
          <a:lstStyle/>
          <a:p>
            <a:fld id="{94132885-ED2D-496E-98E3-D8FB1FC46652}" type="datetimeFigureOut">
              <a:rPr lang="en-US" smtClean="0"/>
              <a:t>12/15/2022</a:t>
            </a:fld>
            <a:endParaRPr lang="en-US"/>
          </a:p>
        </p:txBody>
      </p:sp>
      <p:sp>
        <p:nvSpPr>
          <p:cNvPr id="3" name="Footer Placeholder 2">
            <a:extLst>
              <a:ext uri="{FF2B5EF4-FFF2-40B4-BE49-F238E27FC236}">
                <a16:creationId xmlns:a16="http://schemas.microsoft.com/office/drawing/2014/main" id="{6FF7C124-E2E6-4E24-A103-B507482F42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D261F5-A277-47CC-A88A-09F0FE2A2F48}"/>
              </a:ext>
            </a:extLst>
          </p:cNvPr>
          <p:cNvSpPr>
            <a:spLocks noGrp="1"/>
          </p:cNvSpPr>
          <p:nvPr>
            <p:ph type="sldNum" sz="quarter" idx="12"/>
          </p:nvPr>
        </p:nvSpPr>
        <p:spPr/>
        <p:txBody>
          <a:bodyPr/>
          <a:lstStyle/>
          <a:p>
            <a:fld id="{F0425935-1298-4CFB-ABC6-12218F0DE83A}" type="slidenum">
              <a:rPr lang="en-US" smtClean="0"/>
              <a:t>‹#›</a:t>
            </a:fld>
            <a:endParaRPr lang="en-US"/>
          </a:p>
        </p:txBody>
      </p:sp>
    </p:spTree>
    <p:extLst>
      <p:ext uri="{BB962C8B-B14F-4D97-AF65-F5344CB8AC3E}">
        <p14:creationId xmlns:p14="http://schemas.microsoft.com/office/powerpoint/2010/main" val="306949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CD16B-3AA3-4E4C-B834-376A8F61A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5C902-FFCD-415C-9970-C78A7ECADE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CF4DEF-F9AA-49D4-B348-3660D8D8D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433A0F-7543-4B0D-87C0-FC7C25414A23}"/>
              </a:ext>
            </a:extLst>
          </p:cNvPr>
          <p:cNvSpPr>
            <a:spLocks noGrp="1"/>
          </p:cNvSpPr>
          <p:nvPr>
            <p:ph type="dt" sz="half" idx="10"/>
          </p:nvPr>
        </p:nvSpPr>
        <p:spPr/>
        <p:txBody>
          <a:bodyPr/>
          <a:lstStyle/>
          <a:p>
            <a:fld id="{94132885-ED2D-496E-98E3-D8FB1FC46652}" type="datetimeFigureOut">
              <a:rPr lang="en-US" smtClean="0"/>
              <a:t>12/15/2022</a:t>
            </a:fld>
            <a:endParaRPr lang="en-US"/>
          </a:p>
        </p:txBody>
      </p:sp>
      <p:sp>
        <p:nvSpPr>
          <p:cNvPr id="6" name="Footer Placeholder 5">
            <a:extLst>
              <a:ext uri="{FF2B5EF4-FFF2-40B4-BE49-F238E27FC236}">
                <a16:creationId xmlns:a16="http://schemas.microsoft.com/office/drawing/2014/main" id="{AA33DFEC-4430-47C5-A581-8796C65C4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734FED-72E5-4B31-87A7-2598F5413884}"/>
              </a:ext>
            </a:extLst>
          </p:cNvPr>
          <p:cNvSpPr>
            <a:spLocks noGrp="1"/>
          </p:cNvSpPr>
          <p:nvPr>
            <p:ph type="sldNum" sz="quarter" idx="12"/>
          </p:nvPr>
        </p:nvSpPr>
        <p:spPr/>
        <p:txBody>
          <a:bodyPr/>
          <a:lstStyle/>
          <a:p>
            <a:fld id="{F0425935-1298-4CFB-ABC6-12218F0DE83A}" type="slidenum">
              <a:rPr lang="en-US" smtClean="0"/>
              <a:t>‹#›</a:t>
            </a:fld>
            <a:endParaRPr lang="en-US"/>
          </a:p>
        </p:txBody>
      </p:sp>
    </p:spTree>
    <p:extLst>
      <p:ext uri="{BB962C8B-B14F-4D97-AF65-F5344CB8AC3E}">
        <p14:creationId xmlns:p14="http://schemas.microsoft.com/office/powerpoint/2010/main" val="378891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EB38-AB76-4696-A156-66A9D516C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DB6D6F-995A-4298-80C6-696927F3A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6B7497-BD3E-4FF6-B0F1-115D8A0B6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5AC985-5393-40B3-B0A2-0AE40E644ABE}"/>
              </a:ext>
            </a:extLst>
          </p:cNvPr>
          <p:cNvSpPr>
            <a:spLocks noGrp="1"/>
          </p:cNvSpPr>
          <p:nvPr>
            <p:ph type="dt" sz="half" idx="10"/>
          </p:nvPr>
        </p:nvSpPr>
        <p:spPr/>
        <p:txBody>
          <a:bodyPr/>
          <a:lstStyle/>
          <a:p>
            <a:fld id="{94132885-ED2D-496E-98E3-D8FB1FC46652}" type="datetimeFigureOut">
              <a:rPr lang="en-US" smtClean="0"/>
              <a:t>12/15/2022</a:t>
            </a:fld>
            <a:endParaRPr lang="en-US"/>
          </a:p>
        </p:txBody>
      </p:sp>
      <p:sp>
        <p:nvSpPr>
          <p:cNvPr id="6" name="Footer Placeholder 5">
            <a:extLst>
              <a:ext uri="{FF2B5EF4-FFF2-40B4-BE49-F238E27FC236}">
                <a16:creationId xmlns:a16="http://schemas.microsoft.com/office/drawing/2014/main" id="{9EC0B7C4-E7F6-4CC5-B84C-5B8A01F5E4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48E3D3-399F-430A-B479-08EDB3ADA6C6}"/>
              </a:ext>
            </a:extLst>
          </p:cNvPr>
          <p:cNvSpPr>
            <a:spLocks noGrp="1"/>
          </p:cNvSpPr>
          <p:nvPr>
            <p:ph type="sldNum" sz="quarter" idx="12"/>
          </p:nvPr>
        </p:nvSpPr>
        <p:spPr/>
        <p:txBody>
          <a:bodyPr/>
          <a:lstStyle/>
          <a:p>
            <a:fld id="{F0425935-1298-4CFB-ABC6-12218F0DE83A}" type="slidenum">
              <a:rPr lang="en-US" smtClean="0"/>
              <a:t>‹#›</a:t>
            </a:fld>
            <a:endParaRPr lang="en-US"/>
          </a:p>
        </p:txBody>
      </p:sp>
    </p:spTree>
    <p:extLst>
      <p:ext uri="{BB962C8B-B14F-4D97-AF65-F5344CB8AC3E}">
        <p14:creationId xmlns:p14="http://schemas.microsoft.com/office/powerpoint/2010/main" val="3696387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31BBF3-E950-4EA7-8A33-8E92FBAEB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0801AC-AA92-4E82-91A3-B759BFD89F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5D43F-0864-49CA-8835-717A2D0BFD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32885-ED2D-496E-98E3-D8FB1FC46652}" type="datetimeFigureOut">
              <a:rPr lang="en-US" smtClean="0"/>
              <a:t>12/15/2022</a:t>
            </a:fld>
            <a:endParaRPr lang="en-US"/>
          </a:p>
        </p:txBody>
      </p:sp>
      <p:sp>
        <p:nvSpPr>
          <p:cNvPr id="5" name="Footer Placeholder 4">
            <a:extLst>
              <a:ext uri="{FF2B5EF4-FFF2-40B4-BE49-F238E27FC236}">
                <a16:creationId xmlns:a16="http://schemas.microsoft.com/office/drawing/2014/main" id="{C648E5FA-0D3B-4B2B-A25A-014D62FB1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4F9792-29EC-4263-BA98-E38F3C908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25935-1298-4CFB-ABC6-12218F0DE83A}" type="slidenum">
              <a:rPr lang="en-US" smtClean="0"/>
              <a:t>‹#›</a:t>
            </a:fld>
            <a:endParaRPr lang="en-US"/>
          </a:p>
        </p:txBody>
      </p:sp>
    </p:spTree>
    <p:extLst>
      <p:ext uri="{BB962C8B-B14F-4D97-AF65-F5344CB8AC3E}">
        <p14:creationId xmlns:p14="http://schemas.microsoft.com/office/powerpoint/2010/main" val="120339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C587-0441-4C7C-B8C0-7DEB03653EC4}"/>
              </a:ext>
            </a:extLst>
          </p:cNvPr>
          <p:cNvSpPr>
            <a:spLocks noGrp="1"/>
          </p:cNvSpPr>
          <p:nvPr>
            <p:ph type="ctrTitle"/>
          </p:nvPr>
        </p:nvSpPr>
        <p:spPr/>
        <p:txBody>
          <a:bodyPr>
            <a:normAutofit/>
          </a:bodyPr>
          <a:lstStyle/>
          <a:p>
            <a:r>
              <a:rPr lang="en-US" sz="4500" b="1" dirty="0"/>
              <a:t>Carbon footprint of high-yielding irrigated alfalfa production in California</a:t>
            </a:r>
            <a:br>
              <a:rPr lang="en-US" sz="4500" dirty="0"/>
            </a:br>
            <a:r>
              <a:rPr lang="en-US" sz="4500" dirty="0"/>
              <a:t>	</a:t>
            </a:r>
          </a:p>
        </p:txBody>
      </p:sp>
      <p:sp>
        <p:nvSpPr>
          <p:cNvPr id="3" name="Subtitle 2">
            <a:extLst>
              <a:ext uri="{FF2B5EF4-FFF2-40B4-BE49-F238E27FC236}">
                <a16:creationId xmlns:a16="http://schemas.microsoft.com/office/drawing/2014/main" id="{2E567700-14B1-41BB-8366-5217C28A9F5E}"/>
              </a:ext>
            </a:extLst>
          </p:cNvPr>
          <p:cNvSpPr>
            <a:spLocks noGrp="1"/>
          </p:cNvSpPr>
          <p:nvPr>
            <p:ph type="subTitle" idx="1"/>
          </p:nvPr>
        </p:nvSpPr>
        <p:spPr/>
        <p:txBody>
          <a:bodyPr>
            <a:normAutofit/>
          </a:bodyPr>
          <a:lstStyle/>
          <a:p>
            <a:r>
              <a:rPr lang="en-US" sz="2000" dirty="0"/>
              <a:t>Cameron Pittelkow and Dan Putnam, UC Davis</a:t>
            </a:r>
            <a:br>
              <a:rPr lang="en-US" sz="2000" dirty="0"/>
            </a:br>
            <a:r>
              <a:rPr lang="en-US" sz="2000" dirty="0"/>
              <a:t>Proposal for U.S. Alfalfa Farmer Research Initiative, National Alfalfa &amp; Forage Alliance</a:t>
            </a:r>
            <a:br>
              <a:rPr lang="en-US" sz="2000" dirty="0"/>
            </a:br>
            <a:endParaRPr lang="en-US" sz="2000" dirty="0"/>
          </a:p>
        </p:txBody>
      </p:sp>
    </p:spTree>
    <p:extLst>
      <p:ext uri="{BB962C8B-B14F-4D97-AF65-F5344CB8AC3E}">
        <p14:creationId xmlns:p14="http://schemas.microsoft.com/office/powerpoint/2010/main" val="407696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170B-E42E-480E-81B1-284DA06EA6FF}"/>
              </a:ext>
            </a:extLst>
          </p:cNvPr>
          <p:cNvSpPr>
            <a:spLocks noGrp="1"/>
          </p:cNvSpPr>
          <p:nvPr>
            <p:ph type="title"/>
          </p:nvPr>
        </p:nvSpPr>
        <p:spPr/>
        <p:txBody>
          <a:bodyPr/>
          <a:lstStyle/>
          <a:p>
            <a:r>
              <a:rPr lang="en-US" dirty="0"/>
              <a:t>Previous studies</a:t>
            </a:r>
          </a:p>
        </p:txBody>
      </p:sp>
      <p:sp>
        <p:nvSpPr>
          <p:cNvPr id="3" name="Content Placeholder 2">
            <a:extLst>
              <a:ext uri="{FF2B5EF4-FFF2-40B4-BE49-F238E27FC236}">
                <a16:creationId xmlns:a16="http://schemas.microsoft.com/office/drawing/2014/main" id="{854D67B0-836C-45C0-8280-A30F6A76EE21}"/>
              </a:ext>
            </a:extLst>
          </p:cNvPr>
          <p:cNvSpPr>
            <a:spLocks noGrp="1"/>
          </p:cNvSpPr>
          <p:nvPr>
            <p:ph idx="1"/>
          </p:nvPr>
        </p:nvSpPr>
        <p:spPr/>
        <p:txBody>
          <a:bodyPr/>
          <a:lstStyle/>
          <a:p>
            <a:r>
              <a:rPr lang="en-US" dirty="0"/>
              <a:t>Few focused on alfalfa alone</a:t>
            </a:r>
          </a:p>
          <a:p>
            <a:r>
              <a:rPr lang="en-US" dirty="0"/>
              <a:t>Comparing systems not region (e.g. maize silage vs alfalfa)</a:t>
            </a:r>
          </a:p>
          <a:p>
            <a:r>
              <a:rPr lang="en-US" dirty="0"/>
              <a:t>Gina – proposal good start for relevant literature</a:t>
            </a:r>
          </a:p>
          <a:p>
            <a:endParaRPr lang="en-US" dirty="0"/>
          </a:p>
        </p:txBody>
      </p:sp>
    </p:spTree>
    <p:extLst>
      <p:ext uri="{BB962C8B-B14F-4D97-AF65-F5344CB8AC3E}">
        <p14:creationId xmlns:p14="http://schemas.microsoft.com/office/powerpoint/2010/main" val="2110675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4769-1668-40FB-B13E-3340E13392DC}"/>
              </a:ext>
            </a:extLst>
          </p:cNvPr>
          <p:cNvSpPr>
            <a:spLocks noGrp="1"/>
          </p:cNvSpPr>
          <p:nvPr>
            <p:ph type="title"/>
          </p:nvPr>
        </p:nvSpPr>
        <p:spPr/>
        <p:txBody>
          <a:bodyPr/>
          <a:lstStyle/>
          <a:p>
            <a:r>
              <a:rPr lang="en-US" dirty="0"/>
              <a:t>Objectives/work plan</a:t>
            </a:r>
          </a:p>
        </p:txBody>
      </p:sp>
      <p:sp>
        <p:nvSpPr>
          <p:cNvPr id="3" name="Content Placeholder 2">
            <a:extLst>
              <a:ext uri="{FF2B5EF4-FFF2-40B4-BE49-F238E27FC236}">
                <a16:creationId xmlns:a16="http://schemas.microsoft.com/office/drawing/2014/main" id="{507B0328-3F4D-4BA2-A02F-DB6503BCC386}"/>
              </a:ext>
            </a:extLst>
          </p:cNvPr>
          <p:cNvSpPr>
            <a:spLocks noGrp="1"/>
          </p:cNvSpPr>
          <p:nvPr>
            <p:ph idx="1"/>
          </p:nvPr>
        </p:nvSpPr>
        <p:spPr/>
        <p:txBody>
          <a:bodyPr/>
          <a:lstStyle/>
          <a:p>
            <a:r>
              <a:rPr lang="en-US" dirty="0"/>
              <a:t>Develop representative management practices for alfalfa production for three main growing regions in California (Intermountain, Central Valley, and Low Desert). These represent a 3-4 cut system, 5-9 cut system, and 8-12 cut system with distinct varieties, management practices, and environments relevant to the much larger regions of Intermountain West and Southwestern US.</a:t>
            </a:r>
          </a:p>
          <a:p>
            <a:endParaRPr lang="en-US" dirty="0"/>
          </a:p>
        </p:txBody>
      </p:sp>
    </p:spTree>
    <p:extLst>
      <p:ext uri="{BB962C8B-B14F-4D97-AF65-F5344CB8AC3E}">
        <p14:creationId xmlns:p14="http://schemas.microsoft.com/office/powerpoint/2010/main" val="2583030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CD69-35AC-400F-A11D-B7C30A7E114A}"/>
              </a:ext>
            </a:extLst>
          </p:cNvPr>
          <p:cNvSpPr>
            <a:spLocks noGrp="1"/>
          </p:cNvSpPr>
          <p:nvPr>
            <p:ph type="title"/>
          </p:nvPr>
        </p:nvSpPr>
        <p:spPr/>
        <p:txBody>
          <a:bodyPr/>
          <a:lstStyle/>
          <a:p>
            <a:r>
              <a:rPr lang="en-US" dirty="0"/>
              <a:t>Quantify C footprint</a:t>
            </a:r>
          </a:p>
        </p:txBody>
      </p:sp>
      <p:sp>
        <p:nvSpPr>
          <p:cNvPr id="3" name="Content Placeholder 2">
            <a:extLst>
              <a:ext uri="{FF2B5EF4-FFF2-40B4-BE49-F238E27FC236}">
                <a16:creationId xmlns:a16="http://schemas.microsoft.com/office/drawing/2014/main" id="{5D47AB03-1FEF-4D1B-A317-0EEDB6E76A71}"/>
              </a:ext>
            </a:extLst>
          </p:cNvPr>
          <p:cNvSpPr>
            <a:spLocks noGrp="1"/>
          </p:cNvSpPr>
          <p:nvPr>
            <p:ph idx="1"/>
          </p:nvPr>
        </p:nvSpPr>
        <p:spPr/>
        <p:txBody>
          <a:bodyPr/>
          <a:lstStyle/>
          <a:p>
            <a:r>
              <a:rPr lang="en-US" dirty="0"/>
              <a:t>energy use for fuel and irrigation</a:t>
            </a:r>
          </a:p>
          <a:p>
            <a:r>
              <a:rPr lang="en-US" dirty="0"/>
              <a:t>embodied emissions in all inputs/agrochemicals</a:t>
            </a:r>
          </a:p>
          <a:p>
            <a:r>
              <a:rPr lang="en-US" dirty="0"/>
              <a:t>estimates of soil N</a:t>
            </a:r>
            <a:r>
              <a:rPr lang="en-US" baseline="-25000" dirty="0"/>
              <a:t>2</a:t>
            </a:r>
            <a:r>
              <a:rPr lang="en-US" dirty="0"/>
              <a:t>O emissions (no N fertilizer but maybe need to consider biological N</a:t>
            </a:r>
            <a:r>
              <a:rPr lang="en-US" baseline="-25000" dirty="0"/>
              <a:t>2</a:t>
            </a:r>
            <a:r>
              <a:rPr lang="en-US" dirty="0"/>
              <a:t> fixation and organic N in residues?)</a:t>
            </a:r>
          </a:p>
          <a:p>
            <a:r>
              <a:rPr lang="en-US" dirty="0"/>
              <a:t>soil carbon storage </a:t>
            </a:r>
          </a:p>
          <a:p>
            <a:r>
              <a:rPr lang="en-US" dirty="0"/>
              <a:t>reduced N fertilizer requirements for the subsequent crop and associated CO2-equiv. savings</a:t>
            </a:r>
          </a:p>
          <a:p>
            <a:endParaRPr lang="en-US" dirty="0"/>
          </a:p>
        </p:txBody>
      </p:sp>
    </p:spTree>
    <p:extLst>
      <p:ext uri="{BB962C8B-B14F-4D97-AF65-F5344CB8AC3E}">
        <p14:creationId xmlns:p14="http://schemas.microsoft.com/office/powerpoint/2010/main" val="249168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3FF3-41F4-48E5-98AC-26EAD0D0F0E1}"/>
              </a:ext>
            </a:extLst>
          </p:cNvPr>
          <p:cNvSpPr>
            <a:spLocks noGrp="1"/>
          </p:cNvSpPr>
          <p:nvPr>
            <p:ph type="title"/>
          </p:nvPr>
        </p:nvSpPr>
        <p:spPr/>
        <p:txBody>
          <a:bodyPr/>
          <a:lstStyle/>
          <a:p>
            <a:r>
              <a:rPr lang="en-US" dirty="0"/>
              <a:t>Leverage points for GHG mitigation</a:t>
            </a:r>
          </a:p>
        </p:txBody>
      </p:sp>
      <p:sp>
        <p:nvSpPr>
          <p:cNvPr id="3" name="Content Placeholder 2">
            <a:extLst>
              <a:ext uri="{FF2B5EF4-FFF2-40B4-BE49-F238E27FC236}">
                <a16:creationId xmlns:a16="http://schemas.microsoft.com/office/drawing/2014/main" id="{A16F9325-26CD-4DFE-BC4A-34CC15B5DA25}"/>
              </a:ext>
            </a:extLst>
          </p:cNvPr>
          <p:cNvSpPr>
            <a:spLocks noGrp="1"/>
          </p:cNvSpPr>
          <p:nvPr>
            <p:ph idx="1"/>
          </p:nvPr>
        </p:nvSpPr>
        <p:spPr/>
        <p:txBody>
          <a:bodyPr/>
          <a:lstStyle/>
          <a:p>
            <a:r>
              <a:rPr lang="en-US" dirty="0"/>
              <a:t>Identify the major drivers of GHG emissions and construct mitigation scenarios to explore opportunities for further decreasing carbon footprint without lowering crop productivity. This could include reducing fuel use, increasing irrigation efficiency, changing cutting systems or varieties, or applying soil amendments to build soil carbon. Scenarios will leverage results from previous and ongoing field research in California, emphasizing changes in management with the biggest impact.      </a:t>
            </a:r>
          </a:p>
          <a:p>
            <a:endParaRPr lang="en-US" dirty="0"/>
          </a:p>
        </p:txBody>
      </p:sp>
    </p:spTree>
    <p:extLst>
      <p:ext uri="{BB962C8B-B14F-4D97-AF65-F5344CB8AC3E}">
        <p14:creationId xmlns:p14="http://schemas.microsoft.com/office/powerpoint/2010/main" val="1513198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3EE1-A760-449D-BB17-F1975DBB59D2}"/>
              </a:ext>
            </a:extLst>
          </p:cNvPr>
          <p:cNvSpPr>
            <a:spLocks noGrp="1"/>
          </p:cNvSpPr>
          <p:nvPr>
            <p:ph type="title"/>
          </p:nvPr>
        </p:nvSpPr>
        <p:spPr/>
        <p:txBody>
          <a:bodyPr/>
          <a:lstStyle/>
          <a:p>
            <a:r>
              <a:rPr lang="en-US" dirty="0"/>
              <a:t>Extension and decision-making</a:t>
            </a:r>
          </a:p>
        </p:txBody>
      </p:sp>
      <p:sp>
        <p:nvSpPr>
          <p:cNvPr id="3" name="Content Placeholder 2">
            <a:extLst>
              <a:ext uri="{FF2B5EF4-FFF2-40B4-BE49-F238E27FC236}">
                <a16:creationId xmlns:a16="http://schemas.microsoft.com/office/drawing/2014/main" id="{1ECD7C5C-71A0-4ABB-8D73-4AFB9EAD5565}"/>
              </a:ext>
            </a:extLst>
          </p:cNvPr>
          <p:cNvSpPr>
            <a:spLocks noGrp="1"/>
          </p:cNvSpPr>
          <p:nvPr>
            <p:ph idx="1"/>
          </p:nvPr>
        </p:nvSpPr>
        <p:spPr/>
        <p:txBody>
          <a:bodyPr/>
          <a:lstStyle/>
          <a:p>
            <a:r>
              <a:rPr lang="en-US" dirty="0"/>
              <a:t>Perform extension and outreach with alfalfa growers and industry to raise awareness about management practices influencing GHG emissions in California, and explore the feasibility of participating in ecosystem service markets due to the anticipated low carbon footprint</a:t>
            </a:r>
          </a:p>
        </p:txBody>
      </p:sp>
    </p:spTree>
    <p:extLst>
      <p:ext uri="{BB962C8B-B14F-4D97-AF65-F5344CB8AC3E}">
        <p14:creationId xmlns:p14="http://schemas.microsoft.com/office/powerpoint/2010/main" val="209673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8BECD2-44D3-4183-B4A6-33CF1714AB77}"/>
              </a:ext>
            </a:extLst>
          </p:cNvPr>
          <p:cNvPicPr>
            <a:picLocks noChangeAspect="1"/>
          </p:cNvPicPr>
          <p:nvPr/>
        </p:nvPicPr>
        <p:blipFill>
          <a:blip r:embed="rId2"/>
          <a:stretch>
            <a:fillRect/>
          </a:stretch>
        </p:blipFill>
        <p:spPr>
          <a:xfrm>
            <a:off x="479394" y="0"/>
            <a:ext cx="11052570" cy="6564557"/>
          </a:xfrm>
          <a:prstGeom prst="rect">
            <a:avLst/>
          </a:prstGeom>
        </p:spPr>
      </p:pic>
    </p:spTree>
    <p:extLst>
      <p:ext uri="{BB962C8B-B14F-4D97-AF65-F5344CB8AC3E}">
        <p14:creationId xmlns:p14="http://schemas.microsoft.com/office/powerpoint/2010/main" val="191670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0DBF3E-7670-4B4C-A004-5009F16BAE66}"/>
              </a:ext>
            </a:extLst>
          </p:cNvPr>
          <p:cNvPicPr>
            <a:picLocks noChangeAspect="1"/>
          </p:cNvPicPr>
          <p:nvPr/>
        </p:nvPicPr>
        <p:blipFill>
          <a:blip r:embed="rId2"/>
          <a:stretch>
            <a:fillRect/>
          </a:stretch>
        </p:blipFill>
        <p:spPr>
          <a:xfrm>
            <a:off x="354284" y="132974"/>
            <a:ext cx="11483432" cy="6592052"/>
          </a:xfrm>
          <a:prstGeom prst="rect">
            <a:avLst/>
          </a:prstGeom>
        </p:spPr>
      </p:pic>
    </p:spTree>
    <p:extLst>
      <p:ext uri="{BB962C8B-B14F-4D97-AF65-F5344CB8AC3E}">
        <p14:creationId xmlns:p14="http://schemas.microsoft.com/office/powerpoint/2010/main" val="251829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EECE3F-3E61-4410-8AC3-E66225FD3633}"/>
              </a:ext>
            </a:extLst>
          </p:cNvPr>
          <p:cNvPicPr>
            <a:picLocks noChangeAspect="1"/>
          </p:cNvPicPr>
          <p:nvPr/>
        </p:nvPicPr>
        <p:blipFill rotWithShape="1">
          <a:blip r:embed="rId2"/>
          <a:srcRect l="16238" t="11909" r="20704" b="11457"/>
          <a:stretch/>
        </p:blipFill>
        <p:spPr>
          <a:xfrm>
            <a:off x="905521" y="0"/>
            <a:ext cx="10067278" cy="6882018"/>
          </a:xfrm>
          <a:prstGeom prst="rect">
            <a:avLst/>
          </a:prstGeom>
        </p:spPr>
      </p:pic>
    </p:spTree>
    <p:extLst>
      <p:ext uri="{BB962C8B-B14F-4D97-AF65-F5344CB8AC3E}">
        <p14:creationId xmlns:p14="http://schemas.microsoft.com/office/powerpoint/2010/main" val="72386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1337</TotalTime>
  <Words>304</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Carbon footprint of high-yielding irrigated alfalfa production in California  </vt:lpstr>
      <vt:lpstr>Previous studies</vt:lpstr>
      <vt:lpstr>Objectives/work plan</vt:lpstr>
      <vt:lpstr>Quantify C footprint</vt:lpstr>
      <vt:lpstr>Leverage points for GHG mitigation</vt:lpstr>
      <vt:lpstr>Extension and decision-making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Pittelkow</dc:creator>
  <cp:lastModifiedBy>Cameron Pittelkow</cp:lastModifiedBy>
  <cp:revision>5</cp:revision>
  <dcterms:created xsi:type="dcterms:W3CDTF">2022-12-15T21:25:04Z</dcterms:created>
  <dcterms:modified xsi:type="dcterms:W3CDTF">2022-12-16T19:42:25Z</dcterms:modified>
</cp:coreProperties>
</file>